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56" r:id="rId6"/>
    <p:sldId id="259" r:id="rId7"/>
    <p:sldId id="262" r:id="rId8"/>
    <p:sldId id="257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5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669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609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537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679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846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807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2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009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050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832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62719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4662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1190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4556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8185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5673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373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5504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4835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7727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1311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5246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36910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834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0270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41196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7937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247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7625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3252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8932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66097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724095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21250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67869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284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75127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290247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70106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78333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6557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13197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84106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79140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1765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90623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82653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20156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706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50671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29569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81842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78043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350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84435-1DC3-43F5-948A-9F3E6E98AD52}" type="datetimeFigureOut">
              <a:rPr lang="cs-CZ" smtClean="0"/>
              <a:t>13. 11. 2014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A7CF75-D9AF-41C4-9975-8F12989D7C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214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CD69D-45F2-4382-A848-D0568B14941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D3480-A184-4202-A42F-5028E30762B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197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523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190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57069-E04C-4AAD-B9AF-BBE8BEE21F3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E8755-573D-4C02-882B-AADAD10519D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01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4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5200252"/>
              </p:ext>
            </p:extLst>
          </p:nvPr>
        </p:nvGraphicFramePr>
        <p:xfrm>
          <a:off x="1762125" y="28575"/>
          <a:ext cx="5981700" cy="6953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Dokument" r:id="rId4" imgW="6015115" imgH="6968056" progId="Word.Document.12">
                  <p:embed/>
                </p:oleObj>
              </mc:Choice>
              <mc:Fallback>
                <p:oleObj name="Dokument" r:id="rId4" imgW="6015115" imgH="696805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62125" y="28575"/>
                        <a:ext cx="5981700" cy="6953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09816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adoslav.pekny\AppData\Local\Microsoft\Windows\Temporary Internet Files\Content.IE5\07SYGYF7\MC900212243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627" y="983364"/>
            <a:ext cx="6768751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64539"/>
            <a:ext cx="8424935" cy="156966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FF00"/>
                </a:solidFill>
              </a:rPr>
              <a:t>PODZIM V SADU</a:t>
            </a:r>
            <a:endParaRPr lang="cs-CZ" sz="9600" dirty="0">
              <a:solidFill>
                <a:srgbClr val="FFFF00"/>
              </a:solidFill>
            </a:endParaRPr>
          </a:p>
        </p:txBody>
      </p:sp>
      <p:pic>
        <p:nvPicPr>
          <p:cNvPr id="1028" name="Picture 4" descr="C:\Users\radoslav.pekny\AppData\Local\Microsoft\Windows\Temporary Internet Files\Content.IE5\4FHQ82KX\MC90043691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1301">
            <a:off x="6913969" y="4589151"/>
            <a:ext cx="2156817" cy="2156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oslav.pekny\AppData\Local\Microsoft\Windows\Temporary Internet Files\Content.IE5\1K96YH8U\MC900334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10" y="5016702"/>
            <a:ext cx="1875434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935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5" y="365520"/>
            <a:ext cx="8955854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Na podzim dozrálo  v sadu na stromech a keřích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mnoho druhů ovoce.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6" y="1700806"/>
            <a:ext cx="895585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        Vyberte a podtrhněte ovocné stromy a keře z těchto názvů.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053" name="Picture 5" descr="C:\Users\radoslav.pekny\AppData\Local\Microsoft\Windows\Temporary Internet Files\Content.IE5\07SYGYF7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699" y="2420888"/>
            <a:ext cx="1402011" cy="131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77421" y="4149080"/>
            <a:ext cx="8809749" cy="252028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jabloně     hrušeň    javor    buk   topol</a:t>
            </a:r>
          </a:p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rybíz    švestka   broskvoň   borovice   </a:t>
            </a:r>
          </a:p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maliník   angrešt   třešeň   smrk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8800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5" y="365520"/>
            <a:ext cx="8955854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  Na podzim dozrálo  v sadu na stromech a keřích 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        mnoho druhů ovoce.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6" y="1700806"/>
            <a:ext cx="895585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           Vyberte a podtrhněte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ovocné stromy a keře z těchto názvů.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2053" name="Picture 5" descr="C:\Users\radoslav.pekny\AppData\Local\Microsoft\Windows\Temporary Internet Files\Content.IE5\07SYGYF7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4699" y="2420888"/>
            <a:ext cx="1402011" cy="131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77421" y="4149080"/>
            <a:ext cx="8809749" cy="252028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u="heavy" dirty="0" smtClean="0">
                <a:solidFill>
                  <a:srgbClr val="C00000"/>
                </a:solidFill>
              </a:rPr>
              <a:t>jabloně </a:t>
            </a:r>
            <a:r>
              <a:rPr lang="cs-CZ" sz="3600" dirty="0" smtClean="0">
                <a:solidFill>
                  <a:srgbClr val="C00000"/>
                </a:solidFill>
              </a:rPr>
              <a:t>    </a:t>
            </a:r>
            <a:r>
              <a:rPr lang="cs-CZ" sz="3600" u="heavy" dirty="0" smtClean="0">
                <a:solidFill>
                  <a:srgbClr val="C00000"/>
                </a:solidFill>
              </a:rPr>
              <a:t>hrušeň </a:t>
            </a:r>
            <a:r>
              <a:rPr lang="cs-CZ" sz="3600" dirty="0" smtClean="0">
                <a:solidFill>
                  <a:srgbClr val="C00000"/>
                </a:solidFill>
              </a:rPr>
              <a:t>   javor    buk   topol</a:t>
            </a:r>
          </a:p>
          <a:p>
            <a:pPr algn="ctr"/>
            <a:r>
              <a:rPr lang="cs-CZ" sz="3600" u="heavy" dirty="0" smtClean="0">
                <a:solidFill>
                  <a:srgbClr val="C00000"/>
                </a:solidFill>
              </a:rPr>
              <a:t>rybíz   </a:t>
            </a:r>
            <a:r>
              <a:rPr lang="cs-CZ" sz="3600" dirty="0" smtClean="0">
                <a:solidFill>
                  <a:srgbClr val="C00000"/>
                </a:solidFill>
              </a:rPr>
              <a:t> </a:t>
            </a:r>
            <a:r>
              <a:rPr lang="cs-CZ" sz="3600" u="heavy" dirty="0" smtClean="0">
                <a:solidFill>
                  <a:srgbClr val="C00000"/>
                </a:solidFill>
              </a:rPr>
              <a:t>švestka</a:t>
            </a:r>
            <a:r>
              <a:rPr lang="cs-CZ" sz="3600" dirty="0" smtClean="0">
                <a:solidFill>
                  <a:srgbClr val="C00000"/>
                </a:solidFill>
              </a:rPr>
              <a:t>   </a:t>
            </a:r>
            <a:r>
              <a:rPr lang="cs-CZ" sz="3600" u="heavy" dirty="0" smtClean="0">
                <a:solidFill>
                  <a:srgbClr val="C00000"/>
                </a:solidFill>
              </a:rPr>
              <a:t>broskvoň</a:t>
            </a:r>
            <a:r>
              <a:rPr lang="cs-CZ" sz="3600" dirty="0" smtClean="0">
                <a:solidFill>
                  <a:srgbClr val="C00000"/>
                </a:solidFill>
              </a:rPr>
              <a:t>   borovice   </a:t>
            </a:r>
          </a:p>
          <a:p>
            <a:pPr algn="ctr"/>
            <a:r>
              <a:rPr lang="cs-CZ" sz="3600" u="heavy" dirty="0" smtClean="0">
                <a:solidFill>
                  <a:srgbClr val="C00000"/>
                </a:solidFill>
              </a:rPr>
              <a:t>maliník</a:t>
            </a:r>
            <a:r>
              <a:rPr lang="cs-CZ" sz="3600" dirty="0" smtClean="0">
                <a:solidFill>
                  <a:srgbClr val="C00000"/>
                </a:solidFill>
              </a:rPr>
              <a:t>   </a:t>
            </a:r>
            <a:r>
              <a:rPr lang="cs-CZ" sz="3600" u="heavy" dirty="0" smtClean="0">
                <a:solidFill>
                  <a:srgbClr val="C00000"/>
                </a:solidFill>
              </a:rPr>
              <a:t>angrešt</a:t>
            </a:r>
            <a:r>
              <a:rPr lang="cs-CZ" sz="3600" dirty="0" smtClean="0">
                <a:solidFill>
                  <a:srgbClr val="C00000"/>
                </a:solidFill>
              </a:rPr>
              <a:t>   </a:t>
            </a:r>
            <a:r>
              <a:rPr lang="cs-CZ" sz="3600" u="heavy" dirty="0" smtClean="0">
                <a:solidFill>
                  <a:srgbClr val="C00000"/>
                </a:solidFill>
              </a:rPr>
              <a:t>třešeň </a:t>
            </a:r>
            <a:r>
              <a:rPr lang="cs-CZ" sz="3600" dirty="0" smtClean="0">
                <a:solidFill>
                  <a:srgbClr val="C00000"/>
                </a:solidFill>
              </a:rPr>
              <a:t>  smrk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5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TextovéPole 115"/>
          <p:cNvSpPr txBox="1"/>
          <p:nvPr/>
        </p:nvSpPr>
        <p:spPr>
          <a:xfrm>
            <a:off x="3000119" y="601887"/>
            <a:ext cx="5940152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PŘIPIŠTE K ŠIPKÁM JEDNOTLIVÉ ČÁSTI  </a:t>
            </a:r>
          </a:p>
          <a:p>
            <a:r>
              <a:rPr lang="cs-CZ" sz="2800" b="1" dirty="0">
                <a:solidFill>
                  <a:prstClr val="black"/>
                </a:solidFill>
              </a:rPr>
              <a:t>            LISTNATÉHO  STROMU.</a:t>
            </a:r>
          </a:p>
        </p:txBody>
      </p:sp>
      <p:cxnSp>
        <p:nvCxnSpPr>
          <p:cNvPr id="4368" name="Přímá spojnice se šipkou 4367"/>
          <p:cNvCxnSpPr>
            <a:endCxn id="4236" idx="9"/>
          </p:cNvCxnSpPr>
          <p:nvPr/>
        </p:nvCxnSpPr>
        <p:spPr>
          <a:xfrm flipH="1">
            <a:off x="3210011" y="3813419"/>
            <a:ext cx="2992483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09" name="Skupina 4408"/>
          <p:cNvGrpSpPr/>
          <p:nvPr/>
        </p:nvGrpSpPr>
        <p:grpSpPr>
          <a:xfrm>
            <a:off x="119953" y="1555994"/>
            <a:ext cx="8556503" cy="4514850"/>
            <a:chOff x="-646445" y="1460956"/>
            <a:chExt cx="8556503" cy="4514850"/>
          </a:xfrm>
        </p:grpSpPr>
        <p:grpSp>
          <p:nvGrpSpPr>
            <p:cNvPr id="4226" name="Group 147"/>
            <p:cNvGrpSpPr>
              <a:grpSpLocks noChangeAspect="1"/>
            </p:cNvGrpSpPr>
            <p:nvPr/>
          </p:nvGrpSpPr>
          <p:grpSpPr bwMode="auto">
            <a:xfrm>
              <a:off x="-646445" y="1460956"/>
              <a:ext cx="5525177" cy="4514850"/>
              <a:chOff x="225" y="865"/>
              <a:chExt cx="2843" cy="2844"/>
            </a:xfrm>
          </p:grpSpPr>
          <p:sp>
            <p:nvSpPr>
              <p:cNvPr id="4227" name="AutoShape 146"/>
              <p:cNvSpPr>
                <a:spLocks noChangeAspect="1" noChangeArrowheads="1" noTextEdit="1"/>
              </p:cNvSpPr>
              <p:nvPr/>
            </p:nvSpPr>
            <p:spPr bwMode="auto">
              <a:xfrm>
                <a:off x="225" y="865"/>
                <a:ext cx="2843" cy="284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0" name="Freeform 150"/>
              <p:cNvSpPr>
                <a:spLocks/>
              </p:cNvSpPr>
              <p:nvPr/>
            </p:nvSpPr>
            <p:spPr bwMode="auto">
              <a:xfrm>
                <a:off x="1223" y="1186"/>
                <a:ext cx="563" cy="1516"/>
              </a:xfrm>
              <a:custGeom>
                <a:avLst/>
                <a:gdLst>
                  <a:gd name="T0" fmla="*/ 424 w 563"/>
                  <a:gd name="T1" fmla="*/ 1516 h 1516"/>
                  <a:gd name="T2" fmla="*/ 424 w 563"/>
                  <a:gd name="T3" fmla="*/ 1516 h 1516"/>
                  <a:gd name="T4" fmla="*/ 558 w 563"/>
                  <a:gd name="T5" fmla="*/ 1511 h 1516"/>
                  <a:gd name="T6" fmla="*/ 558 w 563"/>
                  <a:gd name="T7" fmla="*/ 1511 h 1516"/>
                  <a:gd name="T8" fmla="*/ 563 w 563"/>
                  <a:gd name="T9" fmla="*/ 1437 h 1516"/>
                  <a:gd name="T10" fmla="*/ 558 w 563"/>
                  <a:gd name="T11" fmla="*/ 1358 h 1516"/>
                  <a:gd name="T12" fmla="*/ 548 w 563"/>
                  <a:gd name="T13" fmla="*/ 1284 h 1516"/>
                  <a:gd name="T14" fmla="*/ 538 w 563"/>
                  <a:gd name="T15" fmla="*/ 1210 h 1516"/>
                  <a:gd name="T16" fmla="*/ 538 w 563"/>
                  <a:gd name="T17" fmla="*/ 1210 h 1516"/>
                  <a:gd name="T18" fmla="*/ 518 w 563"/>
                  <a:gd name="T19" fmla="*/ 1096 h 1516"/>
                  <a:gd name="T20" fmla="*/ 489 w 563"/>
                  <a:gd name="T21" fmla="*/ 993 h 1516"/>
                  <a:gd name="T22" fmla="*/ 454 w 563"/>
                  <a:gd name="T23" fmla="*/ 884 h 1516"/>
                  <a:gd name="T24" fmla="*/ 410 w 563"/>
                  <a:gd name="T25" fmla="*/ 780 h 1516"/>
                  <a:gd name="T26" fmla="*/ 410 w 563"/>
                  <a:gd name="T27" fmla="*/ 780 h 1516"/>
                  <a:gd name="T28" fmla="*/ 355 w 563"/>
                  <a:gd name="T29" fmla="*/ 682 h 1516"/>
                  <a:gd name="T30" fmla="*/ 296 w 563"/>
                  <a:gd name="T31" fmla="*/ 588 h 1516"/>
                  <a:gd name="T32" fmla="*/ 178 w 563"/>
                  <a:gd name="T33" fmla="*/ 400 h 1516"/>
                  <a:gd name="T34" fmla="*/ 118 w 563"/>
                  <a:gd name="T35" fmla="*/ 306 h 1516"/>
                  <a:gd name="T36" fmla="*/ 69 w 563"/>
                  <a:gd name="T37" fmla="*/ 208 h 1516"/>
                  <a:gd name="T38" fmla="*/ 49 w 563"/>
                  <a:gd name="T39" fmla="*/ 158 h 1516"/>
                  <a:gd name="T40" fmla="*/ 30 w 563"/>
                  <a:gd name="T41" fmla="*/ 109 h 1516"/>
                  <a:gd name="T42" fmla="*/ 15 w 563"/>
                  <a:gd name="T43" fmla="*/ 55 h 1516"/>
                  <a:gd name="T44" fmla="*/ 0 w 563"/>
                  <a:gd name="T45" fmla="*/ 0 h 1516"/>
                  <a:gd name="T46" fmla="*/ 0 w 563"/>
                  <a:gd name="T47" fmla="*/ 0 h 1516"/>
                  <a:gd name="T48" fmla="*/ 0 w 563"/>
                  <a:gd name="T49" fmla="*/ 0 h 1516"/>
                  <a:gd name="T50" fmla="*/ 0 w 563"/>
                  <a:gd name="T51" fmla="*/ 0 h 1516"/>
                  <a:gd name="T52" fmla="*/ 0 w 563"/>
                  <a:gd name="T53" fmla="*/ 0 h 1516"/>
                  <a:gd name="T54" fmla="*/ 5 w 563"/>
                  <a:gd name="T55" fmla="*/ 50 h 1516"/>
                  <a:gd name="T56" fmla="*/ 10 w 563"/>
                  <a:gd name="T57" fmla="*/ 94 h 1516"/>
                  <a:gd name="T58" fmla="*/ 39 w 563"/>
                  <a:gd name="T59" fmla="*/ 188 h 1516"/>
                  <a:gd name="T60" fmla="*/ 74 w 563"/>
                  <a:gd name="T61" fmla="*/ 277 h 1516"/>
                  <a:gd name="T62" fmla="*/ 118 w 563"/>
                  <a:gd name="T63" fmla="*/ 366 h 1516"/>
                  <a:gd name="T64" fmla="*/ 163 w 563"/>
                  <a:gd name="T65" fmla="*/ 455 h 1516"/>
                  <a:gd name="T66" fmla="*/ 217 w 563"/>
                  <a:gd name="T67" fmla="*/ 538 h 1516"/>
                  <a:gd name="T68" fmla="*/ 316 w 563"/>
                  <a:gd name="T69" fmla="*/ 706 h 1516"/>
                  <a:gd name="T70" fmla="*/ 316 w 563"/>
                  <a:gd name="T71" fmla="*/ 706 h 1516"/>
                  <a:gd name="T72" fmla="*/ 365 w 563"/>
                  <a:gd name="T73" fmla="*/ 795 h 1516"/>
                  <a:gd name="T74" fmla="*/ 380 w 563"/>
                  <a:gd name="T75" fmla="*/ 840 h 1516"/>
                  <a:gd name="T76" fmla="*/ 395 w 563"/>
                  <a:gd name="T77" fmla="*/ 879 h 1516"/>
                  <a:gd name="T78" fmla="*/ 410 w 563"/>
                  <a:gd name="T79" fmla="*/ 924 h 1516"/>
                  <a:gd name="T80" fmla="*/ 419 w 563"/>
                  <a:gd name="T81" fmla="*/ 973 h 1516"/>
                  <a:gd name="T82" fmla="*/ 434 w 563"/>
                  <a:gd name="T83" fmla="*/ 1096 h 1516"/>
                  <a:gd name="T84" fmla="*/ 434 w 563"/>
                  <a:gd name="T85" fmla="*/ 1096 h 1516"/>
                  <a:gd name="T86" fmla="*/ 444 w 563"/>
                  <a:gd name="T87" fmla="*/ 1210 h 1516"/>
                  <a:gd name="T88" fmla="*/ 444 w 563"/>
                  <a:gd name="T89" fmla="*/ 1314 h 1516"/>
                  <a:gd name="T90" fmla="*/ 439 w 563"/>
                  <a:gd name="T91" fmla="*/ 1417 h 1516"/>
                  <a:gd name="T92" fmla="*/ 424 w 563"/>
                  <a:gd name="T93" fmla="*/ 1516 h 1516"/>
                  <a:gd name="T94" fmla="*/ 424 w 563"/>
                  <a:gd name="T95" fmla="*/ 1516 h 1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63" h="1516">
                    <a:moveTo>
                      <a:pt x="424" y="1516"/>
                    </a:moveTo>
                    <a:lnTo>
                      <a:pt x="424" y="1516"/>
                    </a:lnTo>
                    <a:lnTo>
                      <a:pt x="558" y="1511"/>
                    </a:lnTo>
                    <a:lnTo>
                      <a:pt x="558" y="1511"/>
                    </a:lnTo>
                    <a:lnTo>
                      <a:pt x="563" y="1437"/>
                    </a:lnTo>
                    <a:lnTo>
                      <a:pt x="558" y="1358"/>
                    </a:lnTo>
                    <a:lnTo>
                      <a:pt x="548" y="1284"/>
                    </a:lnTo>
                    <a:lnTo>
                      <a:pt x="538" y="1210"/>
                    </a:lnTo>
                    <a:lnTo>
                      <a:pt x="538" y="1210"/>
                    </a:lnTo>
                    <a:lnTo>
                      <a:pt x="518" y="1096"/>
                    </a:lnTo>
                    <a:lnTo>
                      <a:pt x="489" y="993"/>
                    </a:lnTo>
                    <a:lnTo>
                      <a:pt x="454" y="884"/>
                    </a:lnTo>
                    <a:lnTo>
                      <a:pt x="410" y="780"/>
                    </a:lnTo>
                    <a:lnTo>
                      <a:pt x="410" y="780"/>
                    </a:lnTo>
                    <a:lnTo>
                      <a:pt x="355" y="682"/>
                    </a:lnTo>
                    <a:lnTo>
                      <a:pt x="296" y="588"/>
                    </a:lnTo>
                    <a:lnTo>
                      <a:pt x="178" y="400"/>
                    </a:lnTo>
                    <a:lnTo>
                      <a:pt x="118" y="306"/>
                    </a:lnTo>
                    <a:lnTo>
                      <a:pt x="69" y="208"/>
                    </a:lnTo>
                    <a:lnTo>
                      <a:pt x="49" y="158"/>
                    </a:lnTo>
                    <a:lnTo>
                      <a:pt x="30" y="109"/>
                    </a:lnTo>
                    <a:lnTo>
                      <a:pt x="15" y="5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50"/>
                    </a:lnTo>
                    <a:lnTo>
                      <a:pt x="10" y="94"/>
                    </a:lnTo>
                    <a:lnTo>
                      <a:pt x="39" y="188"/>
                    </a:lnTo>
                    <a:lnTo>
                      <a:pt x="74" y="277"/>
                    </a:lnTo>
                    <a:lnTo>
                      <a:pt x="118" y="366"/>
                    </a:lnTo>
                    <a:lnTo>
                      <a:pt x="163" y="455"/>
                    </a:lnTo>
                    <a:lnTo>
                      <a:pt x="217" y="538"/>
                    </a:lnTo>
                    <a:lnTo>
                      <a:pt x="316" y="706"/>
                    </a:lnTo>
                    <a:lnTo>
                      <a:pt x="316" y="706"/>
                    </a:lnTo>
                    <a:lnTo>
                      <a:pt x="365" y="795"/>
                    </a:lnTo>
                    <a:lnTo>
                      <a:pt x="380" y="840"/>
                    </a:lnTo>
                    <a:lnTo>
                      <a:pt x="395" y="879"/>
                    </a:lnTo>
                    <a:lnTo>
                      <a:pt x="410" y="924"/>
                    </a:lnTo>
                    <a:lnTo>
                      <a:pt x="419" y="973"/>
                    </a:lnTo>
                    <a:lnTo>
                      <a:pt x="434" y="1096"/>
                    </a:lnTo>
                    <a:lnTo>
                      <a:pt x="434" y="1096"/>
                    </a:lnTo>
                    <a:lnTo>
                      <a:pt x="444" y="1210"/>
                    </a:lnTo>
                    <a:lnTo>
                      <a:pt x="444" y="1314"/>
                    </a:lnTo>
                    <a:lnTo>
                      <a:pt x="439" y="1417"/>
                    </a:lnTo>
                    <a:lnTo>
                      <a:pt x="424" y="1516"/>
                    </a:lnTo>
                    <a:lnTo>
                      <a:pt x="424" y="1516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1" name="Freeform 151"/>
              <p:cNvSpPr>
                <a:spLocks/>
              </p:cNvSpPr>
              <p:nvPr/>
            </p:nvSpPr>
            <p:spPr bwMode="auto">
              <a:xfrm>
                <a:off x="1144" y="1443"/>
                <a:ext cx="227" cy="158"/>
              </a:xfrm>
              <a:custGeom>
                <a:avLst/>
                <a:gdLst>
                  <a:gd name="T0" fmla="*/ 0 w 227"/>
                  <a:gd name="T1" fmla="*/ 0 h 158"/>
                  <a:gd name="T2" fmla="*/ 0 w 227"/>
                  <a:gd name="T3" fmla="*/ 0 h 158"/>
                  <a:gd name="T4" fmla="*/ 59 w 227"/>
                  <a:gd name="T5" fmla="*/ 59 h 158"/>
                  <a:gd name="T6" fmla="*/ 123 w 227"/>
                  <a:gd name="T7" fmla="*/ 104 h 158"/>
                  <a:gd name="T8" fmla="*/ 123 w 227"/>
                  <a:gd name="T9" fmla="*/ 104 h 158"/>
                  <a:gd name="T10" fmla="*/ 192 w 227"/>
                  <a:gd name="T11" fmla="*/ 143 h 158"/>
                  <a:gd name="T12" fmla="*/ 192 w 227"/>
                  <a:gd name="T13" fmla="*/ 143 h 158"/>
                  <a:gd name="T14" fmla="*/ 202 w 227"/>
                  <a:gd name="T15" fmla="*/ 153 h 158"/>
                  <a:gd name="T16" fmla="*/ 207 w 227"/>
                  <a:gd name="T17" fmla="*/ 158 h 158"/>
                  <a:gd name="T18" fmla="*/ 217 w 227"/>
                  <a:gd name="T19" fmla="*/ 158 h 158"/>
                  <a:gd name="T20" fmla="*/ 217 w 227"/>
                  <a:gd name="T21" fmla="*/ 158 h 158"/>
                  <a:gd name="T22" fmla="*/ 227 w 227"/>
                  <a:gd name="T23" fmla="*/ 158 h 158"/>
                  <a:gd name="T24" fmla="*/ 227 w 227"/>
                  <a:gd name="T25" fmla="*/ 153 h 158"/>
                  <a:gd name="T26" fmla="*/ 227 w 227"/>
                  <a:gd name="T27" fmla="*/ 143 h 158"/>
                  <a:gd name="T28" fmla="*/ 222 w 227"/>
                  <a:gd name="T29" fmla="*/ 128 h 158"/>
                  <a:gd name="T30" fmla="*/ 217 w 227"/>
                  <a:gd name="T31" fmla="*/ 123 h 158"/>
                  <a:gd name="T32" fmla="*/ 217 w 227"/>
                  <a:gd name="T33" fmla="*/ 123 h 158"/>
                  <a:gd name="T34" fmla="*/ 183 w 227"/>
                  <a:gd name="T35" fmla="*/ 114 h 158"/>
                  <a:gd name="T36" fmla="*/ 158 w 227"/>
                  <a:gd name="T37" fmla="*/ 104 h 158"/>
                  <a:gd name="T38" fmla="*/ 104 w 227"/>
                  <a:gd name="T39" fmla="*/ 74 h 158"/>
                  <a:gd name="T40" fmla="*/ 104 w 227"/>
                  <a:gd name="T41" fmla="*/ 74 h 158"/>
                  <a:gd name="T42" fmla="*/ 49 w 227"/>
                  <a:gd name="T43" fmla="*/ 40 h 158"/>
                  <a:gd name="T44" fmla="*/ 5 w 227"/>
                  <a:gd name="T45" fmla="*/ 0 h 158"/>
                  <a:gd name="T46" fmla="*/ 5 w 227"/>
                  <a:gd name="T47" fmla="*/ 0 h 158"/>
                  <a:gd name="T48" fmla="*/ 0 w 227"/>
                  <a:gd name="T49" fmla="*/ 0 h 158"/>
                  <a:gd name="T50" fmla="*/ 0 w 227"/>
                  <a:gd name="T51" fmla="*/ 0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27" h="158">
                    <a:moveTo>
                      <a:pt x="0" y="0"/>
                    </a:moveTo>
                    <a:lnTo>
                      <a:pt x="0" y="0"/>
                    </a:lnTo>
                    <a:lnTo>
                      <a:pt x="59" y="59"/>
                    </a:lnTo>
                    <a:lnTo>
                      <a:pt x="123" y="104"/>
                    </a:lnTo>
                    <a:lnTo>
                      <a:pt x="123" y="104"/>
                    </a:lnTo>
                    <a:lnTo>
                      <a:pt x="192" y="143"/>
                    </a:lnTo>
                    <a:lnTo>
                      <a:pt x="192" y="143"/>
                    </a:lnTo>
                    <a:lnTo>
                      <a:pt x="202" y="153"/>
                    </a:lnTo>
                    <a:lnTo>
                      <a:pt x="207" y="158"/>
                    </a:lnTo>
                    <a:lnTo>
                      <a:pt x="217" y="158"/>
                    </a:lnTo>
                    <a:lnTo>
                      <a:pt x="217" y="158"/>
                    </a:lnTo>
                    <a:lnTo>
                      <a:pt x="227" y="158"/>
                    </a:lnTo>
                    <a:lnTo>
                      <a:pt x="227" y="153"/>
                    </a:lnTo>
                    <a:lnTo>
                      <a:pt x="227" y="143"/>
                    </a:lnTo>
                    <a:lnTo>
                      <a:pt x="222" y="128"/>
                    </a:lnTo>
                    <a:lnTo>
                      <a:pt x="217" y="123"/>
                    </a:lnTo>
                    <a:lnTo>
                      <a:pt x="217" y="123"/>
                    </a:lnTo>
                    <a:lnTo>
                      <a:pt x="183" y="114"/>
                    </a:lnTo>
                    <a:lnTo>
                      <a:pt x="158" y="104"/>
                    </a:lnTo>
                    <a:lnTo>
                      <a:pt x="104" y="74"/>
                    </a:lnTo>
                    <a:lnTo>
                      <a:pt x="104" y="74"/>
                    </a:lnTo>
                    <a:lnTo>
                      <a:pt x="49" y="4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2" name="Freeform 152"/>
              <p:cNvSpPr>
                <a:spLocks/>
              </p:cNvSpPr>
              <p:nvPr/>
            </p:nvSpPr>
            <p:spPr bwMode="auto">
              <a:xfrm>
                <a:off x="1514" y="1473"/>
                <a:ext cx="84" cy="429"/>
              </a:xfrm>
              <a:custGeom>
                <a:avLst/>
                <a:gdLst>
                  <a:gd name="T0" fmla="*/ 84 w 84"/>
                  <a:gd name="T1" fmla="*/ 0 h 429"/>
                  <a:gd name="T2" fmla="*/ 84 w 84"/>
                  <a:gd name="T3" fmla="*/ 0 h 429"/>
                  <a:gd name="T4" fmla="*/ 40 w 84"/>
                  <a:gd name="T5" fmla="*/ 98 h 429"/>
                  <a:gd name="T6" fmla="*/ 20 w 84"/>
                  <a:gd name="T7" fmla="*/ 153 h 429"/>
                  <a:gd name="T8" fmla="*/ 10 w 84"/>
                  <a:gd name="T9" fmla="*/ 212 h 429"/>
                  <a:gd name="T10" fmla="*/ 0 w 84"/>
                  <a:gd name="T11" fmla="*/ 266 h 429"/>
                  <a:gd name="T12" fmla="*/ 5 w 84"/>
                  <a:gd name="T13" fmla="*/ 326 h 429"/>
                  <a:gd name="T14" fmla="*/ 5 w 84"/>
                  <a:gd name="T15" fmla="*/ 350 h 429"/>
                  <a:gd name="T16" fmla="*/ 15 w 84"/>
                  <a:gd name="T17" fmla="*/ 375 h 429"/>
                  <a:gd name="T18" fmla="*/ 25 w 84"/>
                  <a:gd name="T19" fmla="*/ 400 h 429"/>
                  <a:gd name="T20" fmla="*/ 40 w 84"/>
                  <a:gd name="T21" fmla="*/ 424 h 429"/>
                  <a:gd name="T22" fmla="*/ 40 w 84"/>
                  <a:gd name="T23" fmla="*/ 424 h 429"/>
                  <a:gd name="T24" fmla="*/ 45 w 84"/>
                  <a:gd name="T25" fmla="*/ 429 h 429"/>
                  <a:gd name="T26" fmla="*/ 54 w 84"/>
                  <a:gd name="T27" fmla="*/ 429 h 429"/>
                  <a:gd name="T28" fmla="*/ 59 w 84"/>
                  <a:gd name="T29" fmla="*/ 424 h 429"/>
                  <a:gd name="T30" fmla="*/ 64 w 84"/>
                  <a:gd name="T31" fmla="*/ 414 h 429"/>
                  <a:gd name="T32" fmla="*/ 64 w 84"/>
                  <a:gd name="T33" fmla="*/ 414 h 429"/>
                  <a:gd name="T34" fmla="*/ 40 w 84"/>
                  <a:gd name="T35" fmla="*/ 321 h 429"/>
                  <a:gd name="T36" fmla="*/ 30 w 84"/>
                  <a:gd name="T37" fmla="*/ 271 h 429"/>
                  <a:gd name="T38" fmla="*/ 30 w 84"/>
                  <a:gd name="T39" fmla="*/ 222 h 429"/>
                  <a:gd name="T40" fmla="*/ 30 w 84"/>
                  <a:gd name="T41" fmla="*/ 222 h 429"/>
                  <a:gd name="T42" fmla="*/ 35 w 84"/>
                  <a:gd name="T43" fmla="*/ 168 h 429"/>
                  <a:gd name="T44" fmla="*/ 49 w 84"/>
                  <a:gd name="T45" fmla="*/ 108 h 429"/>
                  <a:gd name="T46" fmla="*/ 84 w 84"/>
                  <a:gd name="T47" fmla="*/ 0 h 429"/>
                  <a:gd name="T48" fmla="*/ 84 w 84"/>
                  <a:gd name="T49" fmla="*/ 0 h 429"/>
                  <a:gd name="T50" fmla="*/ 84 w 84"/>
                  <a:gd name="T51" fmla="*/ 0 h 429"/>
                  <a:gd name="T52" fmla="*/ 84 w 84"/>
                  <a:gd name="T53" fmla="*/ 0 h 4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4" h="429">
                    <a:moveTo>
                      <a:pt x="84" y="0"/>
                    </a:moveTo>
                    <a:lnTo>
                      <a:pt x="84" y="0"/>
                    </a:lnTo>
                    <a:lnTo>
                      <a:pt x="40" y="98"/>
                    </a:lnTo>
                    <a:lnTo>
                      <a:pt x="20" y="153"/>
                    </a:lnTo>
                    <a:lnTo>
                      <a:pt x="10" y="212"/>
                    </a:lnTo>
                    <a:lnTo>
                      <a:pt x="0" y="266"/>
                    </a:lnTo>
                    <a:lnTo>
                      <a:pt x="5" y="326"/>
                    </a:lnTo>
                    <a:lnTo>
                      <a:pt x="5" y="350"/>
                    </a:lnTo>
                    <a:lnTo>
                      <a:pt x="15" y="375"/>
                    </a:lnTo>
                    <a:lnTo>
                      <a:pt x="25" y="400"/>
                    </a:lnTo>
                    <a:lnTo>
                      <a:pt x="40" y="424"/>
                    </a:lnTo>
                    <a:lnTo>
                      <a:pt x="40" y="424"/>
                    </a:lnTo>
                    <a:lnTo>
                      <a:pt x="45" y="429"/>
                    </a:lnTo>
                    <a:lnTo>
                      <a:pt x="54" y="429"/>
                    </a:lnTo>
                    <a:lnTo>
                      <a:pt x="59" y="424"/>
                    </a:lnTo>
                    <a:lnTo>
                      <a:pt x="64" y="414"/>
                    </a:lnTo>
                    <a:lnTo>
                      <a:pt x="64" y="414"/>
                    </a:lnTo>
                    <a:lnTo>
                      <a:pt x="40" y="321"/>
                    </a:lnTo>
                    <a:lnTo>
                      <a:pt x="30" y="271"/>
                    </a:lnTo>
                    <a:lnTo>
                      <a:pt x="30" y="222"/>
                    </a:lnTo>
                    <a:lnTo>
                      <a:pt x="30" y="222"/>
                    </a:lnTo>
                    <a:lnTo>
                      <a:pt x="35" y="168"/>
                    </a:lnTo>
                    <a:lnTo>
                      <a:pt x="49" y="108"/>
                    </a:lnTo>
                    <a:lnTo>
                      <a:pt x="84" y="0"/>
                    </a:lnTo>
                    <a:lnTo>
                      <a:pt x="84" y="0"/>
                    </a:lnTo>
                    <a:lnTo>
                      <a:pt x="84" y="0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3" name="Freeform 153"/>
              <p:cNvSpPr>
                <a:spLocks/>
              </p:cNvSpPr>
              <p:nvPr/>
            </p:nvSpPr>
            <p:spPr bwMode="auto">
              <a:xfrm>
                <a:off x="1662" y="1132"/>
                <a:ext cx="232" cy="1126"/>
              </a:xfrm>
              <a:custGeom>
                <a:avLst/>
                <a:gdLst>
                  <a:gd name="T0" fmla="*/ 232 w 232"/>
                  <a:gd name="T1" fmla="*/ 0 h 1126"/>
                  <a:gd name="T2" fmla="*/ 232 w 232"/>
                  <a:gd name="T3" fmla="*/ 0 h 1126"/>
                  <a:gd name="T4" fmla="*/ 193 w 232"/>
                  <a:gd name="T5" fmla="*/ 64 h 1126"/>
                  <a:gd name="T6" fmla="*/ 158 w 232"/>
                  <a:gd name="T7" fmla="*/ 128 h 1126"/>
                  <a:gd name="T8" fmla="*/ 124 w 232"/>
                  <a:gd name="T9" fmla="*/ 197 h 1126"/>
                  <a:gd name="T10" fmla="*/ 94 w 232"/>
                  <a:gd name="T11" fmla="*/ 267 h 1126"/>
                  <a:gd name="T12" fmla="*/ 74 w 232"/>
                  <a:gd name="T13" fmla="*/ 336 h 1126"/>
                  <a:gd name="T14" fmla="*/ 50 w 232"/>
                  <a:gd name="T15" fmla="*/ 405 h 1126"/>
                  <a:gd name="T16" fmla="*/ 35 w 232"/>
                  <a:gd name="T17" fmla="*/ 474 h 1126"/>
                  <a:gd name="T18" fmla="*/ 20 w 232"/>
                  <a:gd name="T19" fmla="*/ 548 h 1126"/>
                  <a:gd name="T20" fmla="*/ 20 w 232"/>
                  <a:gd name="T21" fmla="*/ 548 h 1126"/>
                  <a:gd name="T22" fmla="*/ 10 w 232"/>
                  <a:gd name="T23" fmla="*/ 612 h 1126"/>
                  <a:gd name="T24" fmla="*/ 5 w 232"/>
                  <a:gd name="T25" fmla="*/ 676 h 1126"/>
                  <a:gd name="T26" fmla="*/ 0 w 232"/>
                  <a:gd name="T27" fmla="*/ 805 h 1126"/>
                  <a:gd name="T28" fmla="*/ 0 w 232"/>
                  <a:gd name="T29" fmla="*/ 805 h 1126"/>
                  <a:gd name="T30" fmla="*/ 0 w 232"/>
                  <a:gd name="T31" fmla="*/ 884 h 1126"/>
                  <a:gd name="T32" fmla="*/ 0 w 232"/>
                  <a:gd name="T33" fmla="*/ 958 h 1126"/>
                  <a:gd name="T34" fmla="*/ 10 w 232"/>
                  <a:gd name="T35" fmla="*/ 1037 h 1126"/>
                  <a:gd name="T36" fmla="*/ 20 w 232"/>
                  <a:gd name="T37" fmla="*/ 1111 h 1126"/>
                  <a:gd name="T38" fmla="*/ 20 w 232"/>
                  <a:gd name="T39" fmla="*/ 1111 h 1126"/>
                  <a:gd name="T40" fmla="*/ 25 w 232"/>
                  <a:gd name="T41" fmla="*/ 1121 h 1126"/>
                  <a:gd name="T42" fmla="*/ 35 w 232"/>
                  <a:gd name="T43" fmla="*/ 1126 h 1126"/>
                  <a:gd name="T44" fmla="*/ 45 w 232"/>
                  <a:gd name="T45" fmla="*/ 1126 h 1126"/>
                  <a:gd name="T46" fmla="*/ 59 w 232"/>
                  <a:gd name="T47" fmla="*/ 1126 h 1126"/>
                  <a:gd name="T48" fmla="*/ 84 w 232"/>
                  <a:gd name="T49" fmla="*/ 1111 h 1126"/>
                  <a:gd name="T50" fmla="*/ 89 w 232"/>
                  <a:gd name="T51" fmla="*/ 1106 h 1126"/>
                  <a:gd name="T52" fmla="*/ 94 w 232"/>
                  <a:gd name="T53" fmla="*/ 1096 h 1126"/>
                  <a:gd name="T54" fmla="*/ 94 w 232"/>
                  <a:gd name="T55" fmla="*/ 1096 h 1126"/>
                  <a:gd name="T56" fmla="*/ 94 w 232"/>
                  <a:gd name="T57" fmla="*/ 1062 h 1126"/>
                  <a:gd name="T58" fmla="*/ 89 w 232"/>
                  <a:gd name="T59" fmla="*/ 1032 h 1126"/>
                  <a:gd name="T60" fmla="*/ 74 w 232"/>
                  <a:gd name="T61" fmla="*/ 968 h 1126"/>
                  <a:gd name="T62" fmla="*/ 59 w 232"/>
                  <a:gd name="T63" fmla="*/ 904 h 1126"/>
                  <a:gd name="T64" fmla="*/ 50 w 232"/>
                  <a:gd name="T65" fmla="*/ 874 h 1126"/>
                  <a:gd name="T66" fmla="*/ 45 w 232"/>
                  <a:gd name="T67" fmla="*/ 839 h 1126"/>
                  <a:gd name="T68" fmla="*/ 45 w 232"/>
                  <a:gd name="T69" fmla="*/ 839 h 1126"/>
                  <a:gd name="T70" fmla="*/ 45 w 232"/>
                  <a:gd name="T71" fmla="*/ 711 h 1126"/>
                  <a:gd name="T72" fmla="*/ 50 w 232"/>
                  <a:gd name="T73" fmla="*/ 583 h 1126"/>
                  <a:gd name="T74" fmla="*/ 50 w 232"/>
                  <a:gd name="T75" fmla="*/ 583 h 1126"/>
                  <a:gd name="T76" fmla="*/ 59 w 232"/>
                  <a:gd name="T77" fmla="*/ 509 h 1126"/>
                  <a:gd name="T78" fmla="*/ 69 w 232"/>
                  <a:gd name="T79" fmla="*/ 430 h 1126"/>
                  <a:gd name="T80" fmla="*/ 84 w 232"/>
                  <a:gd name="T81" fmla="*/ 355 h 1126"/>
                  <a:gd name="T82" fmla="*/ 104 w 232"/>
                  <a:gd name="T83" fmla="*/ 281 h 1126"/>
                  <a:gd name="T84" fmla="*/ 129 w 232"/>
                  <a:gd name="T85" fmla="*/ 207 h 1126"/>
                  <a:gd name="T86" fmla="*/ 158 w 232"/>
                  <a:gd name="T87" fmla="*/ 138 h 1126"/>
                  <a:gd name="T88" fmla="*/ 193 w 232"/>
                  <a:gd name="T89" fmla="*/ 69 h 1126"/>
                  <a:gd name="T90" fmla="*/ 232 w 232"/>
                  <a:gd name="T91" fmla="*/ 0 h 1126"/>
                  <a:gd name="T92" fmla="*/ 232 w 232"/>
                  <a:gd name="T93" fmla="*/ 0 h 1126"/>
                  <a:gd name="T94" fmla="*/ 232 w 232"/>
                  <a:gd name="T95" fmla="*/ 0 h 1126"/>
                  <a:gd name="T96" fmla="*/ 232 w 232"/>
                  <a:gd name="T97" fmla="*/ 0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32" h="1126">
                    <a:moveTo>
                      <a:pt x="232" y="0"/>
                    </a:moveTo>
                    <a:lnTo>
                      <a:pt x="232" y="0"/>
                    </a:lnTo>
                    <a:lnTo>
                      <a:pt x="193" y="64"/>
                    </a:lnTo>
                    <a:lnTo>
                      <a:pt x="158" y="128"/>
                    </a:lnTo>
                    <a:lnTo>
                      <a:pt x="124" y="197"/>
                    </a:lnTo>
                    <a:lnTo>
                      <a:pt x="94" y="267"/>
                    </a:lnTo>
                    <a:lnTo>
                      <a:pt x="74" y="336"/>
                    </a:lnTo>
                    <a:lnTo>
                      <a:pt x="50" y="405"/>
                    </a:lnTo>
                    <a:lnTo>
                      <a:pt x="35" y="474"/>
                    </a:lnTo>
                    <a:lnTo>
                      <a:pt x="20" y="548"/>
                    </a:lnTo>
                    <a:lnTo>
                      <a:pt x="20" y="548"/>
                    </a:lnTo>
                    <a:lnTo>
                      <a:pt x="10" y="612"/>
                    </a:lnTo>
                    <a:lnTo>
                      <a:pt x="5" y="676"/>
                    </a:lnTo>
                    <a:lnTo>
                      <a:pt x="0" y="805"/>
                    </a:lnTo>
                    <a:lnTo>
                      <a:pt x="0" y="805"/>
                    </a:lnTo>
                    <a:lnTo>
                      <a:pt x="0" y="884"/>
                    </a:lnTo>
                    <a:lnTo>
                      <a:pt x="0" y="958"/>
                    </a:lnTo>
                    <a:lnTo>
                      <a:pt x="10" y="1037"/>
                    </a:lnTo>
                    <a:lnTo>
                      <a:pt x="20" y="1111"/>
                    </a:lnTo>
                    <a:lnTo>
                      <a:pt x="20" y="1111"/>
                    </a:lnTo>
                    <a:lnTo>
                      <a:pt x="25" y="1121"/>
                    </a:lnTo>
                    <a:lnTo>
                      <a:pt x="35" y="1126"/>
                    </a:lnTo>
                    <a:lnTo>
                      <a:pt x="45" y="1126"/>
                    </a:lnTo>
                    <a:lnTo>
                      <a:pt x="59" y="1126"/>
                    </a:lnTo>
                    <a:lnTo>
                      <a:pt x="84" y="1111"/>
                    </a:lnTo>
                    <a:lnTo>
                      <a:pt x="89" y="1106"/>
                    </a:lnTo>
                    <a:lnTo>
                      <a:pt x="94" y="1096"/>
                    </a:lnTo>
                    <a:lnTo>
                      <a:pt x="94" y="1096"/>
                    </a:lnTo>
                    <a:lnTo>
                      <a:pt x="94" y="1062"/>
                    </a:lnTo>
                    <a:lnTo>
                      <a:pt x="89" y="1032"/>
                    </a:lnTo>
                    <a:lnTo>
                      <a:pt x="74" y="968"/>
                    </a:lnTo>
                    <a:lnTo>
                      <a:pt x="59" y="904"/>
                    </a:lnTo>
                    <a:lnTo>
                      <a:pt x="50" y="874"/>
                    </a:lnTo>
                    <a:lnTo>
                      <a:pt x="45" y="839"/>
                    </a:lnTo>
                    <a:lnTo>
                      <a:pt x="45" y="839"/>
                    </a:lnTo>
                    <a:lnTo>
                      <a:pt x="45" y="711"/>
                    </a:lnTo>
                    <a:lnTo>
                      <a:pt x="50" y="583"/>
                    </a:lnTo>
                    <a:lnTo>
                      <a:pt x="50" y="583"/>
                    </a:lnTo>
                    <a:lnTo>
                      <a:pt x="59" y="509"/>
                    </a:lnTo>
                    <a:lnTo>
                      <a:pt x="69" y="430"/>
                    </a:lnTo>
                    <a:lnTo>
                      <a:pt x="84" y="355"/>
                    </a:lnTo>
                    <a:lnTo>
                      <a:pt x="104" y="281"/>
                    </a:lnTo>
                    <a:lnTo>
                      <a:pt x="129" y="207"/>
                    </a:lnTo>
                    <a:lnTo>
                      <a:pt x="158" y="138"/>
                    </a:lnTo>
                    <a:lnTo>
                      <a:pt x="193" y="69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2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4" name="Freeform 154"/>
              <p:cNvSpPr>
                <a:spLocks/>
              </p:cNvSpPr>
              <p:nvPr/>
            </p:nvSpPr>
            <p:spPr bwMode="auto">
              <a:xfrm>
                <a:off x="1652" y="1236"/>
                <a:ext cx="50" cy="454"/>
              </a:xfrm>
              <a:custGeom>
                <a:avLst/>
                <a:gdLst>
                  <a:gd name="T0" fmla="*/ 0 w 50"/>
                  <a:gd name="T1" fmla="*/ 0 h 454"/>
                  <a:gd name="T2" fmla="*/ 0 w 50"/>
                  <a:gd name="T3" fmla="*/ 0 h 454"/>
                  <a:gd name="T4" fmla="*/ 20 w 50"/>
                  <a:gd name="T5" fmla="*/ 227 h 454"/>
                  <a:gd name="T6" fmla="*/ 40 w 50"/>
                  <a:gd name="T7" fmla="*/ 454 h 454"/>
                  <a:gd name="T8" fmla="*/ 40 w 50"/>
                  <a:gd name="T9" fmla="*/ 454 h 454"/>
                  <a:gd name="T10" fmla="*/ 45 w 50"/>
                  <a:gd name="T11" fmla="*/ 454 h 454"/>
                  <a:gd name="T12" fmla="*/ 45 w 50"/>
                  <a:gd name="T13" fmla="*/ 454 h 454"/>
                  <a:gd name="T14" fmla="*/ 50 w 50"/>
                  <a:gd name="T15" fmla="*/ 400 h 454"/>
                  <a:gd name="T16" fmla="*/ 45 w 50"/>
                  <a:gd name="T17" fmla="*/ 340 h 454"/>
                  <a:gd name="T18" fmla="*/ 35 w 50"/>
                  <a:gd name="T19" fmla="*/ 227 h 454"/>
                  <a:gd name="T20" fmla="*/ 20 w 50"/>
                  <a:gd name="T21" fmla="*/ 113 h 454"/>
                  <a:gd name="T22" fmla="*/ 0 w 50"/>
                  <a:gd name="T23" fmla="*/ 0 h 454"/>
                  <a:gd name="T24" fmla="*/ 0 w 50"/>
                  <a:gd name="T25" fmla="*/ 0 h 454"/>
                  <a:gd name="T26" fmla="*/ 0 w 50"/>
                  <a:gd name="T27" fmla="*/ 0 h 454"/>
                  <a:gd name="T28" fmla="*/ 0 w 50"/>
                  <a:gd name="T29" fmla="*/ 0 h 4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0" h="454">
                    <a:moveTo>
                      <a:pt x="0" y="0"/>
                    </a:moveTo>
                    <a:lnTo>
                      <a:pt x="0" y="0"/>
                    </a:lnTo>
                    <a:lnTo>
                      <a:pt x="20" y="227"/>
                    </a:lnTo>
                    <a:lnTo>
                      <a:pt x="40" y="454"/>
                    </a:lnTo>
                    <a:lnTo>
                      <a:pt x="40" y="454"/>
                    </a:lnTo>
                    <a:lnTo>
                      <a:pt x="45" y="454"/>
                    </a:lnTo>
                    <a:lnTo>
                      <a:pt x="45" y="454"/>
                    </a:lnTo>
                    <a:lnTo>
                      <a:pt x="50" y="400"/>
                    </a:lnTo>
                    <a:lnTo>
                      <a:pt x="45" y="340"/>
                    </a:lnTo>
                    <a:lnTo>
                      <a:pt x="35" y="227"/>
                    </a:lnTo>
                    <a:lnTo>
                      <a:pt x="20" y="11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5" name="Freeform 155"/>
              <p:cNvSpPr>
                <a:spLocks/>
              </p:cNvSpPr>
              <p:nvPr/>
            </p:nvSpPr>
            <p:spPr bwMode="auto">
              <a:xfrm>
                <a:off x="1524" y="1260"/>
                <a:ext cx="153" cy="148"/>
              </a:xfrm>
              <a:custGeom>
                <a:avLst/>
                <a:gdLst>
                  <a:gd name="T0" fmla="*/ 0 w 153"/>
                  <a:gd name="T1" fmla="*/ 5 h 148"/>
                  <a:gd name="T2" fmla="*/ 0 w 153"/>
                  <a:gd name="T3" fmla="*/ 5 h 148"/>
                  <a:gd name="T4" fmla="*/ 35 w 153"/>
                  <a:gd name="T5" fmla="*/ 30 h 148"/>
                  <a:gd name="T6" fmla="*/ 64 w 153"/>
                  <a:gd name="T7" fmla="*/ 55 h 148"/>
                  <a:gd name="T8" fmla="*/ 114 w 153"/>
                  <a:gd name="T9" fmla="*/ 99 h 148"/>
                  <a:gd name="T10" fmla="*/ 153 w 153"/>
                  <a:gd name="T11" fmla="*/ 148 h 148"/>
                  <a:gd name="T12" fmla="*/ 153 w 153"/>
                  <a:gd name="T13" fmla="*/ 148 h 148"/>
                  <a:gd name="T14" fmla="*/ 153 w 153"/>
                  <a:gd name="T15" fmla="*/ 134 h 148"/>
                  <a:gd name="T16" fmla="*/ 148 w 153"/>
                  <a:gd name="T17" fmla="*/ 124 h 148"/>
                  <a:gd name="T18" fmla="*/ 138 w 153"/>
                  <a:gd name="T19" fmla="*/ 104 h 148"/>
                  <a:gd name="T20" fmla="*/ 104 w 153"/>
                  <a:gd name="T21" fmla="*/ 69 h 148"/>
                  <a:gd name="T22" fmla="*/ 104 w 153"/>
                  <a:gd name="T23" fmla="*/ 69 h 148"/>
                  <a:gd name="T24" fmla="*/ 54 w 153"/>
                  <a:gd name="T25" fmla="*/ 30 h 148"/>
                  <a:gd name="T26" fmla="*/ 5 w 153"/>
                  <a:gd name="T27" fmla="*/ 0 h 148"/>
                  <a:gd name="T28" fmla="*/ 5 w 153"/>
                  <a:gd name="T29" fmla="*/ 0 h 148"/>
                  <a:gd name="T30" fmla="*/ 0 w 153"/>
                  <a:gd name="T31" fmla="*/ 0 h 148"/>
                  <a:gd name="T32" fmla="*/ 0 w 153"/>
                  <a:gd name="T33" fmla="*/ 5 h 148"/>
                  <a:gd name="T34" fmla="*/ 0 w 153"/>
                  <a:gd name="T35" fmla="*/ 5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53" h="148">
                    <a:moveTo>
                      <a:pt x="0" y="5"/>
                    </a:moveTo>
                    <a:lnTo>
                      <a:pt x="0" y="5"/>
                    </a:lnTo>
                    <a:lnTo>
                      <a:pt x="35" y="30"/>
                    </a:lnTo>
                    <a:lnTo>
                      <a:pt x="64" y="55"/>
                    </a:lnTo>
                    <a:lnTo>
                      <a:pt x="114" y="99"/>
                    </a:lnTo>
                    <a:lnTo>
                      <a:pt x="153" y="148"/>
                    </a:lnTo>
                    <a:lnTo>
                      <a:pt x="153" y="148"/>
                    </a:lnTo>
                    <a:lnTo>
                      <a:pt x="153" y="134"/>
                    </a:lnTo>
                    <a:lnTo>
                      <a:pt x="148" y="124"/>
                    </a:lnTo>
                    <a:lnTo>
                      <a:pt x="138" y="104"/>
                    </a:lnTo>
                    <a:lnTo>
                      <a:pt x="104" y="69"/>
                    </a:lnTo>
                    <a:lnTo>
                      <a:pt x="104" y="69"/>
                    </a:lnTo>
                    <a:lnTo>
                      <a:pt x="54" y="3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6" name="Freeform 156"/>
              <p:cNvSpPr>
                <a:spLocks/>
              </p:cNvSpPr>
              <p:nvPr/>
            </p:nvSpPr>
            <p:spPr bwMode="auto">
              <a:xfrm>
                <a:off x="1707" y="1443"/>
                <a:ext cx="538" cy="1254"/>
              </a:xfrm>
              <a:custGeom>
                <a:avLst/>
                <a:gdLst>
                  <a:gd name="T0" fmla="*/ 59 w 538"/>
                  <a:gd name="T1" fmla="*/ 1254 h 1254"/>
                  <a:gd name="T2" fmla="*/ 59 w 538"/>
                  <a:gd name="T3" fmla="*/ 1254 h 1254"/>
                  <a:gd name="T4" fmla="*/ 103 w 538"/>
                  <a:gd name="T5" fmla="*/ 1254 h 1254"/>
                  <a:gd name="T6" fmla="*/ 103 w 538"/>
                  <a:gd name="T7" fmla="*/ 1254 h 1254"/>
                  <a:gd name="T8" fmla="*/ 103 w 538"/>
                  <a:gd name="T9" fmla="*/ 1190 h 1254"/>
                  <a:gd name="T10" fmla="*/ 98 w 538"/>
                  <a:gd name="T11" fmla="*/ 1131 h 1254"/>
                  <a:gd name="T12" fmla="*/ 98 w 538"/>
                  <a:gd name="T13" fmla="*/ 1071 h 1254"/>
                  <a:gd name="T14" fmla="*/ 98 w 538"/>
                  <a:gd name="T15" fmla="*/ 1071 h 1254"/>
                  <a:gd name="T16" fmla="*/ 103 w 538"/>
                  <a:gd name="T17" fmla="*/ 948 h 1254"/>
                  <a:gd name="T18" fmla="*/ 108 w 538"/>
                  <a:gd name="T19" fmla="*/ 844 h 1254"/>
                  <a:gd name="T20" fmla="*/ 118 w 538"/>
                  <a:gd name="T21" fmla="*/ 755 h 1254"/>
                  <a:gd name="T22" fmla="*/ 128 w 538"/>
                  <a:gd name="T23" fmla="*/ 686 h 1254"/>
                  <a:gd name="T24" fmla="*/ 128 w 538"/>
                  <a:gd name="T25" fmla="*/ 686 h 1254"/>
                  <a:gd name="T26" fmla="*/ 148 w 538"/>
                  <a:gd name="T27" fmla="*/ 597 h 1254"/>
                  <a:gd name="T28" fmla="*/ 182 w 538"/>
                  <a:gd name="T29" fmla="*/ 504 h 1254"/>
                  <a:gd name="T30" fmla="*/ 227 w 538"/>
                  <a:gd name="T31" fmla="*/ 410 h 1254"/>
                  <a:gd name="T32" fmla="*/ 281 w 538"/>
                  <a:gd name="T33" fmla="*/ 321 h 1254"/>
                  <a:gd name="T34" fmla="*/ 335 w 538"/>
                  <a:gd name="T35" fmla="*/ 232 h 1254"/>
                  <a:gd name="T36" fmla="*/ 399 w 538"/>
                  <a:gd name="T37" fmla="*/ 148 h 1254"/>
                  <a:gd name="T38" fmla="*/ 469 w 538"/>
                  <a:gd name="T39" fmla="*/ 74 h 1254"/>
                  <a:gd name="T40" fmla="*/ 538 w 538"/>
                  <a:gd name="T41" fmla="*/ 0 h 1254"/>
                  <a:gd name="T42" fmla="*/ 538 w 538"/>
                  <a:gd name="T43" fmla="*/ 0 h 1254"/>
                  <a:gd name="T44" fmla="*/ 538 w 538"/>
                  <a:gd name="T45" fmla="*/ 0 h 1254"/>
                  <a:gd name="T46" fmla="*/ 538 w 538"/>
                  <a:gd name="T47" fmla="*/ 0 h 1254"/>
                  <a:gd name="T48" fmla="*/ 464 w 538"/>
                  <a:gd name="T49" fmla="*/ 64 h 1254"/>
                  <a:gd name="T50" fmla="*/ 394 w 538"/>
                  <a:gd name="T51" fmla="*/ 133 h 1254"/>
                  <a:gd name="T52" fmla="*/ 325 w 538"/>
                  <a:gd name="T53" fmla="*/ 202 h 1254"/>
                  <a:gd name="T54" fmla="*/ 261 w 538"/>
                  <a:gd name="T55" fmla="*/ 277 h 1254"/>
                  <a:gd name="T56" fmla="*/ 202 w 538"/>
                  <a:gd name="T57" fmla="*/ 351 h 1254"/>
                  <a:gd name="T58" fmla="*/ 148 w 538"/>
                  <a:gd name="T59" fmla="*/ 435 h 1254"/>
                  <a:gd name="T60" fmla="*/ 98 w 538"/>
                  <a:gd name="T61" fmla="*/ 518 h 1254"/>
                  <a:gd name="T62" fmla="*/ 59 w 538"/>
                  <a:gd name="T63" fmla="*/ 602 h 1254"/>
                  <a:gd name="T64" fmla="*/ 59 w 538"/>
                  <a:gd name="T65" fmla="*/ 602 h 1254"/>
                  <a:gd name="T66" fmla="*/ 34 w 538"/>
                  <a:gd name="T67" fmla="*/ 676 h 1254"/>
                  <a:gd name="T68" fmla="*/ 19 w 538"/>
                  <a:gd name="T69" fmla="*/ 726 h 1254"/>
                  <a:gd name="T70" fmla="*/ 10 w 538"/>
                  <a:gd name="T71" fmla="*/ 780 h 1254"/>
                  <a:gd name="T72" fmla="*/ 0 w 538"/>
                  <a:gd name="T73" fmla="*/ 854 h 1254"/>
                  <a:gd name="T74" fmla="*/ 0 w 538"/>
                  <a:gd name="T75" fmla="*/ 854 h 1254"/>
                  <a:gd name="T76" fmla="*/ 0 w 538"/>
                  <a:gd name="T77" fmla="*/ 913 h 1254"/>
                  <a:gd name="T78" fmla="*/ 5 w 538"/>
                  <a:gd name="T79" fmla="*/ 992 h 1254"/>
                  <a:gd name="T80" fmla="*/ 24 w 538"/>
                  <a:gd name="T81" fmla="*/ 1131 h 1254"/>
                  <a:gd name="T82" fmla="*/ 24 w 538"/>
                  <a:gd name="T83" fmla="*/ 1131 h 1254"/>
                  <a:gd name="T84" fmla="*/ 44 w 538"/>
                  <a:gd name="T85" fmla="*/ 1190 h 1254"/>
                  <a:gd name="T86" fmla="*/ 59 w 538"/>
                  <a:gd name="T87" fmla="*/ 1254 h 1254"/>
                  <a:gd name="T88" fmla="*/ 59 w 538"/>
                  <a:gd name="T89" fmla="*/ 1254 h 1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538" h="1254">
                    <a:moveTo>
                      <a:pt x="59" y="1254"/>
                    </a:moveTo>
                    <a:lnTo>
                      <a:pt x="59" y="1254"/>
                    </a:lnTo>
                    <a:lnTo>
                      <a:pt x="103" y="1254"/>
                    </a:lnTo>
                    <a:lnTo>
                      <a:pt x="103" y="1254"/>
                    </a:lnTo>
                    <a:lnTo>
                      <a:pt x="103" y="1190"/>
                    </a:lnTo>
                    <a:lnTo>
                      <a:pt x="98" y="1131"/>
                    </a:lnTo>
                    <a:lnTo>
                      <a:pt x="98" y="1071"/>
                    </a:lnTo>
                    <a:lnTo>
                      <a:pt x="98" y="1071"/>
                    </a:lnTo>
                    <a:lnTo>
                      <a:pt x="103" y="948"/>
                    </a:lnTo>
                    <a:lnTo>
                      <a:pt x="108" y="844"/>
                    </a:lnTo>
                    <a:lnTo>
                      <a:pt x="118" y="755"/>
                    </a:lnTo>
                    <a:lnTo>
                      <a:pt x="128" y="686"/>
                    </a:lnTo>
                    <a:lnTo>
                      <a:pt x="128" y="686"/>
                    </a:lnTo>
                    <a:lnTo>
                      <a:pt x="148" y="597"/>
                    </a:lnTo>
                    <a:lnTo>
                      <a:pt x="182" y="504"/>
                    </a:lnTo>
                    <a:lnTo>
                      <a:pt x="227" y="410"/>
                    </a:lnTo>
                    <a:lnTo>
                      <a:pt x="281" y="321"/>
                    </a:lnTo>
                    <a:lnTo>
                      <a:pt x="335" y="232"/>
                    </a:lnTo>
                    <a:lnTo>
                      <a:pt x="399" y="148"/>
                    </a:lnTo>
                    <a:lnTo>
                      <a:pt x="469" y="74"/>
                    </a:lnTo>
                    <a:lnTo>
                      <a:pt x="538" y="0"/>
                    </a:lnTo>
                    <a:lnTo>
                      <a:pt x="538" y="0"/>
                    </a:lnTo>
                    <a:lnTo>
                      <a:pt x="538" y="0"/>
                    </a:lnTo>
                    <a:lnTo>
                      <a:pt x="538" y="0"/>
                    </a:lnTo>
                    <a:lnTo>
                      <a:pt x="464" y="64"/>
                    </a:lnTo>
                    <a:lnTo>
                      <a:pt x="394" y="133"/>
                    </a:lnTo>
                    <a:lnTo>
                      <a:pt x="325" y="202"/>
                    </a:lnTo>
                    <a:lnTo>
                      <a:pt x="261" y="277"/>
                    </a:lnTo>
                    <a:lnTo>
                      <a:pt x="202" y="351"/>
                    </a:lnTo>
                    <a:lnTo>
                      <a:pt x="148" y="435"/>
                    </a:lnTo>
                    <a:lnTo>
                      <a:pt x="98" y="518"/>
                    </a:lnTo>
                    <a:lnTo>
                      <a:pt x="59" y="602"/>
                    </a:lnTo>
                    <a:lnTo>
                      <a:pt x="59" y="602"/>
                    </a:lnTo>
                    <a:lnTo>
                      <a:pt x="34" y="676"/>
                    </a:lnTo>
                    <a:lnTo>
                      <a:pt x="19" y="726"/>
                    </a:lnTo>
                    <a:lnTo>
                      <a:pt x="10" y="780"/>
                    </a:lnTo>
                    <a:lnTo>
                      <a:pt x="0" y="854"/>
                    </a:lnTo>
                    <a:lnTo>
                      <a:pt x="0" y="854"/>
                    </a:lnTo>
                    <a:lnTo>
                      <a:pt x="0" y="913"/>
                    </a:lnTo>
                    <a:lnTo>
                      <a:pt x="5" y="992"/>
                    </a:lnTo>
                    <a:lnTo>
                      <a:pt x="24" y="1131"/>
                    </a:lnTo>
                    <a:lnTo>
                      <a:pt x="24" y="1131"/>
                    </a:lnTo>
                    <a:lnTo>
                      <a:pt x="44" y="1190"/>
                    </a:lnTo>
                    <a:lnTo>
                      <a:pt x="59" y="1254"/>
                    </a:lnTo>
                    <a:lnTo>
                      <a:pt x="59" y="1254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7" name="Freeform 157"/>
              <p:cNvSpPr>
                <a:spLocks/>
              </p:cNvSpPr>
              <p:nvPr/>
            </p:nvSpPr>
            <p:spPr bwMode="auto">
              <a:xfrm>
                <a:off x="1899" y="1423"/>
                <a:ext cx="74" cy="425"/>
              </a:xfrm>
              <a:custGeom>
                <a:avLst/>
                <a:gdLst>
                  <a:gd name="T0" fmla="*/ 15 w 74"/>
                  <a:gd name="T1" fmla="*/ 0 h 425"/>
                  <a:gd name="T2" fmla="*/ 15 w 74"/>
                  <a:gd name="T3" fmla="*/ 0 h 425"/>
                  <a:gd name="T4" fmla="*/ 30 w 74"/>
                  <a:gd name="T5" fmla="*/ 50 h 425"/>
                  <a:gd name="T6" fmla="*/ 35 w 74"/>
                  <a:gd name="T7" fmla="*/ 99 h 425"/>
                  <a:gd name="T8" fmla="*/ 45 w 74"/>
                  <a:gd name="T9" fmla="*/ 198 h 425"/>
                  <a:gd name="T10" fmla="*/ 45 w 74"/>
                  <a:gd name="T11" fmla="*/ 198 h 425"/>
                  <a:gd name="T12" fmla="*/ 40 w 74"/>
                  <a:gd name="T13" fmla="*/ 257 h 425"/>
                  <a:gd name="T14" fmla="*/ 30 w 74"/>
                  <a:gd name="T15" fmla="*/ 311 h 425"/>
                  <a:gd name="T16" fmla="*/ 15 w 74"/>
                  <a:gd name="T17" fmla="*/ 366 h 425"/>
                  <a:gd name="T18" fmla="*/ 0 w 74"/>
                  <a:gd name="T19" fmla="*/ 420 h 425"/>
                  <a:gd name="T20" fmla="*/ 0 w 74"/>
                  <a:gd name="T21" fmla="*/ 420 h 425"/>
                  <a:gd name="T22" fmla="*/ 5 w 74"/>
                  <a:gd name="T23" fmla="*/ 425 h 425"/>
                  <a:gd name="T24" fmla="*/ 10 w 74"/>
                  <a:gd name="T25" fmla="*/ 425 h 425"/>
                  <a:gd name="T26" fmla="*/ 10 w 74"/>
                  <a:gd name="T27" fmla="*/ 425 h 425"/>
                  <a:gd name="T28" fmla="*/ 30 w 74"/>
                  <a:gd name="T29" fmla="*/ 405 h 425"/>
                  <a:gd name="T30" fmla="*/ 45 w 74"/>
                  <a:gd name="T31" fmla="*/ 380 h 425"/>
                  <a:gd name="T32" fmla="*/ 59 w 74"/>
                  <a:gd name="T33" fmla="*/ 356 h 425"/>
                  <a:gd name="T34" fmla="*/ 64 w 74"/>
                  <a:gd name="T35" fmla="*/ 331 h 425"/>
                  <a:gd name="T36" fmla="*/ 74 w 74"/>
                  <a:gd name="T37" fmla="*/ 277 h 425"/>
                  <a:gd name="T38" fmla="*/ 74 w 74"/>
                  <a:gd name="T39" fmla="*/ 218 h 425"/>
                  <a:gd name="T40" fmla="*/ 64 w 74"/>
                  <a:gd name="T41" fmla="*/ 163 h 425"/>
                  <a:gd name="T42" fmla="*/ 49 w 74"/>
                  <a:gd name="T43" fmla="*/ 104 h 425"/>
                  <a:gd name="T44" fmla="*/ 15 w 74"/>
                  <a:gd name="T45" fmla="*/ 0 h 425"/>
                  <a:gd name="T46" fmla="*/ 15 w 74"/>
                  <a:gd name="T47" fmla="*/ 0 h 425"/>
                  <a:gd name="T48" fmla="*/ 15 w 74"/>
                  <a:gd name="T49" fmla="*/ 0 h 425"/>
                  <a:gd name="T50" fmla="*/ 15 w 74"/>
                  <a:gd name="T51" fmla="*/ 0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74" h="425">
                    <a:moveTo>
                      <a:pt x="15" y="0"/>
                    </a:moveTo>
                    <a:lnTo>
                      <a:pt x="15" y="0"/>
                    </a:lnTo>
                    <a:lnTo>
                      <a:pt x="30" y="50"/>
                    </a:lnTo>
                    <a:lnTo>
                      <a:pt x="35" y="99"/>
                    </a:lnTo>
                    <a:lnTo>
                      <a:pt x="45" y="198"/>
                    </a:lnTo>
                    <a:lnTo>
                      <a:pt x="45" y="198"/>
                    </a:lnTo>
                    <a:lnTo>
                      <a:pt x="40" y="257"/>
                    </a:lnTo>
                    <a:lnTo>
                      <a:pt x="30" y="311"/>
                    </a:lnTo>
                    <a:lnTo>
                      <a:pt x="15" y="366"/>
                    </a:lnTo>
                    <a:lnTo>
                      <a:pt x="0" y="420"/>
                    </a:lnTo>
                    <a:lnTo>
                      <a:pt x="0" y="420"/>
                    </a:lnTo>
                    <a:lnTo>
                      <a:pt x="5" y="425"/>
                    </a:lnTo>
                    <a:lnTo>
                      <a:pt x="10" y="425"/>
                    </a:lnTo>
                    <a:lnTo>
                      <a:pt x="10" y="425"/>
                    </a:lnTo>
                    <a:lnTo>
                      <a:pt x="30" y="405"/>
                    </a:lnTo>
                    <a:lnTo>
                      <a:pt x="45" y="380"/>
                    </a:lnTo>
                    <a:lnTo>
                      <a:pt x="59" y="356"/>
                    </a:lnTo>
                    <a:lnTo>
                      <a:pt x="64" y="331"/>
                    </a:lnTo>
                    <a:lnTo>
                      <a:pt x="74" y="277"/>
                    </a:lnTo>
                    <a:lnTo>
                      <a:pt x="74" y="218"/>
                    </a:lnTo>
                    <a:lnTo>
                      <a:pt x="64" y="163"/>
                    </a:lnTo>
                    <a:lnTo>
                      <a:pt x="49" y="104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8" name="Freeform 158"/>
              <p:cNvSpPr>
                <a:spLocks/>
              </p:cNvSpPr>
              <p:nvPr/>
            </p:nvSpPr>
            <p:spPr bwMode="auto">
              <a:xfrm>
                <a:off x="1953" y="1320"/>
                <a:ext cx="119" cy="281"/>
              </a:xfrm>
              <a:custGeom>
                <a:avLst/>
                <a:gdLst>
                  <a:gd name="T0" fmla="*/ 114 w 119"/>
                  <a:gd name="T1" fmla="*/ 0 h 281"/>
                  <a:gd name="T2" fmla="*/ 114 w 119"/>
                  <a:gd name="T3" fmla="*/ 0 h 281"/>
                  <a:gd name="T4" fmla="*/ 79 w 119"/>
                  <a:gd name="T5" fmla="*/ 44 h 281"/>
                  <a:gd name="T6" fmla="*/ 55 w 119"/>
                  <a:gd name="T7" fmla="*/ 69 h 281"/>
                  <a:gd name="T8" fmla="*/ 35 w 119"/>
                  <a:gd name="T9" fmla="*/ 103 h 281"/>
                  <a:gd name="T10" fmla="*/ 15 w 119"/>
                  <a:gd name="T11" fmla="*/ 143 h 281"/>
                  <a:gd name="T12" fmla="*/ 5 w 119"/>
                  <a:gd name="T13" fmla="*/ 182 h 281"/>
                  <a:gd name="T14" fmla="*/ 0 w 119"/>
                  <a:gd name="T15" fmla="*/ 227 h 281"/>
                  <a:gd name="T16" fmla="*/ 5 w 119"/>
                  <a:gd name="T17" fmla="*/ 276 h 281"/>
                  <a:gd name="T18" fmla="*/ 5 w 119"/>
                  <a:gd name="T19" fmla="*/ 276 h 281"/>
                  <a:gd name="T20" fmla="*/ 5 w 119"/>
                  <a:gd name="T21" fmla="*/ 281 h 281"/>
                  <a:gd name="T22" fmla="*/ 10 w 119"/>
                  <a:gd name="T23" fmla="*/ 276 h 281"/>
                  <a:gd name="T24" fmla="*/ 10 w 119"/>
                  <a:gd name="T25" fmla="*/ 276 h 281"/>
                  <a:gd name="T26" fmla="*/ 20 w 119"/>
                  <a:gd name="T27" fmla="*/ 202 h 281"/>
                  <a:gd name="T28" fmla="*/ 25 w 119"/>
                  <a:gd name="T29" fmla="*/ 167 h 281"/>
                  <a:gd name="T30" fmla="*/ 40 w 119"/>
                  <a:gd name="T31" fmla="*/ 133 h 281"/>
                  <a:gd name="T32" fmla="*/ 55 w 119"/>
                  <a:gd name="T33" fmla="*/ 98 h 281"/>
                  <a:gd name="T34" fmla="*/ 70 w 119"/>
                  <a:gd name="T35" fmla="*/ 64 h 281"/>
                  <a:gd name="T36" fmla="*/ 94 w 119"/>
                  <a:gd name="T37" fmla="*/ 34 h 281"/>
                  <a:gd name="T38" fmla="*/ 119 w 119"/>
                  <a:gd name="T39" fmla="*/ 0 h 281"/>
                  <a:gd name="T40" fmla="*/ 119 w 119"/>
                  <a:gd name="T41" fmla="*/ 0 h 281"/>
                  <a:gd name="T42" fmla="*/ 114 w 119"/>
                  <a:gd name="T43" fmla="*/ 0 h 281"/>
                  <a:gd name="T44" fmla="*/ 114 w 119"/>
                  <a:gd name="T45" fmla="*/ 0 h 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19" h="281">
                    <a:moveTo>
                      <a:pt x="114" y="0"/>
                    </a:moveTo>
                    <a:lnTo>
                      <a:pt x="114" y="0"/>
                    </a:lnTo>
                    <a:lnTo>
                      <a:pt x="79" y="44"/>
                    </a:lnTo>
                    <a:lnTo>
                      <a:pt x="55" y="69"/>
                    </a:lnTo>
                    <a:lnTo>
                      <a:pt x="35" y="103"/>
                    </a:lnTo>
                    <a:lnTo>
                      <a:pt x="15" y="143"/>
                    </a:lnTo>
                    <a:lnTo>
                      <a:pt x="5" y="182"/>
                    </a:lnTo>
                    <a:lnTo>
                      <a:pt x="0" y="227"/>
                    </a:lnTo>
                    <a:lnTo>
                      <a:pt x="5" y="276"/>
                    </a:lnTo>
                    <a:lnTo>
                      <a:pt x="5" y="276"/>
                    </a:lnTo>
                    <a:lnTo>
                      <a:pt x="5" y="281"/>
                    </a:lnTo>
                    <a:lnTo>
                      <a:pt x="10" y="276"/>
                    </a:lnTo>
                    <a:lnTo>
                      <a:pt x="10" y="276"/>
                    </a:lnTo>
                    <a:lnTo>
                      <a:pt x="20" y="202"/>
                    </a:lnTo>
                    <a:lnTo>
                      <a:pt x="25" y="167"/>
                    </a:lnTo>
                    <a:lnTo>
                      <a:pt x="40" y="133"/>
                    </a:lnTo>
                    <a:lnTo>
                      <a:pt x="55" y="98"/>
                    </a:lnTo>
                    <a:lnTo>
                      <a:pt x="70" y="64"/>
                    </a:lnTo>
                    <a:lnTo>
                      <a:pt x="94" y="34"/>
                    </a:lnTo>
                    <a:lnTo>
                      <a:pt x="119" y="0"/>
                    </a:lnTo>
                    <a:lnTo>
                      <a:pt x="11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9" name="Freeform 159"/>
              <p:cNvSpPr>
                <a:spLocks/>
              </p:cNvSpPr>
              <p:nvPr/>
            </p:nvSpPr>
            <p:spPr bwMode="auto">
              <a:xfrm>
                <a:off x="1771" y="1102"/>
                <a:ext cx="20" cy="247"/>
              </a:xfrm>
              <a:custGeom>
                <a:avLst/>
                <a:gdLst>
                  <a:gd name="T0" fmla="*/ 0 w 20"/>
                  <a:gd name="T1" fmla="*/ 0 h 247"/>
                  <a:gd name="T2" fmla="*/ 0 w 20"/>
                  <a:gd name="T3" fmla="*/ 0 h 247"/>
                  <a:gd name="T4" fmla="*/ 5 w 20"/>
                  <a:gd name="T5" fmla="*/ 65 h 247"/>
                  <a:gd name="T6" fmla="*/ 10 w 20"/>
                  <a:gd name="T7" fmla="*/ 124 h 247"/>
                  <a:gd name="T8" fmla="*/ 10 w 20"/>
                  <a:gd name="T9" fmla="*/ 124 h 247"/>
                  <a:gd name="T10" fmla="*/ 10 w 20"/>
                  <a:gd name="T11" fmla="*/ 247 h 247"/>
                  <a:gd name="T12" fmla="*/ 10 w 20"/>
                  <a:gd name="T13" fmla="*/ 247 h 247"/>
                  <a:gd name="T14" fmla="*/ 15 w 20"/>
                  <a:gd name="T15" fmla="*/ 247 h 247"/>
                  <a:gd name="T16" fmla="*/ 15 w 20"/>
                  <a:gd name="T17" fmla="*/ 247 h 247"/>
                  <a:gd name="T18" fmla="*/ 15 w 20"/>
                  <a:gd name="T19" fmla="*/ 247 h 247"/>
                  <a:gd name="T20" fmla="*/ 20 w 20"/>
                  <a:gd name="T21" fmla="*/ 223 h 247"/>
                  <a:gd name="T22" fmla="*/ 20 w 20"/>
                  <a:gd name="T23" fmla="*/ 193 h 247"/>
                  <a:gd name="T24" fmla="*/ 15 w 20"/>
                  <a:gd name="T25" fmla="*/ 139 h 247"/>
                  <a:gd name="T26" fmla="*/ 15 w 20"/>
                  <a:gd name="T27" fmla="*/ 139 h 247"/>
                  <a:gd name="T28" fmla="*/ 5 w 20"/>
                  <a:gd name="T29" fmla="*/ 0 h 247"/>
                  <a:gd name="T30" fmla="*/ 5 w 20"/>
                  <a:gd name="T31" fmla="*/ 0 h 247"/>
                  <a:gd name="T32" fmla="*/ 0 w 20"/>
                  <a:gd name="T33" fmla="*/ 0 h 247"/>
                  <a:gd name="T34" fmla="*/ 0 w 20"/>
                  <a:gd name="T35" fmla="*/ 0 h 2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0" h="247">
                    <a:moveTo>
                      <a:pt x="0" y="0"/>
                    </a:moveTo>
                    <a:lnTo>
                      <a:pt x="0" y="0"/>
                    </a:lnTo>
                    <a:lnTo>
                      <a:pt x="5" y="65"/>
                    </a:lnTo>
                    <a:lnTo>
                      <a:pt x="10" y="124"/>
                    </a:lnTo>
                    <a:lnTo>
                      <a:pt x="10" y="124"/>
                    </a:lnTo>
                    <a:lnTo>
                      <a:pt x="10" y="247"/>
                    </a:lnTo>
                    <a:lnTo>
                      <a:pt x="10" y="247"/>
                    </a:lnTo>
                    <a:lnTo>
                      <a:pt x="15" y="247"/>
                    </a:lnTo>
                    <a:lnTo>
                      <a:pt x="15" y="247"/>
                    </a:lnTo>
                    <a:lnTo>
                      <a:pt x="15" y="247"/>
                    </a:lnTo>
                    <a:lnTo>
                      <a:pt x="20" y="223"/>
                    </a:lnTo>
                    <a:lnTo>
                      <a:pt x="20" y="193"/>
                    </a:lnTo>
                    <a:lnTo>
                      <a:pt x="15" y="139"/>
                    </a:lnTo>
                    <a:lnTo>
                      <a:pt x="15" y="139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1" name="Freeform 160"/>
              <p:cNvSpPr>
                <a:spLocks/>
              </p:cNvSpPr>
              <p:nvPr/>
            </p:nvSpPr>
            <p:spPr bwMode="auto">
              <a:xfrm>
                <a:off x="1307" y="1167"/>
                <a:ext cx="59" cy="291"/>
              </a:xfrm>
              <a:custGeom>
                <a:avLst/>
                <a:gdLst>
                  <a:gd name="T0" fmla="*/ 59 w 59"/>
                  <a:gd name="T1" fmla="*/ 0 h 291"/>
                  <a:gd name="T2" fmla="*/ 59 w 59"/>
                  <a:gd name="T3" fmla="*/ 0 h 291"/>
                  <a:gd name="T4" fmla="*/ 39 w 59"/>
                  <a:gd name="T5" fmla="*/ 29 h 291"/>
                  <a:gd name="T6" fmla="*/ 25 w 59"/>
                  <a:gd name="T7" fmla="*/ 64 h 291"/>
                  <a:gd name="T8" fmla="*/ 15 w 59"/>
                  <a:gd name="T9" fmla="*/ 98 h 291"/>
                  <a:gd name="T10" fmla="*/ 10 w 59"/>
                  <a:gd name="T11" fmla="*/ 133 h 291"/>
                  <a:gd name="T12" fmla="*/ 0 w 59"/>
                  <a:gd name="T13" fmla="*/ 212 h 291"/>
                  <a:gd name="T14" fmla="*/ 0 w 59"/>
                  <a:gd name="T15" fmla="*/ 286 h 291"/>
                  <a:gd name="T16" fmla="*/ 0 w 59"/>
                  <a:gd name="T17" fmla="*/ 286 h 291"/>
                  <a:gd name="T18" fmla="*/ 5 w 59"/>
                  <a:gd name="T19" fmla="*/ 291 h 291"/>
                  <a:gd name="T20" fmla="*/ 5 w 59"/>
                  <a:gd name="T21" fmla="*/ 286 h 291"/>
                  <a:gd name="T22" fmla="*/ 5 w 59"/>
                  <a:gd name="T23" fmla="*/ 286 h 291"/>
                  <a:gd name="T24" fmla="*/ 10 w 59"/>
                  <a:gd name="T25" fmla="*/ 212 h 291"/>
                  <a:gd name="T26" fmla="*/ 15 w 59"/>
                  <a:gd name="T27" fmla="*/ 143 h 291"/>
                  <a:gd name="T28" fmla="*/ 20 w 59"/>
                  <a:gd name="T29" fmla="*/ 108 h 291"/>
                  <a:gd name="T30" fmla="*/ 29 w 59"/>
                  <a:gd name="T31" fmla="*/ 69 h 291"/>
                  <a:gd name="T32" fmla="*/ 44 w 59"/>
                  <a:gd name="T33" fmla="*/ 34 h 291"/>
                  <a:gd name="T34" fmla="*/ 59 w 59"/>
                  <a:gd name="T35" fmla="*/ 0 h 291"/>
                  <a:gd name="T36" fmla="*/ 59 w 59"/>
                  <a:gd name="T37" fmla="*/ 0 h 291"/>
                  <a:gd name="T38" fmla="*/ 59 w 59"/>
                  <a:gd name="T39" fmla="*/ 0 h 291"/>
                  <a:gd name="T40" fmla="*/ 59 w 59"/>
                  <a:gd name="T41" fmla="*/ 0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9" h="291">
                    <a:moveTo>
                      <a:pt x="59" y="0"/>
                    </a:moveTo>
                    <a:lnTo>
                      <a:pt x="59" y="0"/>
                    </a:lnTo>
                    <a:lnTo>
                      <a:pt x="39" y="29"/>
                    </a:lnTo>
                    <a:lnTo>
                      <a:pt x="25" y="64"/>
                    </a:lnTo>
                    <a:lnTo>
                      <a:pt x="15" y="98"/>
                    </a:lnTo>
                    <a:lnTo>
                      <a:pt x="10" y="133"/>
                    </a:lnTo>
                    <a:lnTo>
                      <a:pt x="0" y="212"/>
                    </a:lnTo>
                    <a:lnTo>
                      <a:pt x="0" y="286"/>
                    </a:lnTo>
                    <a:lnTo>
                      <a:pt x="0" y="286"/>
                    </a:lnTo>
                    <a:lnTo>
                      <a:pt x="5" y="291"/>
                    </a:lnTo>
                    <a:lnTo>
                      <a:pt x="5" y="286"/>
                    </a:lnTo>
                    <a:lnTo>
                      <a:pt x="5" y="286"/>
                    </a:lnTo>
                    <a:lnTo>
                      <a:pt x="10" y="212"/>
                    </a:lnTo>
                    <a:lnTo>
                      <a:pt x="15" y="143"/>
                    </a:lnTo>
                    <a:lnTo>
                      <a:pt x="20" y="108"/>
                    </a:lnTo>
                    <a:lnTo>
                      <a:pt x="29" y="69"/>
                    </a:lnTo>
                    <a:lnTo>
                      <a:pt x="44" y="34"/>
                    </a:lnTo>
                    <a:lnTo>
                      <a:pt x="59" y="0"/>
                    </a:lnTo>
                    <a:lnTo>
                      <a:pt x="59" y="0"/>
                    </a:lnTo>
                    <a:lnTo>
                      <a:pt x="59" y="0"/>
                    </a:lnTo>
                    <a:lnTo>
                      <a:pt x="59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2" name="Freeform 161"/>
              <p:cNvSpPr>
                <a:spLocks/>
              </p:cNvSpPr>
              <p:nvPr/>
            </p:nvSpPr>
            <p:spPr bwMode="auto">
              <a:xfrm>
                <a:off x="1030" y="1685"/>
                <a:ext cx="509" cy="183"/>
              </a:xfrm>
              <a:custGeom>
                <a:avLst/>
                <a:gdLst>
                  <a:gd name="T0" fmla="*/ 5 w 509"/>
                  <a:gd name="T1" fmla="*/ 10 h 183"/>
                  <a:gd name="T2" fmla="*/ 5 w 509"/>
                  <a:gd name="T3" fmla="*/ 10 h 183"/>
                  <a:gd name="T4" fmla="*/ 134 w 509"/>
                  <a:gd name="T5" fmla="*/ 25 h 183"/>
                  <a:gd name="T6" fmla="*/ 198 w 509"/>
                  <a:gd name="T7" fmla="*/ 30 h 183"/>
                  <a:gd name="T8" fmla="*/ 262 w 509"/>
                  <a:gd name="T9" fmla="*/ 44 h 183"/>
                  <a:gd name="T10" fmla="*/ 262 w 509"/>
                  <a:gd name="T11" fmla="*/ 44 h 183"/>
                  <a:gd name="T12" fmla="*/ 302 w 509"/>
                  <a:gd name="T13" fmla="*/ 54 h 183"/>
                  <a:gd name="T14" fmla="*/ 336 w 509"/>
                  <a:gd name="T15" fmla="*/ 74 h 183"/>
                  <a:gd name="T16" fmla="*/ 400 w 509"/>
                  <a:gd name="T17" fmla="*/ 109 h 183"/>
                  <a:gd name="T18" fmla="*/ 459 w 509"/>
                  <a:gd name="T19" fmla="*/ 148 h 183"/>
                  <a:gd name="T20" fmla="*/ 499 w 509"/>
                  <a:gd name="T21" fmla="*/ 183 h 183"/>
                  <a:gd name="T22" fmla="*/ 499 w 509"/>
                  <a:gd name="T23" fmla="*/ 183 h 183"/>
                  <a:gd name="T24" fmla="*/ 504 w 509"/>
                  <a:gd name="T25" fmla="*/ 183 h 183"/>
                  <a:gd name="T26" fmla="*/ 509 w 509"/>
                  <a:gd name="T27" fmla="*/ 183 h 183"/>
                  <a:gd name="T28" fmla="*/ 509 w 509"/>
                  <a:gd name="T29" fmla="*/ 178 h 183"/>
                  <a:gd name="T30" fmla="*/ 509 w 509"/>
                  <a:gd name="T31" fmla="*/ 178 h 183"/>
                  <a:gd name="T32" fmla="*/ 494 w 509"/>
                  <a:gd name="T33" fmla="*/ 148 h 183"/>
                  <a:gd name="T34" fmla="*/ 474 w 509"/>
                  <a:gd name="T35" fmla="*/ 128 h 183"/>
                  <a:gd name="T36" fmla="*/ 450 w 509"/>
                  <a:gd name="T37" fmla="*/ 104 h 183"/>
                  <a:gd name="T38" fmla="*/ 425 w 509"/>
                  <a:gd name="T39" fmla="*/ 84 h 183"/>
                  <a:gd name="T40" fmla="*/ 395 w 509"/>
                  <a:gd name="T41" fmla="*/ 69 h 183"/>
                  <a:gd name="T42" fmla="*/ 361 w 509"/>
                  <a:gd name="T43" fmla="*/ 54 h 183"/>
                  <a:gd name="T44" fmla="*/ 292 w 509"/>
                  <a:gd name="T45" fmla="*/ 30 h 183"/>
                  <a:gd name="T46" fmla="*/ 218 w 509"/>
                  <a:gd name="T47" fmla="*/ 10 h 183"/>
                  <a:gd name="T48" fmla="*/ 144 w 509"/>
                  <a:gd name="T49" fmla="*/ 5 h 183"/>
                  <a:gd name="T50" fmla="*/ 70 w 509"/>
                  <a:gd name="T51" fmla="*/ 0 h 183"/>
                  <a:gd name="T52" fmla="*/ 5 w 509"/>
                  <a:gd name="T53" fmla="*/ 5 h 183"/>
                  <a:gd name="T54" fmla="*/ 5 w 509"/>
                  <a:gd name="T55" fmla="*/ 5 h 183"/>
                  <a:gd name="T56" fmla="*/ 0 w 509"/>
                  <a:gd name="T57" fmla="*/ 5 h 183"/>
                  <a:gd name="T58" fmla="*/ 5 w 509"/>
                  <a:gd name="T59" fmla="*/ 10 h 183"/>
                  <a:gd name="T60" fmla="*/ 5 w 509"/>
                  <a:gd name="T61" fmla="*/ 10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509" h="183">
                    <a:moveTo>
                      <a:pt x="5" y="10"/>
                    </a:moveTo>
                    <a:lnTo>
                      <a:pt x="5" y="10"/>
                    </a:lnTo>
                    <a:lnTo>
                      <a:pt x="134" y="25"/>
                    </a:lnTo>
                    <a:lnTo>
                      <a:pt x="198" y="30"/>
                    </a:lnTo>
                    <a:lnTo>
                      <a:pt x="262" y="44"/>
                    </a:lnTo>
                    <a:lnTo>
                      <a:pt x="262" y="44"/>
                    </a:lnTo>
                    <a:lnTo>
                      <a:pt x="302" y="54"/>
                    </a:lnTo>
                    <a:lnTo>
                      <a:pt x="336" y="74"/>
                    </a:lnTo>
                    <a:lnTo>
                      <a:pt x="400" y="109"/>
                    </a:lnTo>
                    <a:lnTo>
                      <a:pt x="459" y="148"/>
                    </a:lnTo>
                    <a:lnTo>
                      <a:pt x="499" y="183"/>
                    </a:lnTo>
                    <a:lnTo>
                      <a:pt x="499" y="183"/>
                    </a:lnTo>
                    <a:lnTo>
                      <a:pt x="504" y="183"/>
                    </a:lnTo>
                    <a:lnTo>
                      <a:pt x="509" y="183"/>
                    </a:lnTo>
                    <a:lnTo>
                      <a:pt x="509" y="178"/>
                    </a:lnTo>
                    <a:lnTo>
                      <a:pt x="509" y="178"/>
                    </a:lnTo>
                    <a:lnTo>
                      <a:pt x="494" y="148"/>
                    </a:lnTo>
                    <a:lnTo>
                      <a:pt x="474" y="128"/>
                    </a:lnTo>
                    <a:lnTo>
                      <a:pt x="450" y="104"/>
                    </a:lnTo>
                    <a:lnTo>
                      <a:pt x="425" y="84"/>
                    </a:lnTo>
                    <a:lnTo>
                      <a:pt x="395" y="69"/>
                    </a:lnTo>
                    <a:lnTo>
                      <a:pt x="361" y="54"/>
                    </a:lnTo>
                    <a:lnTo>
                      <a:pt x="292" y="30"/>
                    </a:lnTo>
                    <a:lnTo>
                      <a:pt x="218" y="10"/>
                    </a:lnTo>
                    <a:lnTo>
                      <a:pt x="144" y="5"/>
                    </a:lnTo>
                    <a:lnTo>
                      <a:pt x="70" y="0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0" y="5"/>
                    </a:lnTo>
                    <a:lnTo>
                      <a:pt x="5" y="10"/>
                    </a:lnTo>
                    <a:lnTo>
                      <a:pt x="5" y="1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3" name="Freeform 162"/>
              <p:cNvSpPr>
                <a:spLocks/>
              </p:cNvSpPr>
              <p:nvPr/>
            </p:nvSpPr>
            <p:spPr bwMode="auto">
              <a:xfrm>
                <a:off x="1065" y="1596"/>
                <a:ext cx="109" cy="99"/>
              </a:xfrm>
              <a:custGeom>
                <a:avLst/>
                <a:gdLst>
                  <a:gd name="T0" fmla="*/ 0 w 109"/>
                  <a:gd name="T1" fmla="*/ 0 h 99"/>
                  <a:gd name="T2" fmla="*/ 0 w 109"/>
                  <a:gd name="T3" fmla="*/ 0 h 99"/>
                  <a:gd name="T4" fmla="*/ 44 w 109"/>
                  <a:gd name="T5" fmla="*/ 54 h 99"/>
                  <a:gd name="T6" fmla="*/ 44 w 109"/>
                  <a:gd name="T7" fmla="*/ 54 h 99"/>
                  <a:gd name="T8" fmla="*/ 69 w 109"/>
                  <a:gd name="T9" fmla="*/ 79 h 99"/>
                  <a:gd name="T10" fmla="*/ 84 w 109"/>
                  <a:gd name="T11" fmla="*/ 94 h 99"/>
                  <a:gd name="T12" fmla="*/ 99 w 109"/>
                  <a:gd name="T13" fmla="*/ 99 h 99"/>
                  <a:gd name="T14" fmla="*/ 99 w 109"/>
                  <a:gd name="T15" fmla="*/ 99 h 99"/>
                  <a:gd name="T16" fmla="*/ 109 w 109"/>
                  <a:gd name="T17" fmla="*/ 99 h 99"/>
                  <a:gd name="T18" fmla="*/ 109 w 109"/>
                  <a:gd name="T19" fmla="*/ 94 h 99"/>
                  <a:gd name="T20" fmla="*/ 109 w 109"/>
                  <a:gd name="T21" fmla="*/ 94 h 99"/>
                  <a:gd name="T22" fmla="*/ 109 w 109"/>
                  <a:gd name="T23" fmla="*/ 94 h 99"/>
                  <a:gd name="T24" fmla="*/ 84 w 109"/>
                  <a:gd name="T25" fmla="*/ 74 h 99"/>
                  <a:gd name="T26" fmla="*/ 54 w 109"/>
                  <a:gd name="T27" fmla="*/ 54 h 99"/>
                  <a:gd name="T28" fmla="*/ 54 w 109"/>
                  <a:gd name="T29" fmla="*/ 54 h 99"/>
                  <a:gd name="T30" fmla="*/ 30 w 109"/>
                  <a:gd name="T31" fmla="*/ 25 h 99"/>
                  <a:gd name="T32" fmla="*/ 5 w 109"/>
                  <a:gd name="T33" fmla="*/ 0 h 99"/>
                  <a:gd name="T34" fmla="*/ 5 w 109"/>
                  <a:gd name="T35" fmla="*/ 0 h 99"/>
                  <a:gd name="T36" fmla="*/ 0 w 109"/>
                  <a:gd name="T37" fmla="*/ 0 h 99"/>
                  <a:gd name="T38" fmla="*/ 0 w 109"/>
                  <a:gd name="T39" fmla="*/ 0 h 99"/>
                  <a:gd name="T40" fmla="*/ 0 w 109"/>
                  <a:gd name="T41" fmla="*/ 0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9" h="99">
                    <a:moveTo>
                      <a:pt x="0" y="0"/>
                    </a:moveTo>
                    <a:lnTo>
                      <a:pt x="0" y="0"/>
                    </a:lnTo>
                    <a:lnTo>
                      <a:pt x="44" y="54"/>
                    </a:lnTo>
                    <a:lnTo>
                      <a:pt x="44" y="54"/>
                    </a:lnTo>
                    <a:lnTo>
                      <a:pt x="69" y="79"/>
                    </a:lnTo>
                    <a:lnTo>
                      <a:pt x="84" y="94"/>
                    </a:lnTo>
                    <a:lnTo>
                      <a:pt x="99" y="99"/>
                    </a:lnTo>
                    <a:lnTo>
                      <a:pt x="99" y="99"/>
                    </a:lnTo>
                    <a:lnTo>
                      <a:pt x="109" y="99"/>
                    </a:lnTo>
                    <a:lnTo>
                      <a:pt x="109" y="94"/>
                    </a:lnTo>
                    <a:lnTo>
                      <a:pt x="109" y="94"/>
                    </a:lnTo>
                    <a:lnTo>
                      <a:pt x="109" y="94"/>
                    </a:lnTo>
                    <a:lnTo>
                      <a:pt x="84" y="74"/>
                    </a:lnTo>
                    <a:lnTo>
                      <a:pt x="54" y="54"/>
                    </a:lnTo>
                    <a:lnTo>
                      <a:pt x="54" y="54"/>
                    </a:lnTo>
                    <a:lnTo>
                      <a:pt x="30" y="25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4" name="Freeform 163"/>
              <p:cNvSpPr>
                <a:spLocks/>
              </p:cNvSpPr>
              <p:nvPr/>
            </p:nvSpPr>
            <p:spPr bwMode="auto">
              <a:xfrm>
                <a:off x="2131" y="1295"/>
                <a:ext cx="69" cy="257"/>
              </a:xfrm>
              <a:custGeom>
                <a:avLst/>
                <a:gdLst>
                  <a:gd name="T0" fmla="*/ 64 w 69"/>
                  <a:gd name="T1" fmla="*/ 0 h 257"/>
                  <a:gd name="T2" fmla="*/ 64 w 69"/>
                  <a:gd name="T3" fmla="*/ 0 h 257"/>
                  <a:gd name="T4" fmla="*/ 64 w 69"/>
                  <a:gd name="T5" fmla="*/ 34 h 257"/>
                  <a:gd name="T6" fmla="*/ 64 w 69"/>
                  <a:gd name="T7" fmla="*/ 64 h 257"/>
                  <a:gd name="T8" fmla="*/ 59 w 69"/>
                  <a:gd name="T9" fmla="*/ 99 h 257"/>
                  <a:gd name="T10" fmla="*/ 49 w 69"/>
                  <a:gd name="T11" fmla="*/ 128 h 257"/>
                  <a:gd name="T12" fmla="*/ 30 w 69"/>
                  <a:gd name="T13" fmla="*/ 192 h 257"/>
                  <a:gd name="T14" fmla="*/ 0 w 69"/>
                  <a:gd name="T15" fmla="*/ 257 h 257"/>
                  <a:gd name="T16" fmla="*/ 0 w 69"/>
                  <a:gd name="T17" fmla="*/ 257 h 257"/>
                  <a:gd name="T18" fmla="*/ 0 w 69"/>
                  <a:gd name="T19" fmla="*/ 257 h 257"/>
                  <a:gd name="T20" fmla="*/ 0 w 69"/>
                  <a:gd name="T21" fmla="*/ 257 h 257"/>
                  <a:gd name="T22" fmla="*/ 0 w 69"/>
                  <a:gd name="T23" fmla="*/ 257 h 257"/>
                  <a:gd name="T24" fmla="*/ 25 w 69"/>
                  <a:gd name="T25" fmla="*/ 232 h 257"/>
                  <a:gd name="T26" fmla="*/ 40 w 69"/>
                  <a:gd name="T27" fmla="*/ 202 h 257"/>
                  <a:gd name="T28" fmla="*/ 54 w 69"/>
                  <a:gd name="T29" fmla="*/ 168 h 257"/>
                  <a:gd name="T30" fmla="*/ 64 w 69"/>
                  <a:gd name="T31" fmla="*/ 133 h 257"/>
                  <a:gd name="T32" fmla="*/ 69 w 69"/>
                  <a:gd name="T33" fmla="*/ 99 h 257"/>
                  <a:gd name="T34" fmla="*/ 69 w 69"/>
                  <a:gd name="T35" fmla="*/ 64 h 257"/>
                  <a:gd name="T36" fmla="*/ 69 w 69"/>
                  <a:gd name="T37" fmla="*/ 0 h 257"/>
                  <a:gd name="T38" fmla="*/ 69 w 69"/>
                  <a:gd name="T39" fmla="*/ 0 h 257"/>
                  <a:gd name="T40" fmla="*/ 64 w 69"/>
                  <a:gd name="T41" fmla="*/ 0 h 257"/>
                  <a:gd name="T42" fmla="*/ 64 w 69"/>
                  <a:gd name="T43" fmla="*/ 0 h 2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257">
                    <a:moveTo>
                      <a:pt x="64" y="0"/>
                    </a:moveTo>
                    <a:lnTo>
                      <a:pt x="64" y="0"/>
                    </a:lnTo>
                    <a:lnTo>
                      <a:pt x="64" y="34"/>
                    </a:lnTo>
                    <a:lnTo>
                      <a:pt x="64" y="64"/>
                    </a:lnTo>
                    <a:lnTo>
                      <a:pt x="59" y="99"/>
                    </a:lnTo>
                    <a:lnTo>
                      <a:pt x="49" y="128"/>
                    </a:lnTo>
                    <a:lnTo>
                      <a:pt x="30" y="192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25" y="232"/>
                    </a:lnTo>
                    <a:lnTo>
                      <a:pt x="40" y="202"/>
                    </a:lnTo>
                    <a:lnTo>
                      <a:pt x="54" y="168"/>
                    </a:lnTo>
                    <a:lnTo>
                      <a:pt x="64" y="133"/>
                    </a:lnTo>
                    <a:lnTo>
                      <a:pt x="69" y="99"/>
                    </a:lnTo>
                    <a:lnTo>
                      <a:pt x="69" y="64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5" name="Freeform 164"/>
              <p:cNvSpPr>
                <a:spLocks/>
              </p:cNvSpPr>
              <p:nvPr/>
            </p:nvSpPr>
            <p:spPr bwMode="auto">
              <a:xfrm>
                <a:off x="1786" y="1655"/>
                <a:ext cx="646" cy="425"/>
              </a:xfrm>
              <a:custGeom>
                <a:avLst/>
                <a:gdLst>
                  <a:gd name="T0" fmla="*/ 646 w 646"/>
                  <a:gd name="T1" fmla="*/ 0 h 425"/>
                  <a:gd name="T2" fmla="*/ 646 w 646"/>
                  <a:gd name="T3" fmla="*/ 0 h 425"/>
                  <a:gd name="T4" fmla="*/ 597 w 646"/>
                  <a:gd name="T5" fmla="*/ 25 h 425"/>
                  <a:gd name="T6" fmla="*/ 547 w 646"/>
                  <a:gd name="T7" fmla="*/ 50 h 425"/>
                  <a:gd name="T8" fmla="*/ 439 w 646"/>
                  <a:gd name="T9" fmla="*/ 89 h 425"/>
                  <a:gd name="T10" fmla="*/ 335 w 646"/>
                  <a:gd name="T11" fmla="*/ 134 h 425"/>
                  <a:gd name="T12" fmla="*/ 232 w 646"/>
                  <a:gd name="T13" fmla="*/ 183 h 425"/>
                  <a:gd name="T14" fmla="*/ 232 w 646"/>
                  <a:gd name="T15" fmla="*/ 183 h 425"/>
                  <a:gd name="T16" fmla="*/ 153 w 646"/>
                  <a:gd name="T17" fmla="*/ 223 h 425"/>
                  <a:gd name="T18" fmla="*/ 113 w 646"/>
                  <a:gd name="T19" fmla="*/ 247 h 425"/>
                  <a:gd name="T20" fmla="*/ 79 w 646"/>
                  <a:gd name="T21" fmla="*/ 277 h 425"/>
                  <a:gd name="T22" fmla="*/ 44 w 646"/>
                  <a:gd name="T23" fmla="*/ 306 h 425"/>
                  <a:gd name="T24" fmla="*/ 19 w 646"/>
                  <a:gd name="T25" fmla="*/ 341 h 425"/>
                  <a:gd name="T26" fmla="*/ 5 w 646"/>
                  <a:gd name="T27" fmla="*/ 381 h 425"/>
                  <a:gd name="T28" fmla="*/ 0 w 646"/>
                  <a:gd name="T29" fmla="*/ 400 h 425"/>
                  <a:gd name="T30" fmla="*/ 0 w 646"/>
                  <a:gd name="T31" fmla="*/ 420 h 425"/>
                  <a:gd name="T32" fmla="*/ 0 w 646"/>
                  <a:gd name="T33" fmla="*/ 420 h 425"/>
                  <a:gd name="T34" fmla="*/ 0 w 646"/>
                  <a:gd name="T35" fmla="*/ 425 h 425"/>
                  <a:gd name="T36" fmla="*/ 5 w 646"/>
                  <a:gd name="T37" fmla="*/ 425 h 425"/>
                  <a:gd name="T38" fmla="*/ 9 w 646"/>
                  <a:gd name="T39" fmla="*/ 425 h 425"/>
                  <a:gd name="T40" fmla="*/ 14 w 646"/>
                  <a:gd name="T41" fmla="*/ 425 h 425"/>
                  <a:gd name="T42" fmla="*/ 14 w 646"/>
                  <a:gd name="T43" fmla="*/ 425 h 425"/>
                  <a:gd name="T44" fmla="*/ 44 w 646"/>
                  <a:gd name="T45" fmla="*/ 395 h 425"/>
                  <a:gd name="T46" fmla="*/ 74 w 646"/>
                  <a:gd name="T47" fmla="*/ 361 h 425"/>
                  <a:gd name="T48" fmla="*/ 98 w 646"/>
                  <a:gd name="T49" fmla="*/ 326 h 425"/>
                  <a:gd name="T50" fmla="*/ 128 w 646"/>
                  <a:gd name="T51" fmla="*/ 292 h 425"/>
                  <a:gd name="T52" fmla="*/ 128 w 646"/>
                  <a:gd name="T53" fmla="*/ 292 h 425"/>
                  <a:gd name="T54" fmla="*/ 162 w 646"/>
                  <a:gd name="T55" fmla="*/ 262 h 425"/>
                  <a:gd name="T56" fmla="*/ 207 w 646"/>
                  <a:gd name="T57" fmla="*/ 232 h 425"/>
                  <a:gd name="T58" fmla="*/ 251 w 646"/>
                  <a:gd name="T59" fmla="*/ 208 h 425"/>
                  <a:gd name="T60" fmla="*/ 296 w 646"/>
                  <a:gd name="T61" fmla="*/ 183 h 425"/>
                  <a:gd name="T62" fmla="*/ 296 w 646"/>
                  <a:gd name="T63" fmla="*/ 183 h 425"/>
                  <a:gd name="T64" fmla="*/ 473 w 646"/>
                  <a:gd name="T65" fmla="*/ 94 h 425"/>
                  <a:gd name="T66" fmla="*/ 562 w 646"/>
                  <a:gd name="T67" fmla="*/ 50 h 425"/>
                  <a:gd name="T68" fmla="*/ 646 w 646"/>
                  <a:gd name="T69" fmla="*/ 0 h 425"/>
                  <a:gd name="T70" fmla="*/ 646 w 646"/>
                  <a:gd name="T71" fmla="*/ 0 h 425"/>
                  <a:gd name="T72" fmla="*/ 646 w 646"/>
                  <a:gd name="T73" fmla="*/ 0 h 425"/>
                  <a:gd name="T74" fmla="*/ 646 w 646"/>
                  <a:gd name="T75" fmla="*/ 0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46" h="425">
                    <a:moveTo>
                      <a:pt x="646" y="0"/>
                    </a:moveTo>
                    <a:lnTo>
                      <a:pt x="646" y="0"/>
                    </a:lnTo>
                    <a:lnTo>
                      <a:pt x="597" y="25"/>
                    </a:lnTo>
                    <a:lnTo>
                      <a:pt x="547" y="50"/>
                    </a:lnTo>
                    <a:lnTo>
                      <a:pt x="439" y="89"/>
                    </a:lnTo>
                    <a:lnTo>
                      <a:pt x="335" y="134"/>
                    </a:lnTo>
                    <a:lnTo>
                      <a:pt x="232" y="183"/>
                    </a:lnTo>
                    <a:lnTo>
                      <a:pt x="232" y="183"/>
                    </a:lnTo>
                    <a:lnTo>
                      <a:pt x="153" y="223"/>
                    </a:lnTo>
                    <a:lnTo>
                      <a:pt x="113" y="247"/>
                    </a:lnTo>
                    <a:lnTo>
                      <a:pt x="79" y="277"/>
                    </a:lnTo>
                    <a:lnTo>
                      <a:pt x="44" y="306"/>
                    </a:lnTo>
                    <a:lnTo>
                      <a:pt x="19" y="341"/>
                    </a:lnTo>
                    <a:lnTo>
                      <a:pt x="5" y="381"/>
                    </a:lnTo>
                    <a:lnTo>
                      <a:pt x="0" y="400"/>
                    </a:lnTo>
                    <a:lnTo>
                      <a:pt x="0" y="420"/>
                    </a:lnTo>
                    <a:lnTo>
                      <a:pt x="0" y="420"/>
                    </a:lnTo>
                    <a:lnTo>
                      <a:pt x="0" y="425"/>
                    </a:lnTo>
                    <a:lnTo>
                      <a:pt x="5" y="425"/>
                    </a:lnTo>
                    <a:lnTo>
                      <a:pt x="9" y="425"/>
                    </a:lnTo>
                    <a:lnTo>
                      <a:pt x="14" y="425"/>
                    </a:lnTo>
                    <a:lnTo>
                      <a:pt x="14" y="425"/>
                    </a:lnTo>
                    <a:lnTo>
                      <a:pt x="44" y="395"/>
                    </a:lnTo>
                    <a:lnTo>
                      <a:pt x="74" y="361"/>
                    </a:lnTo>
                    <a:lnTo>
                      <a:pt x="98" y="326"/>
                    </a:lnTo>
                    <a:lnTo>
                      <a:pt x="128" y="292"/>
                    </a:lnTo>
                    <a:lnTo>
                      <a:pt x="128" y="292"/>
                    </a:lnTo>
                    <a:lnTo>
                      <a:pt x="162" y="262"/>
                    </a:lnTo>
                    <a:lnTo>
                      <a:pt x="207" y="232"/>
                    </a:lnTo>
                    <a:lnTo>
                      <a:pt x="251" y="208"/>
                    </a:lnTo>
                    <a:lnTo>
                      <a:pt x="296" y="183"/>
                    </a:lnTo>
                    <a:lnTo>
                      <a:pt x="296" y="183"/>
                    </a:lnTo>
                    <a:lnTo>
                      <a:pt x="473" y="94"/>
                    </a:lnTo>
                    <a:lnTo>
                      <a:pt x="562" y="50"/>
                    </a:lnTo>
                    <a:lnTo>
                      <a:pt x="646" y="0"/>
                    </a:lnTo>
                    <a:lnTo>
                      <a:pt x="646" y="0"/>
                    </a:lnTo>
                    <a:lnTo>
                      <a:pt x="646" y="0"/>
                    </a:lnTo>
                    <a:lnTo>
                      <a:pt x="646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6" name="Freeform 165"/>
              <p:cNvSpPr>
                <a:spLocks/>
              </p:cNvSpPr>
              <p:nvPr/>
            </p:nvSpPr>
            <p:spPr bwMode="auto">
              <a:xfrm>
                <a:off x="2200" y="1606"/>
                <a:ext cx="124" cy="153"/>
              </a:xfrm>
              <a:custGeom>
                <a:avLst/>
                <a:gdLst>
                  <a:gd name="T0" fmla="*/ 124 w 124"/>
                  <a:gd name="T1" fmla="*/ 0 h 153"/>
                  <a:gd name="T2" fmla="*/ 124 w 124"/>
                  <a:gd name="T3" fmla="*/ 0 h 153"/>
                  <a:gd name="T4" fmla="*/ 69 w 124"/>
                  <a:gd name="T5" fmla="*/ 79 h 153"/>
                  <a:gd name="T6" fmla="*/ 69 w 124"/>
                  <a:gd name="T7" fmla="*/ 79 h 153"/>
                  <a:gd name="T8" fmla="*/ 35 w 124"/>
                  <a:gd name="T9" fmla="*/ 114 h 153"/>
                  <a:gd name="T10" fmla="*/ 0 w 124"/>
                  <a:gd name="T11" fmla="*/ 153 h 153"/>
                  <a:gd name="T12" fmla="*/ 0 w 124"/>
                  <a:gd name="T13" fmla="*/ 153 h 153"/>
                  <a:gd name="T14" fmla="*/ 0 w 124"/>
                  <a:gd name="T15" fmla="*/ 153 h 153"/>
                  <a:gd name="T16" fmla="*/ 5 w 124"/>
                  <a:gd name="T17" fmla="*/ 153 h 153"/>
                  <a:gd name="T18" fmla="*/ 5 w 124"/>
                  <a:gd name="T19" fmla="*/ 153 h 153"/>
                  <a:gd name="T20" fmla="*/ 25 w 124"/>
                  <a:gd name="T21" fmla="*/ 143 h 153"/>
                  <a:gd name="T22" fmla="*/ 45 w 124"/>
                  <a:gd name="T23" fmla="*/ 128 h 153"/>
                  <a:gd name="T24" fmla="*/ 74 w 124"/>
                  <a:gd name="T25" fmla="*/ 89 h 153"/>
                  <a:gd name="T26" fmla="*/ 104 w 124"/>
                  <a:gd name="T27" fmla="*/ 44 h 153"/>
                  <a:gd name="T28" fmla="*/ 124 w 124"/>
                  <a:gd name="T29" fmla="*/ 0 h 153"/>
                  <a:gd name="T30" fmla="*/ 124 w 124"/>
                  <a:gd name="T31" fmla="*/ 0 h 153"/>
                  <a:gd name="T32" fmla="*/ 124 w 124"/>
                  <a:gd name="T33" fmla="*/ 0 h 153"/>
                  <a:gd name="T34" fmla="*/ 124 w 124"/>
                  <a:gd name="T35" fmla="*/ 0 h 1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4" h="153">
                    <a:moveTo>
                      <a:pt x="124" y="0"/>
                    </a:moveTo>
                    <a:lnTo>
                      <a:pt x="124" y="0"/>
                    </a:lnTo>
                    <a:lnTo>
                      <a:pt x="69" y="79"/>
                    </a:lnTo>
                    <a:lnTo>
                      <a:pt x="69" y="79"/>
                    </a:lnTo>
                    <a:lnTo>
                      <a:pt x="35" y="114"/>
                    </a:lnTo>
                    <a:lnTo>
                      <a:pt x="0" y="153"/>
                    </a:lnTo>
                    <a:lnTo>
                      <a:pt x="0" y="153"/>
                    </a:lnTo>
                    <a:lnTo>
                      <a:pt x="0" y="153"/>
                    </a:lnTo>
                    <a:lnTo>
                      <a:pt x="5" y="153"/>
                    </a:lnTo>
                    <a:lnTo>
                      <a:pt x="5" y="153"/>
                    </a:lnTo>
                    <a:lnTo>
                      <a:pt x="25" y="143"/>
                    </a:lnTo>
                    <a:lnTo>
                      <a:pt x="45" y="128"/>
                    </a:lnTo>
                    <a:lnTo>
                      <a:pt x="74" y="89"/>
                    </a:lnTo>
                    <a:lnTo>
                      <a:pt x="104" y="44"/>
                    </a:lnTo>
                    <a:lnTo>
                      <a:pt x="124" y="0"/>
                    </a:lnTo>
                    <a:lnTo>
                      <a:pt x="124" y="0"/>
                    </a:lnTo>
                    <a:lnTo>
                      <a:pt x="124" y="0"/>
                    </a:lnTo>
                    <a:lnTo>
                      <a:pt x="124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7" name="Freeform 166"/>
              <p:cNvSpPr>
                <a:spLocks/>
              </p:cNvSpPr>
              <p:nvPr/>
            </p:nvSpPr>
            <p:spPr bwMode="auto">
              <a:xfrm>
                <a:off x="1065" y="1720"/>
                <a:ext cx="276" cy="143"/>
              </a:xfrm>
              <a:custGeom>
                <a:avLst/>
                <a:gdLst>
                  <a:gd name="T0" fmla="*/ 5 w 276"/>
                  <a:gd name="T1" fmla="*/ 138 h 143"/>
                  <a:gd name="T2" fmla="*/ 5 w 276"/>
                  <a:gd name="T3" fmla="*/ 138 h 143"/>
                  <a:gd name="T4" fmla="*/ 30 w 276"/>
                  <a:gd name="T5" fmla="*/ 103 h 143"/>
                  <a:gd name="T6" fmla="*/ 59 w 276"/>
                  <a:gd name="T7" fmla="*/ 74 h 143"/>
                  <a:gd name="T8" fmla="*/ 89 w 276"/>
                  <a:gd name="T9" fmla="*/ 54 h 143"/>
                  <a:gd name="T10" fmla="*/ 123 w 276"/>
                  <a:gd name="T11" fmla="*/ 34 h 143"/>
                  <a:gd name="T12" fmla="*/ 123 w 276"/>
                  <a:gd name="T13" fmla="*/ 34 h 143"/>
                  <a:gd name="T14" fmla="*/ 143 w 276"/>
                  <a:gd name="T15" fmla="*/ 29 h 143"/>
                  <a:gd name="T16" fmla="*/ 173 w 276"/>
                  <a:gd name="T17" fmla="*/ 24 h 143"/>
                  <a:gd name="T18" fmla="*/ 222 w 276"/>
                  <a:gd name="T19" fmla="*/ 14 h 143"/>
                  <a:gd name="T20" fmla="*/ 222 w 276"/>
                  <a:gd name="T21" fmla="*/ 14 h 143"/>
                  <a:gd name="T22" fmla="*/ 237 w 276"/>
                  <a:gd name="T23" fmla="*/ 14 h 143"/>
                  <a:gd name="T24" fmla="*/ 247 w 276"/>
                  <a:gd name="T25" fmla="*/ 14 h 143"/>
                  <a:gd name="T26" fmla="*/ 257 w 276"/>
                  <a:gd name="T27" fmla="*/ 14 h 143"/>
                  <a:gd name="T28" fmla="*/ 271 w 276"/>
                  <a:gd name="T29" fmla="*/ 9 h 143"/>
                  <a:gd name="T30" fmla="*/ 271 w 276"/>
                  <a:gd name="T31" fmla="*/ 9 h 143"/>
                  <a:gd name="T32" fmla="*/ 276 w 276"/>
                  <a:gd name="T33" fmla="*/ 4 h 143"/>
                  <a:gd name="T34" fmla="*/ 271 w 276"/>
                  <a:gd name="T35" fmla="*/ 0 h 143"/>
                  <a:gd name="T36" fmla="*/ 271 w 276"/>
                  <a:gd name="T37" fmla="*/ 0 h 143"/>
                  <a:gd name="T38" fmla="*/ 237 w 276"/>
                  <a:gd name="T39" fmla="*/ 0 h 143"/>
                  <a:gd name="T40" fmla="*/ 197 w 276"/>
                  <a:gd name="T41" fmla="*/ 4 h 143"/>
                  <a:gd name="T42" fmla="*/ 153 w 276"/>
                  <a:gd name="T43" fmla="*/ 14 h 143"/>
                  <a:gd name="T44" fmla="*/ 118 w 276"/>
                  <a:gd name="T45" fmla="*/ 24 h 143"/>
                  <a:gd name="T46" fmla="*/ 118 w 276"/>
                  <a:gd name="T47" fmla="*/ 24 h 143"/>
                  <a:gd name="T48" fmla="*/ 79 w 276"/>
                  <a:gd name="T49" fmla="*/ 49 h 143"/>
                  <a:gd name="T50" fmla="*/ 49 w 276"/>
                  <a:gd name="T51" fmla="*/ 74 h 143"/>
                  <a:gd name="T52" fmla="*/ 25 w 276"/>
                  <a:gd name="T53" fmla="*/ 103 h 143"/>
                  <a:gd name="T54" fmla="*/ 0 w 276"/>
                  <a:gd name="T55" fmla="*/ 138 h 143"/>
                  <a:gd name="T56" fmla="*/ 0 w 276"/>
                  <a:gd name="T57" fmla="*/ 138 h 143"/>
                  <a:gd name="T58" fmla="*/ 0 w 276"/>
                  <a:gd name="T59" fmla="*/ 143 h 143"/>
                  <a:gd name="T60" fmla="*/ 5 w 276"/>
                  <a:gd name="T61" fmla="*/ 138 h 143"/>
                  <a:gd name="T62" fmla="*/ 5 w 276"/>
                  <a:gd name="T63" fmla="*/ 138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76" h="143">
                    <a:moveTo>
                      <a:pt x="5" y="138"/>
                    </a:moveTo>
                    <a:lnTo>
                      <a:pt x="5" y="138"/>
                    </a:lnTo>
                    <a:lnTo>
                      <a:pt x="30" y="103"/>
                    </a:lnTo>
                    <a:lnTo>
                      <a:pt x="59" y="74"/>
                    </a:lnTo>
                    <a:lnTo>
                      <a:pt x="89" y="54"/>
                    </a:lnTo>
                    <a:lnTo>
                      <a:pt x="123" y="34"/>
                    </a:lnTo>
                    <a:lnTo>
                      <a:pt x="123" y="34"/>
                    </a:lnTo>
                    <a:lnTo>
                      <a:pt x="143" y="29"/>
                    </a:lnTo>
                    <a:lnTo>
                      <a:pt x="173" y="24"/>
                    </a:lnTo>
                    <a:lnTo>
                      <a:pt x="222" y="14"/>
                    </a:lnTo>
                    <a:lnTo>
                      <a:pt x="222" y="14"/>
                    </a:lnTo>
                    <a:lnTo>
                      <a:pt x="237" y="14"/>
                    </a:lnTo>
                    <a:lnTo>
                      <a:pt x="247" y="14"/>
                    </a:lnTo>
                    <a:lnTo>
                      <a:pt x="257" y="14"/>
                    </a:lnTo>
                    <a:lnTo>
                      <a:pt x="271" y="9"/>
                    </a:lnTo>
                    <a:lnTo>
                      <a:pt x="271" y="9"/>
                    </a:lnTo>
                    <a:lnTo>
                      <a:pt x="276" y="4"/>
                    </a:lnTo>
                    <a:lnTo>
                      <a:pt x="271" y="0"/>
                    </a:lnTo>
                    <a:lnTo>
                      <a:pt x="271" y="0"/>
                    </a:lnTo>
                    <a:lnTo>
                      <a:pt x="237" y="0"/>
                    </a:lnTo>
                    <a:lnTo>
                      <a:pt x="197" y="4"/>
                    </a:lnTo>
                    <a:lnTo>
                      <a:pt x="153" y="14"/>
                    </a:lnTo>
                    <a:lnTo>
                      <a:pt x="118" y="24"/>
                    </a:lnTo>
                    <a:lnTo>
                      <a:pt x="118" y="24"/>
                    </a:lnTo>
                    <a:lnTo>
                      <a:pt x="79" y="49"/>
                    </a:lnTo>
                    <a:lnTo>
                      <a:pt x="49" y="74"/>
                    </a:lnTo>
                    <a:lnTo>
                      <a:pt x="25" y="103"/>
                    </a:lnTo>
                    <a:lnTo>
                      <a:pt x="0" y="138"/>
                    </a:lnTo>
                    <a:lnTo>
                      <a:pt x="0" y="138"/>
                    </a:lnTo>
                    <a:lnTo>
                      <a:pt x="0" y="143"/>
                    </a:lnTo>
                    <a:lnTo>
                      <a:pt x="5" y="138"/>
                    </a:lnTo>
                    <a:lnTo>
                      <a:pt x="5" y="138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8" name="Freeform 167"/>
              <p:cNvSpPr>
                <a:spLocks/>
              </p:cNvSpPr>
              <p:nvPr/>
            </p:nvSpPr>
            <p:spPr bwMode="auto">
              <a:xfrm>
                <a:off x="2279" y="1739"/>
                <a:ext cx="153" cy="30"/>
              </a:xfrm>
              <a:custGeom>
                <a:avLst/>
                <a:gdLst>
                  <a:gd name="T0" fmla="*/ 0 w 153"/>
                  <a:gd name="T1" fmla="*/ 0 h 30"/>
                  <a:gd name="T2" fmla="*/ 0 w 153"/>
                  <a:gd name="T3" fmla="*/ 0 h 30"/>
                  <a:gd name="T4" fmla="*/ 40 w 153"/>
                  <a:gd name="T5" fmla="*/ 0 h 30"/>
                  <a:gd name="T6" fmla="*/ 79 w 153"/>
                  <a:gd name="T7" fmla="*/ 5 h 30"/>
                  <a:gd name="T8" fmla="*/ 119 w 153"/>
                  <a:gd name="T9" fmla="*/ 15 h 30"/>
                  <a:gd name="T10" fmla="*/ 153 w 153"/>
                  <a:gd name="T11" fmla="*/ 30 h 30"/>
                  <a:gd name="T12" fmla="*/ 153 w 153"/>
                  <a:gd name="T13" fmla="*/ 30 h 30"/>
                  <a:gd name="T14" fmla="*/ 153 w 153"/>
                  <a:gd name="T15" fmla="*/ 30 h 30"/>
                  <a:gd name="T16" fmla="*/ 153 w 153"/>
                  <a:gd name="T17" fmla="*/ 30 h 30"/>
                  <a:gd name="T18" fmla="*/ 138 w 153"/>
                  <a:gd name="T19" fmla="*/ 15 h 30"/>
                  <a:gd name="T20" fmla="*/ 119 w 153"/>
                  <a:gd name="T21" fmla="*/ 5 h 30"/>
                  <a:gd name="T22" fmla="*/ 84 w 153"/>
                  <a:gd name="T23" fmla="*/ 0 h 30"/>
                  <a:gd name="T24" fmla="*/ 40 w 153"/>
                  <a:gd name="T25" fmla="*/ 0 h 30"/>
                  <a:gd name="T26" fmla="*/ 0 w 153"/>
                  <a:gd name="T27" fmla="*/ 0 h 30"/>
                  <a:gd name="T28" fmla="*/ 0 w 153"/>
                  <a:gd name="T29" fmla="*/ 0 h 30"/>
                  <a:gd name="T30" fmla="*/ 0 w 153"/>
                  <a:gd name="T31" fmla="*/ 0 h 30"/>
                  <a:gd name="T32" fmla="*/ 0 w 153"/>
                  <a:gd name="T33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53" h="30">
                    <a:moveTo>
                      <a:pt x="0" y="0"/>
                    </a:moveTo>
                    <a:lnTo>
                      <a:pt x="0" y="0"/>
                    </a:lnTo>
                    <a:lnTo>
                      <a:pt x="40" y="0"/>
                    </a:lnTo>
                    <a:lnTo>
                      <a:pt x="79" y="5"/>
                    </a:lnTo>
                    <a:lnTo>
                      <a:pt x="119" y="15"/>
                    </a:lnTo>
                    <a:lnTo>
                      <a:pt x="153" y="30"/>
                    </a:lnTo>
                    <a:lnTo>
                      <a:pt x="153" y="30"/>
                    </a:lnTo>
                    <a:lnTo>
                      <a:pt x="153" y="30"/>
                    </a:lnTo>
                    <a:lnTo>
                      <a:pt x="153" y="30"/>
                    </a:lnTo>
                    <a:lnTo>
                      <a:pt x="138" y="15"/>
                    </a:lnTo>
                    <a:lnTo>
                      <a:pt x="119" y="5"/>
                    </a:lnTo>
                    <a:lnTo>
                      <a:pt x="84" y="0"/>
                    </a:lnTo>
                    <a:lnTo>
                      <a:pt x="4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9" name="Freeform 168"/>
              <p:cNvSpPr>
                <a:spLocks/>
              </p:cNvSpPr>
              <p:nvPr/>
            </p:nvSpPr>
            <p:spPr bwMode="auto">
              <a:xfrm>
                <a:off x="2032" y="1813"/>
                <a:ext cx="198" cy="45"/>
              </a:xfrm>
              <a:custGeom>
                <a:avLst/>
                <a:gdLst>
                  <a:gd name="T0" fmla="*/ 193 w 198"/>
                  <a:gd name="T1" fmla="*/ 40 h 45"/>
                  <a:gd name="T2" fmla="*/ 193 w 198"/>
                  <a:gd name="T3" fmla="*/ 40 h 45"/>
                  <a:gd name="T4" fmla="*/ 148 w 198"/>
                  <a:gd name="T5" fmla="*/ 25 h 45"/>
                  <a:gd name="T6" fmla="*/ 99 w 198"/>
                  <a:gd name="T7" fmla="*/ 5 h 45"/>
                  <a:gd name="T8" fmla="*/ 69 w 198"/>
                  <a:gd name="T9" fmla="*/ 0 h 45"/>
                  <a:gd name="T10" fmla="*/ 45 w 198"/>
                  <a:gd name="T11" fmla="*/ 0 h 45"/>
                  <a:gd name="T12" fmla="*/ 20 w 198"/>
                  <a:gd name="T13" fmla="*/ 10 h 45"/>
                  <a:gd name="T14" fmla="*/ 0 w 198"/>
                  <a:gd name="T15" fmla="*/ 20 h 45"/>
                  <a:gd name="T16" fmla="*/ 0 w 198"/>
                  <a:gd name="T17" fmla="*/ 20 h 45"/>
                  <a:gd name="T18" fmla="*/ 0 w 198"/>
                  <a:gd name="T19" fmla="*/ 25 h 45"/>
                  <a:gd name="T20" fmla="*/ 5 w 198"/>
                  <a:gd name="T21" fmla="*/ 30 h 45"/>
                  <a:gd name="T22" fmla="*/ 5 w 198"/>
                  <a:gd name="T23" fmla="*/ 30 h 45"/>
                  <a:gd name="T24" fmla="*/ 50 w 198"/>
                  <a:gd name="T25" fmla="*/ 30 h 45"/>
                  <a:gd name="T26" fmla="*/ 94 w 198"/>
                  <a:gd name="T27" fmla="*/ 30 h 45"/>
                  <a:gd name="T28" fmla="*/ 94 w 198"/>
                  <a:gd name="T29" fmla="*/ 30 h 45"/>
                  <a:gd name="T30" fmla="*/ 144 w 198"/>
                  <a:gd name="T31" fmla="*/ 35 h 45"/>
                  <a:gd name="T32" fmla="*/ 193 w 198"/>
                  <a:gd name="T33" fmla="*/ 45 h 45"/>
                  <a:gd name="T34" fmla="*/ 193 w 198"/>
                  <a:gd name="T35" fmla="*/ 45 h 45"/>
                  <a:gd name="T36" fmla="*/ 198 w 198"/>
                  <a:gd name="T37" fmla="*/ 45 h 45"/>
                  <a:gd name="T38" fmla="*/ 193 w 198"/>
                  <a:gd name="T39" fmla="*/ 40 h 45"/>
                  <a:gd name="T40" fmla="*/ 193 w 198"/>
                  <a:gd name="T41" fmla="*/ 4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45">
                    <a:moveTo>
                      <a:pt x="193" y="40"/>
                    </a:moveTo>
                    <a:lnTo>
                      <a:pt x="193" y="40"/>
                    </a:lnTo>
                    <a:lnTo>
                      <a:pt x="148" y="25"/>
                    </a:lnTo>
                    <a:lnTo>
                      <a:pt x="99" y="5"/>
                    </a:lnTo>
                    <a:lnTo>
                      <a:pt x="69" y="0"/>
                    </a:lnTo>
                    <a:lnTo>
                      <a:pt x="45" y="0"/>
                    </a:lnTo>
                    <a:lnTo>
                      <a:pt x="20" y="10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0" y="25"/>
                    </a:lnTo>
                    <a:lnTo>
                      <a:pt x="5" y="30"/>
                    </a:lnTo>
                    <a:lnTo>
                      <a:pt x="5" y="30"/>
                    </a:lnTo>
                    <a:lnTo>
                      <a:pt x="50" y="30"/>
                    </a:lnTo>
                    <a:lnTo>
                      <a:pt x="94" y="30"/>
                    </a:lnTo>
                    <a:lnTo>
                      <a:pt x="94" y="30"/>
                    </a:lnTo>
                    <a:lnTo>
                      <a:pt x="144" y="35"/>
                    </a:lnTo>
                    <a:lnTo>
                      <a:pt x="193" y="45"/>
                    </a:lnTo>
                    <a:lnTo>
                      <a:pt x="193" y="45"/>
                    </a:lnTo>
                    <a:lnTo>
                      <a:pt x="198" y="45"/>
                    </a:lnTo>
                    <a:lnTo>
                      <a:pt x="193" y="40"/>
                    </a:lnTo>
                    <a:lnTo>
                      <a:pt x="193" y="4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0" name="Freeform 169"/>
              <p:cNvSpPr>
                <a:spLocks/>
              </p:cNvSpPr>
              <p:nvPr/>
            </p:nvSpPr>
            <p:spPr bwMode="auto">
              <a:xfrm>
                <a:off x="1707" y="1522"/>
                <a:ext cx="153" cy="193"/>
              </a:xfrm>
              <a:custGeom>
                <a:avLst/>
                <a:gdLst>
                  <a:gd name="T0" fmla="*/ 153 w 153"/>
                  <a:gd name="T1" fmla="*/ 0 h 193"/>
                  <a:gd name="T2" fmla="*/ 153 w 153"/>
                  <a:gd name="T3" fmla="*/ 0 h 193"/>
                  <a:gd name="T4" fmla="*/ 103 w 153"/>
                  <a:gd name="T5" fmla="*/ 35 h 193"/>
                  <a:gd name="T6" fmla="*/ 54 w 153"/>
                  <a:gd name="T7" fmla="*/ 74 h 193"/>
                  <a:gd name="T8" fmla="*/ 34 w 153"/>
                  <a:gd name="T9" fmla="*/ 99 h 193"/>
                  <a:gd name="T10" fmla="*/ 14 w 153"/>
                  <a:gd name="T11" fmla="*/ 123 h 193"/>
                  <a:gd name="T12" fmla="*/ 5 w 153"/>
                  <a:gd name="T13" fmla="*/ 148 h 193"/>
                  <a:gd name="T14" fmla="*/ 0 w 153"/>
                  <a:gd name="T15" fmla="*/ 178 h 193"/>
                  <a:gd name="T16" fmla="*/ 0 w 153"/>
                  <a:gd name="T17" fmla="*/ 178 h 193"/>
                  <a:gd name="T18" fmla="*/ 0 w 153"/>
                  <a:gd name="T19" fmla="*/ 193 h 193"/>
                  <a:gd name="T20" fmla="*/ 0 w 153"/>
                  <a:gd name="T21" fmla="*/ 193 h 193"/>
                  <a:gd name="T22" fmla="*/ 5 w 153"/>
                  <a:gd name="T23" fmla="*/ 188 h 193"/>
                  <a:gd name="T24" fmla="*/ 14 w 153"/>
                  <a:gd name="T25" fmla="*/ 168 h 193"/>
                  <a:gd name="T26" fmla="*/ 14 w 153"/>
                  <a:gd name="T27" fmla="*/ 168 h 193"/>
                  <a:gd name="T28" fmla="*/ 24 w 153"/>
                  <a:gd name="T29" fmla="*/ 143 h 193"/>
                  <a:gd name="T30" fmla="*/ 39 w 153"/>
                  <a:gd name="T31" fmla="*/ 119 h 193"/>
                  <a:gd name="T32" fmla="*/ 74 w 153"/>
                  <a:gd name="T33" fmla="*/ 74 h 193"/>
                  <a:gd name="T34" fmla="*/ 113 w 153"/>
                  <a:gd name="T35" fmla="*/ 40 h 193"/>
                  <a:gd name="T36" fmla="*/ 153 w 153"/>
                  <a:gd name="T37" fmla="*/ 0 h 193"/>
                  <a:gd name="T38" fmla="*/ 153 w 153"/>
                  <a:gd name="T39" fmla="*/ 0 h 193"/>
                  <a:gd name="T40" fmla="*/ 153 w 153"/>
                  <a:gd name="T41" fmla="*/ 0 h 193"/>
                  <a:gd name="T42" fmla="*/ 153 w 153"/>
                  <a:gd name="T43" fmla="*/ 0 h 1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53" h="193">
                    <a:moveTo>
                      <a:pt x="153" y="0"/>
                    </a:moveTo>
                    <a:lnTo>
                      <a:pt x="153" y="0"/>
                    </a:lnTo>
                    <a:lnTo>
                      <a:pt x="103" y="35"/>
                    </a:lnTo>
                    <a:lnTo>
                      <a:pt x="54" y="74"/>
                    </a:lnTo>
                    <a:lnTo>
                      <a:pt x="34" y="99"/>
                    </a:lnTo>
                    <a:lnTo>
                      <a:pt x="14" y="123"/>
                    </a:lnTo>
                    <a:lnTo>
                      <a:pt x="5" y="148"/>
                    </a:lnTo>
                    <a:lnTo>
                      <a:pt x="0" y="178"/>
                    </a:lnTo>
                    <a:lnTo>
                      <a:pt x="0" y="178"/>
                    </a:lnTo>
                    <a:lnTo>
                      <a:pt x="0" y="193"/>
                    </a:lnTo>
                    <a:lnTo>
                      <a:pt x="0" y="193"/>
                    </a:lnTo>
                    <a:lnTo>
                      <a:pt x="5" y="188"/>
                    </a:lnTo>
                    <a:lnTo>
                      <a:pt x="14" y="168"/>
                    </a:lnTo>
                    <a:lnTo>
                      <a:pt x="14" y="168"/>
                    </a:lnTo>
                    <a:lnTo>
                      <a:pt x="24" y="143"/>
                    </a:lnTo>
                    <a:lnTo>
                      <a:pt x="39" y="119"/>
                    </a:lnTo>
                    <a:lnTo>
                      <a:pt x="74" y="74"/>
                    </a:lnTo>
                    <a:lnTo>
                      <a:pt x="113" y="40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53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1" name="Freeform 170"/>
              <p:cNvSpPr>
                <a:spLocks/>
              </p:cNvSpPr>
              <p:nvPr/>
            </p:nvSpPr>
            <p:spPr bwMode="auto">
              <a:xfrm>
                <a:off x="858" y="1680"/>
                <a:ext cx="163" cy="138"/>
              </a:xfrm>
              <a:custGeom>
                <a:avLst/>
                <a:gdLst>
                  <a:gd name="T0" fmla="*/ 0 w 163"/>
                  <a:gd name="T1" fmla="*/ 138 h 138"/>
                  <a:gd name="T2" fmla="*/ 0 w 163"/>
                  <a:gd name="T3" fmla="*/ 138 h 138"/>
                  <a:gd name="T4" fmla="*/ 49 w 163"/>
                  <a:gd name="T5" fmla="*/ 119 h 138"/>
                  <a:gd name="T6" fmla="*/ 113 w 163"/>
                  <a:gd name="T7" fmla="*/ 94 h 138"/>
                  <a:gd name="T8" fmla="*/ 143 w 163"/>
                  <a:gd name="T9" fmla="*/ 79 h 138"/>
                  <a:gd name="T10" fmla="*/ 158 w 163"/>
                  <a:gd name="T11" fmla="*/ 59 h 138"/>
                  <a:gd name="T12" fmla="*/ 163 w 163"/>
                  <a:gd name="T13" fmla="*/ 49 h 138"/>
                  <a:gd name="T14" fmla="*/ 163 w 163"/>
                  <a:gd name="T15" fmla="*/ 40 h 138"/>
                  <a:gd name="T16" fmla="*/ 158 w 163"/>
                  <a:gd name="T17" fmla="*/ 30 h 138"/>
                  <a:gd name="T18" fmla="*/ 148 w 163"/>
                  <a:gd name="T19" fmla="*/ 15 h 138"/>
                  <a:gd name="T20" fmla="*/ 148 w 163"/>
                  <a:gd name="T21" fmla="*/ 15 h 138"/>
                  <a:gd name="T22" fmla="*/ 128 w 163"/>
                  <a:gd name="T23" fmla="*/ 5 h 138"/>
                  <a:gd name="T24" fmla="*/ 113 w 163"/>
                  <a:gd name="T25" fmla="*/ 0 h 138"/>
                  <a:gd name="T26" fmla="*/ 98 w 163"/>
                  <a:gd name="T27" fmla="*/ 0 h 138"/>
                  <a:gd name="T28" fmla="*/ 89 w 163"/>
                  <a:gd name="T29" fmla="*/ 5 h 138"/>
                  <a:gd name="T30" fmla="*/ 74 w 163"/>
                  <a:gd name="T31" fmla="*/ 10 h 138"/>
                  <a:gd name="T32" fmla="*/ 64 w 163"/>
                  <a:gd name="T33" fmla="*/ 20 h 138"/>
                  <a:gd name="T34" fmla="*/ 39 w 163"/>
                  <a:gd name="T35" fmla="*/ 49 h 138"/>
                  <a:gd name="T36" fmla="*/ 24 w 163"/>
                  <a:gd name="T37" fmla="*/ 79 h 138"/>
                  <a:gd name="T38" fmla="*/ 10 w 163"/>
                  <a:gd name="T39" fmla="*/ 109 h 138"/>
                  <a:gd name="T40" fmla="*/ 0 w 163"/>
                  <a:gd name="T41" fmla="*/ 138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63" h="138">
                    <a:moveTo>
                      <a:pt x="0" y="138"/>
                    </a:moveTo>
                    <a:lnTo>
                      <a:pt x="0" y="138"/>
                    </a:lnTo>
                    <a:lnTo>
                      <a:pt x="49" y="119"/>
                    </a:lnTo>
                    <a:lnTo>
                      <a:pt x="113" y="94"/>
                    </a:lnTo>
                    <a:lnTo>
                      <a:pt x="143" y="79"/>
                    </a:lnTo>
                    <a:lnTo>
                      <a:pt x="158" y="59"/>
                    </a:lnTo>
                    <a:lnTo>
                      <a:pt x="163" y="49"/>
                    </a:lnTo>
                    <a:lnTo>
                      <a:pt x="163" y="40"/>
                    </a:lnTo>
                    <a:lnTo>
                      <a:pt x="158" y="30"/>
                    </a:lnTo>
                    <a:lnTo>
                      <a:pt x="148" y="15"/>
                    </a:lnTo>
                    <a:lnTo>
                      <a:pt x="148" y="15"/>
                    </a:lnTo>
                    <a:lnTo>
                      <a:pt x="128" y="5"/>
                    </a:lnTo>
                    <a:lnTo>
                      <a:pt x="113" y="0"/>
                    </a:lnTo>
                    <a:lnTo>
                      <a:pt x="98" y="0"/>
                    </a:lnTo>
                    <a:lnTo>
                      <a:pt x="89" y="5"/>
                    </a:lnTo>
                    <a:lnTo>
                      <a:pt x="74" y="10"/>
                    </a:lnTo>
                    <a:lnTo>
                      <a:pt x="64" y="20"/>
                    </a:lnTo>
                    <a:lnTo>
                      <a:pt x="39" y="49"/>
                    </a:lnTo>
                    <a:lnTo>
                      <a:pt x="24" y="79"/>
                    </a:lnTo>
                    <a:lnTo>
                      <a:pt x="10" y="109"/>
                    </a:lnTo>
                    <a:lnTo>
                      <a:pt x="0" y="138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2" name="Freeform 171"/>
              <p:cNvSpPr>
                <a:spLocks/>
              </p:cNvSpPr>
              <p:nvPr/>
            </p:nvSpPr>
            <p:spPr bwMode="auto">
              <a:xfrm>
                <a:off x="858" y="1680"/>
                <a:ext cx="163" cy="138"/>
              </a:xfrm>
              <a:custGeom>
                <a:avLst/>
                <a:gdLst>
                  <a:gd name="T0" fmla="*/ 0 w 163"/>
                  <a:gd name="T1" fmla="*/ 138 h 138"/>
                  <a:gd name="T2" fmla="*/ 0 w 163"/>
                  <a:gd name="T3" fmla="*/ 138 h 138"/>
                  <a:gd name="T4" fmla="*/ 49 w 163"/>
                  <a:gd name="T5" fmla="*/ 119 h 138"/>
                  <a:gd name="T6" fmla="*/ 113 w 163"/>
                  <a:gd name="T7" fmla="*/ 94 h 138"/>
                  <a:gd name="T8" fmla="*/ 143 w 163"/>
                  <a:gd name="T9" fmla="*/ 79 h 138"/>
                  <a:gd name="T10" fmla="*/ 158 w 163"/>
                  <a:gd name="T11" fmla="*/ 59 h 138"/>
                  <a:gd name="T12" fmla="*/ 163 w 163"/>
                  <a:gd name="T13" fmla="*/ 49 h 138"/>
                  <a:gd name="T14" fmla="*/ 163 w 163"/>
                  <a:gd name="T15" fmla="*/ 40 h 138"/>
                  <a:gd name="T16" fmla="*/ 158 w 163"/>
                  <a:gd name="T17" fmla="*/ 30 h 138"/>
                  <a:gd name="T18" fmla="*/ 148 w 163"/>
                  <a:gd name="T19" fmla="*/ 15 h 138"/>
                  <a:gd name="T20" fmla="*/ 148 w 163"/>
                  <a:gd name="T21" fmla="*/ 15 h 138"/>
                  <a:gd name="T22" fmla="*/ 128 w 163"/>
                  <a:gd name="T23" fmla="*/ 5 h 138"/>
                  <a:gd name="T24" fmla="*/ 113 w 163"/>
                  <a:gd name="T25" fmla="*/ 0 h 138"/>
                  <a:gd name="T26" fmla="*/ 98 w 163"/>
                  <a:gd name="T27" fmla="*/ 0 h 138"/>
                  <a:gd name="T28" fmla="*/ 89 w 163"/>
                  <a:gd name="T29" fmla="*/ 5 h 138"/>
                  <a:gd name="T30" fmla="*/ 74 w 163"/>
                  <a:gd name="T31" fmla="*/ 10 h 138"/>
                  <a:gd name="T32" fmla="*/ 64 w 163"/>
                  <a:gd name="T33" fmla="*/ 20 h 138"/>
                  <a:gd name="T34" fmla="*/ 39 w 163"/>
                  <a:gd name="T35" fmla="*/ 49 h 138"/>
                  <a:gd name="T36" fmla="*/ 24 w 163"/>
                  <a:gd name="T37" fmla="*/ 79 h 138"/>
                  <a:gd name="T38" fmla="*/ 10 w 163"/>
                  <a:gd name="T39" fmla="*/ 109 h 138"/>
                  <a:gd name="T40" fmla="*/ 0 w 163"/>
                  <a:gd name="T41" fmla="*/ 138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63" h="138">
                    <a:moveTo>
                      <a:pt x="0" y="138"/>
                    </a:moveTo>
                    <a:lnTo>
                      <a:pt x="0" y="138"/>
                    </a:lnTo>
                    <a:lnTo>
                      <a:pt x="49" y="119"/>
                    </a:lnTo>
                    <a:lnTo>
                      <a:pt x="113" y="94"/>
                    </a:lnTo>
                    <a:lnTo>
                      <a:pt x="143" y="79"/>
                    </a:lnTo>
                    <a:lnTo>
                      <a:pt x="158" y="59"/>
                    </a:lnTo>
                    <a:lnTo>
                      <a:pt x="163" y="49"/>
                    </a:lnTo>
                    <a:lnTo>
                      <a:pt x="163" y="40"/>
                    </a:lnTo>
                    <a:lnTo>
                      <a:pt x="158" y="30"/>
                    </a:lnTo>
                    <a:lnTo>
                      <a:pt x="148" y="15"/>
                    </a:lnTo>
                    <a:lnTo>
                      <a:pt x="148" y="15"/>
                    </a:lnTo>
                    <a:lnTo>
                      <a:pt x="128" y="5"/>
                    </a:lnTo>
                    <a:lnTo>
                      <a:pt x="113" y="0"/>
                    </a:lnTo>
                    <a:lnTo>
                      <a:pt x="98" y="0"/>
                    </a:lnTo>
                    <a:lnTo>
                      <a:pt x="89" y="5"/>
                    </a:lnTo>
                    <a:lnTo>
                      <a:pt x="74" y="10"/>
                    </a:lnTo>
                    <a:lnTo>
                      <a:pt x="64" y="20"/>
                    </a:lnTo>
                    <a:lnTo>
                      <a:pt x="39" y="49"/>
                    </a:lnTo>
                    <a:lnTo>
                      <a:pt x="24" y="79"/>
                    </a:lnTo>
                    <a:lnTo>
                      <a:pt x="10" y="109"/>
                    </a:lnTo>
                    <a:lnTo>
                      <a:pt x="0" y="13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3" name="Freeform 172"/>
              <p:cNvSpPr>
                <a:spLocks/>
              </p:cNvSpPr>
              <p:nvPr/>
            </p:nvSpPr>
            <p:spPr bwMode="auto">
              <a:xfrm>
                <a:off x="853" y="1596"/>
                <a:ext cx="123" cy="79"/>
              </a:xfrm>
              <a:custGeom>
                <a:avLst/>
                <a:gdLst>
                  <a:gd name="T0" fmla="*/ 0 w 123"/>
                  <a:gd name="T1" fmla="*/ 5 h 79"/>
                  <a:gd name="T2" fmla="*/ 0 w 123"/>
                  <a:gd name="T3" fmla="*/ 5 h 79"/>
                  <a:gd name="T4" fmla="*/ 19 w 123"/>
                  <a:gd name="T5" fmla="*/ 30 h 79"/>
                  <a:gd name="T6" fmla="*/ 49 w 123"/>
                  <a:gd name="T7" fmla="*/ 59 h 79"/>
                  <a:gd name="T8" fmla="*/ 64 w 123"/>
                  <a:gd name="T9" fmla="*/ 74 h 79"/>
                  <a:gd name="T10" fmla="*/ 84 w 123"/>
                  <a:gd name="T11" fmla="*/ 79 h 79"/>
                  <a:gd name="T12" fmla="*/ 98 w 123"/>
                  <a:gd name="T13" fmla="*/ 74 h 79"/>
                  <a:gd name="T14" fmla="*/ 113 w 123"/>
                  <a:gd name="T15" fmla="*/ 59 h 79"/>
                  <a:gd name="T16" fmla="*/ 113 w 123"/>
                  <a:gd name="T17" fmla="*/ 59 h 79"/>
                  <a:gd name="T18" fmla="*/ 123 w 123"/>
                  <a:gd name="T19" fmla="*/ 45 h 79"/>
                  <a:gd name="T20" fmla="*/ 123 w 123"/>
                  <a:gd name="T21" fmla="*/ 35 h 79"/>
                  <a:gd name="T22" fmla="*/ 123 w 123"/>
                  <a:gd name="T23" fmla="*/ 25 h 79"/>
                  <a:gd name="T24" fmla="*/ 118 w 123"/>
                  <a:gd name="T25" fmla="*/ 20 h 79"/>
                  <a:gd name="T26" fmla="*/ 98 w 123"/>
                  <a:gd name="T27" fmla="*/ 10 h 79"/>
                  <a:gd name="T28" fmla="*/ 74 w 123"/>
                  <a:gd name="T29" fmla="*/ 5 h 79"/>
                  <a:gd name="T30" fmla="*/ 24 w 123"/>
                  <a:gd name="T31" fmla="*/ 0 h 79"/>
                  <a:gd name="T32" fmla="*/ 0 w 123"/>
                  <a:gd name="T33" fmla="*/ 5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3" h="79">
                    <a:moveTo>
                      <a:pt x="0" y="5"/>
                    </a:moveTo>
                    <a:lnTo>
                      <a:pt x="0" y="5"/>
                    </a:lnTo>
                    <a:lnTo>
                      <a:pt x="19" y="30"/>
                    </a:lnTo>
                    <a:lnTo>
                      <a:pt x="49" y="59"/>
                    </a:lnTo>
                    <a:lnTo>
                      <a:pt x="64" y="74"/>
                    </a:lnTo>
                    <a:lnTo>
                      <a:pt x="84" y="79"/>
                    </a:lnTo>
                    <a:lnTo>
                      <a:pt x="98" y="74"/>
                    </a:lnTo>
                    <a:lnTo>
                      <a:pt x="113" y="59"/>
                    </a:lnTo>
                    <a:lnTo>
                      <a:pt x="113" y="59"/>
                    </a:lnTo>
                    <a:lnTo>
                      <a:pt x="123" y="45"/>
                    </a:lnTo>
                    <a:lnTo>
                      <a:pt x="123" y="35"/>
                    </a:lnTo>
                    <a:lnTo>
                      <a:pt x="123" y="25"/>
                    </a:lnTo>
                    <a:lnTo>
                      <a:pt x="118" y="20"/>
                    </a:lnTo>
                    <a:lnTo>
                      <a:pt x="98" y="10"/>
                    </a:lnTo>
                    <a:lnTo>
                      <a:pt x="74" y="5"/>
                    </a:lnTo>
                    <a:lnTo>
                      <a:pt x="24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4" name="Freeform 173"/>
              <p:cNvSpPr>
                <a:spLocks/>
              </p:cNvSpPr>
              <p:nvPr/>
            </p:nvSpPr>
            <p:spPr bwMode="auto">
              <a:xfrm>
                <a:off x="853" y="1596"/>
                <a:ext cx="123" cy="79"/>
              </a:xfrm>
              <a:custGeom>
                <a:avLst/>
                <a:gdLst>
                  <a:gd name="T0" fmla="*/ 0 w 123"/>
                  <a:gd name="T1" fmla="*/ 5 h 79"/>
                  <a:gd name="T2" fmla="*/ 0 w 123"/>
                  <a:gd name="T3" fmla="*/ 5 h 79"/>
                  <a:gd name="T4" fmla="*/ 19 w 123"/>
                  <a:gd name="T5" fmla="*/ 30 h 79"/>
                  <a:gd name="T6" fmla="*/ 49 w 123"/>
                  <a:gd name="T7" fmla="*/ 59 h 79"/>
                  <a:gd name="T8" fmla="*/ 64 w 123"/>
                  <a:gd name="T9" fmla="*/ 74 h 79"/>
                  <a:gd name="T10" fmla="*/ 84 w 123"/>
                  <a:gd name="T11" fmla="*/ 79 h 79"/>
                  <a:gd name="T12" fmla="*/ 98 w 123"/>
                  <a:gd name="T13" fmla="*/ 74 h 79"/>
                  <a:gd name="T14" fmla="*/ 113 w 123"/>
                  <a:gd name="T15" fmla="*/ 59 h 79"/>
                  <a:gd name="T16" fmla="*/ 113 w 123"/>
                  <a:gd name="T17" fmla="*/ 59 h 79"/>
                  <a:gd name="T18" fmla="*/ 123 w 123"/>
                  <a:gd name="T19" fmla="*/ 45 h 79"/>
                  <a:gd name="T20" fmla="*/ 123 w 123"/>
                  <a:gd name="T21" fmla="*/ 35 h 79"/>
                  <a:gd name="T22" fmla="*/ 123 w 123"/>
                  <a:gd name="T23" fmla="*/ 25 h 79"/>
                  <a:gd name="T24" fmla="*/ 118 w 123"/>
                  <a:gd name="T25" fmla="*/ 20 h 79"/>
                  <a:gd name="T26" fmla="*/ 98 w 123"/>
                  <a:gd name="T27" fmla="*/ 10 h 79"/>
                  <a:gd name="T28" fmla="*/ 74 w 123"/>
                  <a:gd name="T29" fmla="*/ 5 h 79"/>
                  <a:gd name="T30" fmla="*/ 24 w 123"/>
                  <a:gd name="T31" fmla="*/ 0 h 79"/>
                  <a:gd name="T32" fmla="*/ 0 w 123"/>
                  <a:gd name="T33" fmla="*/ 5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3" h="79">
                    <a:moveTo>
                      <a:pt x="0" y="5"/>
                    </a:moveTo>
                    <a:lnTo>
                      <a:pt x="0" y="5"/>
                    </a:lnTo>
                    <a:lnTo>
                      <a:pt x="19" y="30"/>
                    </a:lnTo>
                    <a:lnTo>
                      <a:pt x="49" y="59"/>
                    </a:lnTo>
                    <a:lnTo>
                      <a:pt x="64" y="74"/>
                    </a:lnTo>
                    <a:lnTo>
                      <a:pt x="84" y="79"/>
                    </a:lnTo>
                    <a:lnTo>
                      <a:pt x="98" y="74"/>
                    </a:lnTo>
                    <a:lnTo>
                      <a:pt x="113" y="59"/>
                    </a:lnTo>
                    <a:lnTo>
                      <a:pt x="113" y="59"/>
                    </a:lnTo>
                    <a:lnTo>
                      <a:pt x="123" y="45"/>
                    </a:lnTo>
                    <a:lnTo>
                      <a:pt x="123" y="35"/>
                    </a:lnTo>
                    <a:lnTo>
                      <a:pt x="123" y="25"/>
                    </a:lnTo>
                    <a:lnTo>
                      <a:pt x="118" y="20"/>
                    </a:lnTo>
                    <a:lnTo>
                      <a:pt x="98" y="10"/>
                    </a:lnTo>
                    <a:lnTo>
                      <a:pt x="74" y="5"/>
                    </a:lnTo>
                    <a:lnTo>
                      <a:pt x="24" y="0"/>
                    </a:lnTo>
                    <a:lnTo>
                      <a:pt x="0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5" name="Freeform 174"/>
              <p:cNvSpPr>
                <a:spLocks/>
              </p:cNvSpPr>
              <p:nvPr/>
            </p:nvSpPr>
            <p:spPr bwMode="auto">
              <a:xfrm>
                <a:off x="996" y="1532"/>
                <a:ext cx="64" cy="123"/>
              </a:xfrm>
              <a:custGeom>
                <a:avLst/>
                <a:gdLst>
                  <a:gd name="T0" fmla="*/ 15 w 64"/>
                  <a:gd name="T1" fmla="*/ 0 h 123"/>
                  <a:gd name="T2" fmla="*/ 15 w 64"/>
                  <a:gd name="T3" fmla="*/ 0 h 123"/>
                  <a:gd name="T4" fmla="*/ 5 w 64"/>
                  <a:gd name="T5" fmla="*/ 30 h 123"/>
                  <a:gd name="T6" fmla="*/ 0 w 64"/>
                  <a:gd name="T7" fmla="*/ 54 h 123"/>
                  <a:gd name="T8" fmla="*/ 0 w 64"/>
                  <a:gd name="T9" fmla="*/ 74 h 123"/>
                  <a:gd name="T10" fmla="*/ 0 w 64"/>
                  <a:gd name="T11" fmla="*/ 99 h 123"/>
                  <a:gd name="T12" fmla="*/ 10 w 64"/>
                  <a:gd name="T13" fmla="*/ 113 h 123"/>
                  <a:gd name="T14" fmla="*/ 15 w 64"/>
                  <a:gd name="T15" fmla="*/ 118 h 123"/>
                  <a:gd name="T16" fmla="*/ 20 w 64"/>
                  <a:gd name="T17" fmla="*/ 123 h 123"/>
                  <a:gd name="T18" fmla="*/ 34 w 64"/>
                  <a:gd name="T19" fmla="*/ 123 h 123"/>
                  <a:gd name="T20" fmla="*/ 44 w 64"/>
                  <a:gd name="T21" fmla="*/ 123 h 123"/>
                  <a:gd name="T22" fmla="*/ 44 w 64"/>
                  <a:gd name="T23" fmla="*/ 123 h 123"/>
                  <a:gd name="T24" fmla="*/ 54 w 64"/>
                  <a:gd name="T25" fmla="*/ 118 h 123"/>
                  <a:gd name="T26" fmla="*/ 59 w 64"/>
                  <a:gd name="T27" fmla="*/ 109 h 123"/>
                  <a:gd name="T28" fmla="*/ 64 w 64"/>
                  <a:gd name="T29" fmla="*/ 94 h 123"/>
                  <a:gd name="T30" fmla="*/ 59 w 64"/>
                  <a:gd name="T31" fmla="*/ 69 h 123"/>
                  <a:gd name="T32" fmla="*/ 54 w 64"/>
                  <a:gd name="T33" fmla="*/ 49 h 123"/>
                  <a:gd name="T34" fmla="*/ 44 w 64"/>
                  <a:gd name="T35" fmla="*/ 25 h 123"/>
                  <a:gd name="T36" fmla="*/ 34 w 64"/>
                  <a:gd name="T37" fmla="*/ 10 h 123"/>
                  <a:gd name="T38" fmla="*/ 25 w 64"/>
                  <a:gd name="T39" fmla="*/ 0 h 123"/>
                  <a:gd name="T40" fmla="*/ 20 w 64"/>
                  <a:gd name="T41" fmla="*/ 0 h 123"/>
                  <a:gd name="T42" fmla="*/ 15 w 64"/>
                  <a:gd name="T43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4" h="123">
                    <a:moveTo>
                      <a:pt x="15" y="0"/>
                    </a:moveTo>
                    <a:lnTo>
                      <a:pt x="15" y="0"/>
                    </a:lnTo>
                    <a:lnTo>
                      <a:pt x="5" y="30"/>
                    </a:lnTo>
                    <a:lnTo>
                      <a:pt x="0" y="54"/>
                    </a:lnTo>
                    <a:lnTo>
                      <a:pt x="0" y="74"/>
                    </a:lnTo>
                    <a:lnTo>
                      <a:pt x="0" y="99"/>
                    </a:lnTo>
                    <a:lnTo>
                      <a:pt x="10" y="113"/>
                    </a:lnTo>
                    <a:lnTo>
                      <a:pt x="15" y="118"/>
                    </a:lnTo>
                    <a:lnTo>
                      <a:pt x="20" y="123"/>
                    </a:lnTo>
                    <a:lnTo>
                      <a:pt x="34" y="123"/>
                    </a:lnTo>
                    <a:lnTo>
                      <a:pt x="44" y="123"/>
                    </a:lnTo>
                    <a:lnTo>
                      <a:pt x="44" y="123"/>
                    </a:lnTo>
                    <a:lnTo>
                      <a:pt x="54" y="118"/>
                    </a:lnTo>
                    <a:lnTo>
                      <a:pt x="59" y="109"/>
                    </a:lnTo>
                    <a:lnTo>
                      <a:pt x="64" y="94"/>
                    </a:lnTo>
                    <a:lnTo>
                      <a:pt x="59" y="69"/>
                    </a:lnTo>
                    <a:lnTo>
                      <a:pt x="54" y="49"/>
                    </a:lnTo>
                    <a:lnTo>
                      <a:pt x="44" y="25"/>
                    </a:lnTo>
                    <a:lnTo>
                      <a:pt x="34" y="10"/>
                    </a:lnTo>
                    <a:lnTo>
                      <a:pt x="25" y="0"/>
                    </a:lnTo>
                    <a:lnTo>
                      <a:pt x="20" y="0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6" name="Freeform 175"/>
              <p:cNvSpPr>
                <a:spLocks/>
              </p:cNvSpPr>
              <p:nvPr/>
            </p:nvSpPr>
            <p:spPr bwMode="auto">
              <a:xfrm>
                <a:off x="996" y="1532"/>
                <a:ext cx="64" cy="123"/>
              </a:xfrm>
              <a:custGeom>
                <a:avLst/>
                <a:gdLst>
                  <a:gd name="T0" fmla="*/ 15 w 64"/>
                  <a:gd name="T1" fmla="*/ 0 h 123"/>
                  <a:gd name="T2" fmla="*/ 15 w 64"/>
                  <a:gd name="T3" fmla="*/ 0 h 123"/>
                  <a:gd name="T4" fmla="*/ 5 w 64"/>
                  <a:gd name="T5" fmla="*/ 30 h 123"/>
                  <a:gd name="T6" fmla="*/ 0 w 64"/>
                  <a:gd name="T7" fmla="*/ 54 h 123"/>
                  <a:gd name="T8" fmla="*/ 0 w 64"/>
                  <a:gd name="T9" fmla="*/ 74 h 123"/>
                  <a:gd name="T10" fmla="*/ 0 w 64"/>
                  <a:gd name="T11" fmla="*/ 99 h 123"/>
                  <a:gd name="T12" fmla="*/ 10 w 64"/>
                  <a:gd name="T13" fmla="*/ 113 h 123"/>
                  <a:gd name="T14" fmla="*/ 15 w 64"/>
                  <a:gd name="T15" fmla="*/ 118 h 123"/>
                  <a:gd name="T16" fmla="*/ 20 w 64"/>
                  <a:gd name="T17" fmla="*/ 123 h 123"/>
                  <a:gd name="T18" fmla="*/ 34 w 64"/>
                  <a:gd name="T19" fmla="*/ 123 h 123"/>
                  <a:gd name="T20" fmla="*/ 44 w 64"/>
                  <a:gd name="T21" fmla="*/ 123 h 123"/>
                  <a:gd name="T22" fmla="*/ 44 w 64"/>
                  <a:gd name="T23" fmla="*/ 123 h 123"/>
                  <a:gd name="T24" fmla="*/ 54 w 64"/>
                  <a:gd name="T25" fmla="*/ 118 h 123"/>
                  <a:gd name="T26" fmla="*/ 59 w 64"/>
                  <a:gd name="T27" fmla="*/ 109 h 123"/>
                  <a:gd name="T28" fmla="*/ 64 w 64"/>
                  <a:gd name="T29" fmla="*/ 94 h 123"/>
                  <a:gd name="T30" fmla="*/ 59 w 64"/>
                  <a:gd name="T31" fmla="*/ 69 h 123"/>
                  <a:gd name="T32" fmla="*/ 54 w 64"/>
                  <a:gd name="T33" fmla="*/ 49 h 123"/>
                  <a:gd name="T34" fmla="*/ 44 w 64"/>
                  <a:gd name="T35" fmla="*/ 25 h 123"/>
                  <a:gd name="T36" fmla="*/ 34 w 64"/>
                  <a:gd name="T37" fmla="*/ 10 h 123"/>
                  <a:gd name="T38" fmla="*/ 25 w 64"/>
                  <a:gd name="T39" fmla="*/ 0 h 123"/>
                  <a:gd name="T40" fmla="*/ 20 w 64"/>
                  <a:gd name="T41" fmla="*/ 0 h 123"/>
                  <a:gd name="T42" fmla="*/ 15 w 64"/>
                  <a:gd name="T43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4" h="123">
                    <a:moveTo>
                      <a:pt x="15" y="0"/>
                    </a:moveTo>
                    <a:lnTo>
                      <a:pt x="15" y="0"/>
                    </a:lnTo>
                    <a:lnTo>
                      <a:pt x="5" y="30"/>
                    </a:lnTo>
                    <a:lnTo>
                      <a:pt x="0" y="54"/>
                    </a:lnTo>
                    <a:lnTo>
                      <a:pt x="0" y="74"/>
                    </a:lnTo>
                    <a:lnTo>
                      <a:pt x="0" y="99"/>
                    </a:lnTo>
                    <a:lnTo>
                      <a:pt x="10" y="113"/>
                    </a:lnTo>
                    <a:lnTo>
                      <a:pt x="15" y="118"/>
                    </a:lnTo>
                    <a:lnTo>
                      <a:pt x="20" y="123"/>
                    </a:lnTo>
                    <a:lnTo>
                      <a:pt x="34" y="123"/>
                    </a:lnTo>
                    <a:lnTo>
                      <a:pt x="44" y="123"/>
                    </a:lnTo>
                    <a:lnTo>
                      <a:pt x="44" y="123"/>
                    </a:lnTo>
                    <a:lnTo>
                      <a:pt x="54" y="118"/>
                    </a:lnTo>
                    <a:lnTo>
                      <a:pt x="59" y="109"/>
                    </a:lnTo>
                    <a:lnTo>
                      <a:pt x="64" y="94"/>
                    </a:lnTo>
                    <a:lnTo>
                      <a:pt x="59" y="69"/>
                    </a:lnTo>
                    <a:lnTo>
                      <a:pt x="54" y="49"/>
                    </a:lnTo>
                    <a:lnTo>
                      <a:pt x="44" y="25"/>
                    </a:lnTo>
                    <a:lnTo>
                      <a:pt x="34" y="10"/>
                    </a:lnTo>
                    <a:lnTo>
                      <a:pt x="25" y="0"/>
                    </a:lnTo>
                    <a:lnTo>
                      <a:pt x="20" y="0"/>
                    </a:lnTo>
                    <a:lnTo>
                      <a:pt x="1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7" name="Freeform 176"/>
              <p:cNvSpPr>
                <a:spLocks/>
              </p:cNvSpPr>
              <p:nvPr/>
            </p:nvSpPr>
            <p:spPr bwMode="auto">
              <a:xfrm>
                <a:off x="1085" y="1878"/>
                <a:ext cx="118" cy="128"/>
              </a:xfrm>
              <a:custGeom>
                <a:avLst/>
                <a:gdLst>
                  <a:gd name="T0" fmla="*/ 118 w 118"/>
                  <a:gd name="T1" fmla="*/ 128 h 128"/>
                  <a:gd name="T2" fmla="*/ 118 w 118"/>
                  <a:gd name="T3" fmla="*/ 128 h 128"/>
                  <a:gd name="T4" fmla="*/ 108 w 118"/>
                  <a:gd name="T5" fmla="*/ 93 h 128"/>
                  <a:gd name="T6" fmla="*/ 89 w 118"/>
                  <a:gd name="T7" fmla="*/ 39 h 128"/>
                  <a:gd name="T8" fmla="*/ 74 w 118"/>
                  <a:gd name="T9" fmla="*/ 19 h 128"/>
                  <a:gd name="T10" fmla="*/ 54 w 118"/>
                  <a:gd name="T11" fmla="*/ 0 h 128"/>
                  <a:gd name="T12" fmla="*/ 44 w 118"/>
                  <a:gd name="T13" fmla="*/ 0 h 128"/>
                  <a:gd name="T14" fmla="*/ 34 w 118"/>
                  <a:gd name="T15" fmla="*/ 0 h 128"/>
                  <a:gd name="T16" fmla="*/ 24 w 118"/>
                  <a:gd name="T17" fmla="*/ 0 h 128"/>
                  <a:gd name="T18" fmla="*/ 10 w 118"/>
                  <a:gd name="T19" fmla="*/ 9 h 128"/>
                  <a:gd name="T20" fmla="*/ 10 w 118"/>
                  <a:gd name="T21" fmla="*/ 9 h 128"/>
                  <a:gd name="T22" fmla="*/ 5 w 118"/>
                  <a:gd name="T23" fmla="*/ 19 h 128"/>
                  <a:gd name="T24" fmla="*/ 0 w 118"/>
                  <a:gd name="T25" fmla="*/ 29 h 128"/>
                  <a:gd name="T26" fmla="*/ 0 w 118"/>
                  <a:gd name="T27" fmla="*/ 39 h 128"/>
                  <a:gd name="T28" fmla="*/ 5 w 118"/>
                  <a:gd name="T29" fmla="*/ 49 h 128"/>
                  <a:gd name="T30" fmla="*/ 19 w 118"/>
                  <a:gd name="T31" fmla="*/ 64 h 128"/>
                  <a:gd name="T32" fmla="*/ 44 w 118"/>
                  <a:gd name="T33" fmla="*/ 83 h 128"/>
                  <a:gd name="T34" fmla="*/ 94 w 118"/>
                  <a:gd name="T35" fmla="*/ 113 h 128"/>
                  <a:gd name="T36" fmla="*/ 118 w 118"/>
                  <a:gd name="T37" fmla="*/ 128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8" h="128">
                    <a:moveTo>
                      <a:pt x="118" y="128"/>
                    </a:moveTo>
                    <a:lnTo>
                      <a:pt x="118" y="128"/>
                    </a:lnTo>
                    <a:lnTo>
                      <a:pt x="108" y="93"/>
                    </a:lnTo>
                    <a:lnTo>
                      <a:pt x="89" y="39"/>
                    </a:lnTo>
                    <a:lnTo>
                      <a:pt x="74" y="19"/>
                    </a:lnTo>
                    <a:lnTo>
                      <a:pt x="54" y="0"/>
                    </a:lnTo>
                    <a:lnTo>
                      <a:pt x="44" y="0"/>
                    </a:lnTo>
                    <a:lnTo>
                      <a:pt x="34" y="0"/>
                    </a:lnTo>
                    <a:lnTo>
                      <a:pt x="24" y="0"/>
                    </a:lnTo>
                    <a:lnTo>
                      <a:pt x="10" y="9"/>
                    </a:lnTo>
                    <a:lnTo>
                      <a:pt x="10" y="9"/>
                    </a:lnTo>
                    <a:lnTo>
                      <a:pt x="5" y="19"/>
                    </a:lnTo>
                    <a:lnTo>
                      <a:pt x="0" y="29"/>
                    </a:lnTo>
                    <a:lnTo>
                      <a:pt x="0" y="39"/>
                    </a:lnTo>
                    <a:lnTo>
                      <a:pt x="5" y="49"/>
                    </a:lnTo>
                    <a:lnTo>
                      <a:pt x="19" y="64"/>
                    </a:lnTo>
                    <a:lnTo>
                      <a:pt x="44" y="83"/>
                    </a:lnTo>
                    <a:lnTo>
                      <a:pt x="94" y="113"/>
                    </a:lnTo>
                    <a:lnTo>
                      <a:pt x="118" y="128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8" name="Freeform 177"/>
              <p:cNvSpPr>
                <a:spLocks/>
              </p:cNvSpPr>
              <p:nvPr/>
            </p:nvSpPr>
            <p:spPr bwMode="auto">
              <a:xfrm>
                <a:off x="1085" y="1878"/>
                <a:ext cx="118" cy="128"/>
              </a:xfrm>
              <a:custGeom>
                <a:avLst/>
                <a:gdLst>
                  <a:gd name="T0" fmla="*/ 118 w 118"/>
                  <a:gd name="T1" fmla="*/ 128 h 128"/>
                  <a:gd name="T2" fmla="*/ 118 w 118"/>
                  <a:gd name="T3" fmla="*/ 128 h 128"/>
                  <a:gd name="T4" fmla="*/ 108 w 118"/>
                  <a:gd name="T5" fmla="*/ 93 h 128"/>
                  <a:gd name="T6" fmla="*/ 89 w 118"/>
                  <a:gd name="T7" fmla="*/ 39 h 128"/>
                  <a:gd name="T8" fmla="*/ 74 w 118"/>
                  <a:gd name="T9" fmla="*/ 19 h 128"/>
                  <a:gd name="T10" fmla="*/ 54 w 118"/>
                  <a:gd name="T11" fmla="*/ 0 h 128"/>
                  <a:gd name="T12" fmla="*/ 44 w 118"/>
                  <a:gd name="T13" fmla="*/ 0 h 128"/>
                  <a:gd name="T14" fmla="*/ 34 w 118"/>
                  <a:gd name="T15" fmla="*/ 0 h 128"/>
                  <a:gd name="T16" fmla="*/ 24 w 118"/>
                  <a:gd name="T17" fmla="*/ 0 h 128"/>
                  <a:gd name="T18" fmla="*/ 10 w 118"/>
                  <a:gd name="T19" fmla="*/ 9 h 128"/>
                  <a:gd name="T20" fmla="*/ 10 w 118"/>
                  <a:gd name="T21" fmla="*/ 9 h 128"/>
                  <a:gd name="T22" fmla="*/ 5 w 118"/>
                  <a:gd name="T23" fmla="*/ 19 h 128"/>
                  <a:gd name="T24" fmla="*/ 0 w 118"/>
                  <a:gd name="T25" fmla="*/ 29 h 128"/>
                  <a:gd name="T26" fmla="*/ 0 w 118"/>
                  <a:gd name="T27" fmla="*/ 39 h 128"/>
                  <a:gd name="T28" fmla="*/ 5 w 118"/>
                  <a:gd name="T29" fmla="*/ 49 h 128"/>
                  <a:gd name="T30" fmla="*/ 19 w 118"/>
                  <a:gd name="T31" fmla="*/ 64 h 128"/>
                  <a:gd name="T32" fmla="*/ 44 w 118"/>
                  <a:gd name="T33" fmla="*/ 83 h 128"/>
                  <a:gd name="T34" fmla="*/ 94 w 118"/>
                  <a:gd name="T35" fmla="*/ 113 h 128"/>
                  <a:gd name="T36" fmla="*/ 118 w 118"/>
                  <a:gd name="T37" fmla="*/ 128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8" h="128">
                    <a:moveTo>
                      <a:pt x="118" y="128"/>
                    </a:moveTo>
                    <a:lnTo>
                      <a:pt x="118" y="128"/>
                    </a:lnTo>
                    <a:lnTo>
                      <a:pt x="108" y="93"/>
                    </a:lnTo>
                    <a:lnTo>
                      <a:pt x="89" y="39"/>
                    </a:lnTo>
                    <a:lnTo>
                      <a:pt x="74" y="19"/>
                    </a:lnTo>
                    <a:lnTo>
                      <a:pt x="54" y="0"/>
                    </a:lnTo>
                    <a:lnTo>
                      <a:pt x="44" y="0"/>
                    </a:lnTo>
                    <a:lnTo>
                      <a:pt x="34" y="0"/>
                    </a:lnTo>
                    <a:lnTo>
                      <a:pt x="24" y="0"/>
                    </a:lnTo>
                    <a:lnTo>
                      <a:pt x="10" y="9"/>
                    </a:lnTo>
                    <a:lnTo>
                      <a:pt x="10" y="9"/>
                    </a:lnTo>
                    <a:lnTo>
                      <a:pt x="5" y="19"/>
                    </a:lnTo>
                    <a:lnTo>
                      <a:pt x="0" y="29"/>
                    </a:lnTo>
                    <a:lnTo>
                      <a:pt x="0" y="39"/>
                    </a:lnTo>
                    <a:lnTo>
                      <a:pt x="5" y="49"/>
                    </a:lnTo>
                    <a:lnTo>
                      <a:pt x="19" y="64"/>
                    </a:lnTo>
                    <a:lnTo>
                      <a:pt x="44" y="83"/>
                    </a:lnTo>
                    <a:lnTo>
                      <a:pt x="94" y="113"/>
                    </a:lnTo>
                    <a:lnTo>
                      <a:pt x="118" y="12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9" name="Freeform 178"/>
              <p:cNvSpPr>
                <a:spLocks/>
              </p:cNvSpPr>
              <p:nvPr/>
            </p:nvSpPr>
            <p:spPr bwMode="auto">
              <a:xfrm>
                <a:off x="976" y="1863"/>
                <a:ext cx="94" cy="123"/>
              </a:xfrm>
              <a:custGeom>
                <a:avLst/>
                <a:gdLst>
                  <a:gd name="T0" fmla="*/ 15 w 94"/>
                  <a:gd name="T1" fmla="*/ 123 h 123"/>
                  <a:gd name="T2" fmla="*/ 15 w 94"/>
                  <a:gd name="T3" fmla="*/ 123 h 123"/>
                  <a:gd name="T4" fmla="*/ 45 w 94"/>
                  <a:gd name="T5" fmla="*/ 98 h 123"/>
                  <a:gd name="T6" fmla="*/ 79 w 94"/>
                  <a:gd name="T7" fmla="*/ 74 h 123"/>
                  <a:gd name="T8" fmla="*/ 94 w 94"/>
                  <a:gd name="T9" fmla="*/ 59 h 123"/>
                  <a:gd name="T10" fmla="*/ 94 w 94"/>
                  <a:gd name="T11" fmla="*/ 44 h 123"/>
                  <a:gd name="T12" fmla="*/ 89 w 94"/>
                  <a:gd name="T13" fmla="*/ 29 h 123"/>
                  <a:gd name="T14" fmla="*/ 69 w 94"/>
                  <a:gd name="T15" fmla="*/ 15 h 123"/>
                  <a:gd name="T16" fmla="*/ 69 w 94"/>
                  <a:gd name="T17" fmla="*/ 15 h 123"/>
                  <a:gd name="T18" fmla="*/ 49 w 94"/>
                  <a:gd name="T19" fmla="*/ 5 h 123"/>
                  <a:gd name="T20" fmla="*/ 40 w 94"/>
                  <a:gd name="T21" fmla="*/ 0 h 123"/>
                  <a:gd name="T22" fmla="*/ 25 w 94"/>
                  <a:gd name="T23" fmla="*/ 0 h 123"/>
                  <a:gd name="T24" fmla="*/ 15 w 94"/>
                  <a:gd name="T25" fmla="*/ 5 h 123"/>
                  <a:gd name="T26" fmla="*/ 10 w 94"/>
                  <a:gd name="T27" fmla="*/ 10 h 123"/>
                  <a:gd name="T28" fmla="*/ 5 w 94"/>
                  <a:gd name="T29" fmla="*/ 19 h 123"/>
                  <a:gd name="T30" fmla="*/ 0 w 94"/>
                  <a:gd name="T31" fmla="*/ 44 h 123"/>
                  <a:gd name="T32" fmla="*/ 5 w 94"/>
                  <a:gd name="T33" fmla="*/ 74 h 123"/>
                  <a:gd name="T34" fmla="*/ 5 w 94"/>
                  <a:gd name="T35" fmla="*/ 94 h 123"/>
                  <a:gd name="T36" fmla="*/ 15 w 94"/>
                  <a:gd name="T37" fmla="*/ 12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4" h="123">
                    <a:moveTo>
                      <a:pt x="15" y="123"/>
                    </a:moveTo>
                    <a:lnTo>
                      <a:pt x="15" y="123"/>
                    </a:lnTo>
                    <a:lnTo>
                      <a:pt x="45" y="98"/>
                    </a:lnTo>
                    <a:lnTo>
                      <a:pt x="79" y="74"/>
                    </a:lnTo>
                    <a:lnTo>
                      <a:pt x="94" y="59"/>
                    </a:lnTo>
                    <a:lnTo>
                      <a:pt x="94" y="44"/>
                    </a:lnTo>
                    <a:lnTo>
                      <a:pt x="89" y="29"/>
                    </a:lnTo>
                    <a:lnTo>
                      <a:pt x="69" y="15"/>
                    </a:lnTo>
                    <a:lnTo>
                      <a:pt x="69" y="15"/>
                    </a:lnTo>
                    <a:lnTo>
                      <a:pt x="49" y="5"/>
                    </a:lnTo>
                    <a:lnTo>
                      <a:pt x="40" y="0"/>
                    </a:lnTo>
                    <a:lnTo>
                      <a:pt x="25" y="0"/>
                    </a:lnTo>
                    <a:lnTo>
                      <a:pt x="15" y="5"/>
                    </a:lnTo>
                    <a:lnTo>
                      <a:pt x="10" y="10"/>
                    </a:lnTo>
                    <a:lnTo>
                      <a:pt x="5" y="19"/>
                    </a:lnTo>
                    <a:lnTo>
                      <a:pt x="0" y="44"/>
                    </a:lnTo>
                    <a:lnTo>
                      <a:pt x="5" y="74"/>
                    </a:lnTo>
                    <a:lnTo>
                      <a:pt x="5" y="94"/>
                    </a:lnTo>
                    <a:lnTo>
                      <a:pt x="15" y="123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0" name="Freeform 179"/>
              <p:cNvSpPr>
                <a:spLocks/>
              </p:cNvSpPr>
              <p:nvPr/>
            </p:nvSpPr>
            <p:spPr bwMode="auto">
              <a:xfrm>
                <a:off x="976" y="1863"/>
                <a:ext cx="94" cy="123"/>
              </a:xfrm>
              <a:custGeom>
                <a:avLst/>
                <a:gdLst>
                  <a:gd name="T0" fmla="*/ 15 w 94"/>
                  <a:gd name="T1" fmla="*/ 123 h 123"/>
                  <a:gd name="T2" fmla="*/ 15 w 94"/>
                  <a:gd name="T3" fmla="*/ 123 h 123"/>
                  <a:gd name="T4" fmla="*/ 45 w 94"/>
                  <a:gd name="T5" fmla="*/ 98 h 123"/>
                  <a:gd name="T6" fmla="*/ 79 w 94"/>
                  <a:gd name="T7" fmla="*/ 74 h 123"/>
                  <a:gd name="T8" fmla="*/ 94 w 94"/>
                  <a:gd name="T9" fmla="*/ 59 h 123"/>
                  <a:gd name="T10" fmla="*/ 94 w 94"/>
                  <a:gd name="T11" fmla="*/ 44 h 123"/>
                  <a:gd name="T12" fmla="*/ 89 w 94"/>
                  <a:gd name="T13" fmla="*/ 29 h 123"/>
                  <a:gd name="T14" fmla="*/ 69 w 94"/>
                  <a:gd name="T15" fmla="*/ 15 h 123"/>
                  <a:gd name="T16" fmla="*/ 69 w 94"/>
                  <a:gd name="T17" fmla="*/ 15 h 123"/>
                  <a:gd name="T18" fmla="*/ 49 w 94"/>
                  <a:gd name="T19" fmla="*/ 5 h 123"/>
                  <a:gd name="T20" fmla="*/ 40 w 94"/>
                  <a:gd name="T21" fmla="*/ 0 h 123"/>
                  <a:gd name="T22" fmla="*/ 25 w 94"/>
                  <a:gd name="T23" fmla="*/ 0 h 123"/>
                  <a:gd name="T24" fmla="*/ 15 w 94"/>
                  <a:gd name="T25" fmla="*/ 5 h 123"/>
                  <a:gd name="T26" fmla="*/ 10 w 94"/>
                  <a:gd name="T27" fmla="*/ 10 h 123"/>
                  <a:gd name="T28" fmla="*/ 5 w 94"/>
                  <a:gd name="T29" fmla="*/ 19 h 123"/>
                  <a:gd name="T30" fmla="*/ 0 w 94"/>
                  <a:gd name="T31" fmla="*/ 44 h 123"/>
                  <a:gd name="T32" fmla="*/ 5 w 94"/>
                  <a:gd name="T33" fmla="*/ 74 h 123"/>
                  <a:gd name="T34" fmla="*/ 5 w 94"/>
                  <a:gd name="T35" fmla="*/ 94 h 123"/>
                  <a:gd name="T36" fmla="*/ 15 w 94"/>
                  <a:gd name="T37" fmla="*/ 12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4" h="123">
                    <a:moveTo>
                      <a:pt x="15" y="123"/>
                    </a:moveTo>
                    <a:lnTo>
                      <a:pt x="15" y="123"/>
                    </a:lnTo>
                    <a:lnTo>
                      <a:pt x="45" y="98"/>
                    </a:lnTo>
                    <a:lnTo>
                      <a:pt x="79" y="74"/>
                    </a:lnTo>
                    <a:lnTo>
                      <a:pt x="94" y="59"/>
                    </a:lnTo>
                    <a:lnTo>
                      <a:pt x="94" y="44"/>
                    </a:lnTo>
                    <a:lnTo>
                      <a:pt x="89" y="29"/>
                    </a:lnTo>
                    <a:lnTo>
                      <a:pt x="69" y="15"/>
                    </a:lnTo>
                    <a:lnTo>
                      <a:pt x="69" y="15"/>
                    </a:lnTo>
                    <a:lnTo>
                      <a:pt x="49" y="5"/>
                    </a:lnTo>
                    <a:lnTo>
                      <a:pt x="40" y="0"/>
                    </a:lnTo>
                    <a:lnTo>
                      <a:pt x="25" y="0"/>
                    </a:lnTo>
                    <a:lnTo>
                      <a:pt x="15" y="5"/>
                    </a:lnTo>
                    <a:lnTo>
                      <a:pt x="10" y="10"/>
                    </a:lnTo>
                    <a:lnTo>
                      <a:pt x="5" y="19"/>
                    </a:lnTo>
                    <a:lnTo>
                      <a:pt x="0" y="44"/>
                    </a:lnTo>
                    <a:lnTo>
                      <a:pt x="5" y="74"/>
                    </a:lnTo>
                    <a:lnTo>
                      <a:pt x="5" y="94"/>
                    </a:lnTo>
                    <a:lnTo>
                      <a:pt x="15" y="12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1" name="Freeform 180"/>
              <p:cNvSpPr>
                <a:spLocks/>
              </p:cNvSpPr>
              <p:nvPr/>
            </p:nvSpPr>
            <p:spPr bwMode="auto">
              <a:xfrm>
                <a:off x="1050" y="1527"/>
                <a:ext cx="69" cy="59"/>
              </a:xfrm>
              <a:custGeom>
                <a:avLst/>
                <a:gdLst>
                  <a:gd name="T0" fmla="*/ 64 w 69"/>
                  <a:gd name="T1" fmla="*/ 0 h 59"/>
                  <a:gd name="T2" fmla="*/ 64 w 69"/>
                  <a:gd name="T3" fmla="*/ 0 h 59"/>
                  <a:gd name="T4" fmla="*/ 54 w 69"/>
                  <a:gd name="T5" fmla="*/ 0 h 59"/>
                  <a:gd name="T6" fmla="*/ 25 w 69"/>
                  <a:gd name="T7" fmla="*/ 10 h 59"/>
                  <a:gd name="T8" fmla="*/ 10 w 69"/>
                  <a:gd name="T9" fmla="*/ 15 h 59"/>
                  <a:gd name="T10" fmla="*/ 0 w 69"/>
                  <a:gd name="T11" fmla="*/ 25 h 59"/>
                  <a:gd name="T12" fmla="*/ 0 w 69"/>
                  <a:gd name="T13" fmla="*/ 35 h 59"/>
                  <a:gd name="T14" fmla="*/ 10 w 69"/>
                  <a:gd name="T15" fmla="*/ 49 h 59"/>
                  <a:gd name="T16" fmla="*/ 10 w 69"/>
                  <a:gd name="T17" fmla="*/ 49 h 59"/>
                  <a:gd name="T18" fmla="*/ 25 w 69"/>
                  <a:gd name="T19" fmla="*/ 59 h 59"/>
                  <a:gd name="T20" fmla="*/ 40 w 69"/>
                  <a:gd name="T21" fmla="*/ 59 h 59"/>
                  <a:gd name="T22" fmla="*/ 54 w 69"/>
                  <a:gd name="T23" fmla="*/ 49 h 59"/>
                  <a:gd name="T24" fmla="*/ 59 w 69"/>
                  <a:gd name="T25" fmla="*/ 39 h 59"/>
                  <a:gd name="T26" fmla="*/ 69 w 69"/>
                  <a:gd name="T27" fmla="*/ 25 h 59"/>
                  <a:gd name="T28" fmla="*/ 69 w 69"/>
                  <a:gd name="T29" fmla="*/ 10 h 59"/>
                  <a:gd name="T30" fmla="*/ 69 w 69"/>
                  <a:gd name="T31" fmla="*/ 5 h 59"/>
                  <a:gd name="T32" fmla="*/ 64 w 69"/>
                  <a:gd name="T33" fmla="*/ 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9" h="59">
                    <a:moveTo>
                      <a:pt x="64" y="0"/>
                    </a:moveTo>
                    <a:lnTo>
                      <a:pt x="64" y="0"/>
                    </a:lnTo>
                    <a:lnTo>
                      <a:pt x="54" y="0"/>
                    </a:lnTo>
                    <a:lnTo>
                      <a:pt x="25" y="10"/>
                    </a:lnTo>
                    <a:lnTo>
                      <a:pt x="10" y="15"/>
                    </a:lnTo>
                    <a:lnTo>
                      <a:pt x="0" y="25"/>
                    </a:lnTo>
                    <a:lnTo>
                      <a:pt x="0" y="35"/>
                    </a:lnTo>
                    <a:lnTo>
                      <a:pt x="10" y="49"/>
                    </a:lnTo>
                    <a:lnTo>
                      <a:pt x="10" y="49"/>
                    </a:lnTo>
                    <a:lnTo>
                      <a:pt x="25" y="59"/>
                    </a:lnTo>
                    <a:lnTo>
                      <a:pt x="40" y="59"/>
                    </a:lnTo>
                    <a:lnTo>
                      <a:pt x="54" y="49"/>
                    </a:lnTo>
                    <a:lnTo>
                      <a:pt x="59" y="39"/>
                    </a:lnTo>
                    <a:lnTo>
                      <a:pt x="69" y="25"/>
                    </a:lnTo>
                    <a:lnTo>
                      <a:pt x="69" y="10"/>
                    </a:lnTo>
                    <a:lnTo>
                      <a:pt x="69" y="5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2" name="Freeform 181"/>
              <p:cNvSpPr>
                <a:spLocks/>
              </p:cNvSpPr>
              <p:nvPr/>
            </p:nvSpPr>
            <p:spPr bwMode="auto">
              <a:xfrm>
                <a:off x="1050" y="1527"/>
                <a:ext cx="69" cy="59"/>
              </a:xfrm>
              <a:custGeom>
                <a:avLst/>
                <a:gdLst>
                  <a:gd name="T0" fmla="*/ 64 w 69"/>
                  <a:gd name="T1" fmla="*/ 0 h 59"/>
                  <a:gd name="T2" fmla="*/ 64 w 69"/>
                  <a:gd name="T3" fmla="*/ 0 h 59"/>
                  <a:gd name="T4" fmla="*/ 54 w 69"/>
                  <a:gd name="T5" fmla="*/ 0 h 59"/>
                  <a:gd name="T6" fmla="*/ 25 w 69"/>
                  <a:gd name="T7" fmla="*/ 10 h 59"/>
                  <a:gd name="T8" fmla="*/ 10 w 69"/>
                  <a:gd name="T9" fmla="*/ 15 h 59"/>
                  <a:gd name="T10" fmla="*/ 0 w 69"/>
                  <a:gd name="T11" fmla="*/ 25 h 59"/>
                  <a:gd name="T12" fmla="*/ 0 w 69"/>
                  <a:gd name="T13" fmla="*/ 35 h 59"/>
                  <a:gd name="T14" fmla="*/ 10 w 69"/>
                  <a:gd name="T15" fmla="*/ 49 h 59"/>
                  <a:gd name="T16" fmla="*/ 10 w 69"/>
                  <a:gd name="T17" fmla="*/ 49 h 59"/>
                  <a:gd name="T18" fmla="*/ 25 w 69"/>
                  <a:gd name="T19" fmla="*/ 59 h 59"/>
                  <a:gd name="T20" fmla="*/ 40 w 69"/>
                  <a:gd name="T21" fmla="*/ 59 h 59"/>
                  <a:gd name="T22" fmla="*/ 54 w 69"/>
                  <a:gd name="T23" fmla="*/ 49 h 59"/>
                  <a:gd name="T24" fmla="*/ 59 w 69"/>
                  <a:gd name="T25" fmla="*/ 39 h 59"/>
                  <a:gd name="T26" fmla="*/ 69 w 69"/>
                  <a:gd name="T27" fmla="*/ 25 h 59"/>
                  <a:gd name="T28" fmla="*/ 69 w 69"/>
                  <a:gd name="T29" fmla="*/ 10 h 59"/>
                  <a:gd name="T30" fmla="*/ 69 w 69"/>
                  <a:gd name="T31" fmla="*/ 5 h 59"/>
                  <a:gd name="T32" fmla="*/ 64 w 69"/>
                  <a:gd name="T33" fmla="*/ 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9" h="59">
                    <a:moveTo>
                      <a:pt x="64" y="0"/>
                    </a:moveTo>
                    <a:lnTo>
                      <a:pt x="64" y="0"/>
                    </a:lnTo>
                    <a:lnTo>
                      <a:pt x="54" y="0"/>
                    </a:lnTo>
                    <a:lnTo>
                      <a:pt x="25" y="10"/>
                    </a:lnTo>
                    <a:lnTo>
                      <a:pt x="10" y="15"/>
                    </a:lnTo>
                    <a:lnTo>
                      <a:pt x="0" y="25"/>
                    </a:lnTo>
                    <a:lnTo>
                      <a:pt x="0" y="35"/>
                    </a:lnTo>
                    <a:lnTo>
                      <a:pt x="10" y="49"/>
                    </a:lnTo>
                    <a:lnTo>
                      <a:pt x="10" y="49"/>
                    </a:lnTo>
                    <a:lnTo>
                      <a:pt x="25" y="59"/>
                    </a:lnTo>
                    <a:lnTo>
                      <a:pt x="40" y="59"/>
                    </a:lnTo>
                    <a:lnTo>
                      <a:pt x="54" y="49"/>
                    </a:lnTo>
                    <a:lnTo>
                      <a:pt x="59" y="39"/>
                    </a:lnTo>
                    <a:lnTo>
                      <a:pt x="69" y="25"/>
                    </a:lnTo>
                    <a:lnTo>
                      <a:pt x="69" y="10"/>
                    </a:lnTo>
                    <a:lnTo>
                      <a:pt x="69" y="5"/>
                    </a:lnTo>
                    <a:lnTo>
                      <a:pt x="6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3" name="Freeform 182"/>
              <p:cNvSpPr>
                <a:spLocks/>
              </p:cNvSpPr>
              <p:nvPr/>
            </p:nvSpPr>
            <p:spPr bwMode="auto">
              <a:xfrm>
                <a:off x="1021" y="1280"/>
                <a:ext cx="103" cy="114"/>
              </a:xfrm>
              <a:custGeom>
                <a:avLst/>
                <a:gdLst>
                  <a:gd name="T0" fmla="*/ 0 w 103"/>
                  <a:gd name="T1" fmla="*/ 0 h 114"/>
                  <a:gd name="T2" fmla="*/ 0 w 103"/>
                  <a:gd name="T3" fmla="*/ 0 h 114"/>
                  <a:gd name="T4" fmla="*/ 4 w 103"/>
                  <a:gd name="T5" fmla="*/ 30 h 114"/>
                  <a:gd name="T6" fmla="*/ 19 w 103"/>
                  <a:gd name="T7" fmla="*/ 74 h 114"/>
                  <a:gd name="T8" fmla="*/ 24 w 103"/>
                  <a:gd name="T9" fmla="*/ 94 h 114"/>
                  <a:gd name="T10" fmla="*/ 39 w 103"/>
                  <a:gd name="T11" fmla="*/ 109 h 114"/>
                  <a:gd name="T12" fmla="*/ 49 w 103"/>
                  <a:gd name="T13" fmla="*/ 114 h 114"/>
                  <a:gd name="T14" fmla="*/ 59 w 103"/>
                  <a:gd name="T15" fmla="*/ 114 h 114"/>
                  <a:gd name="T16" fmla="*/ 83 w 103"/>
                  <a:gd name="T17" fmla="*/ 109 h 114"/>
                  <a:gd name="T18" fmla="*/ 83 w 103"/>
                  <a:gd name="T19" fmla="*/ 109 h 114"/>
                  <a:gd name="T20" fmla="*/ 93 w 103"/>
                  <a:gd name="T21" fmla="*/ 99 h 114"/>
                  <a:gd name="T22" fmla="*/ 103 w 103"/>
                  <a:gd name="T23" fmla="*/ 89 h 114"/>
                  <a:gd name="T24" fmla="*/ 103 w 103"/>
                  <a:gd name="T25" fmla="*/ 84 h 114"/>
                  <a:gd name="T26" fmla="*/ 103 w 103"/>
                  <a:gd name="T27" fmla="*/ 74 h 114"/>
                  <a:gd name="T28" fmla="*/ 93 w 103"/>
                  <a:gd name="T29" fmla="*/ 54 h 114"/>
                  <a:gd name="T30" fmla="*/ 69 w 103"/>
                  <a:gd name="T31" fmla="*/ 35 h 114"/>
                  <a:gd name="T32" fmla="*/ 24 w 103"/>
                  <a:gd name="T33" fmla="*/ 10 h 114"/>
                  <a:gd name="T34" fmla="*/ 0 w 103"/>
                  <a:gd name="T35" fmla="*/ 0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3" h="114">
                    <a:moveTo>
                      <a:pt x="0" y="0"/>
                    </a:moveTo>
                    <a:lnTo>
                      <a:pt x="0" y="0"/>
                    </a:lnTo>
                    <a:lnTo>
                      <a:pt x="4" y="30"/>
                    </a:lnTo>
                    <a:lnTo>
                      <a:pt x="19" y="74"/>
                    </a:lnTo>
                    <a:lnTo>
                      <a:pt x="24" y="94"/>
                    </a:lnTo>
                    <a:lnTo>
                      <a:pt x="39" y="109"/>
                    </a:lnTo>
                    <a:lnTo>
                      <a:pt x="49" y="114"/>
                    </a:lnTo>
                    <a:lnTo>
                      <a:pt x="59" y="114"/>
                    </a:lnTo>
                    <a:lnTo>
                      <a:pt x="83" y="109"/>
                    </a:lnTo>
                    <a:lnTo>
                      <a:pt x="83" y="109"/>
                    </a:lnTo>
                    <a:lnTo>
                      <a:pt x="93" y="99"/>
                    </a:lnTo>
                    <a:lnTo>
                      <a:pt x="103" y="89"/>
                    </a:lnTo>
                    <a:lnTo>
                      <a:pt x="103" y="84"/>
                    </a:lnTo>
                    <a:lnTo>
                      <a:pt x="103" y="74"/>
                    </a:lnTo>
                    <a:lnTo>
                      <a:pt x="93" y="54"/>
                    </a:lnTo>
                    <a:lnTo>
                      <a:pt x="69" y="35"/>
                    </a:lnTo>
                    <a:lnTo>
                      <a:pt x="24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4" name="Freeform 183"/>
              <p:cNvSpPr>
                <a:spLocks/>
              </p:cNvSpPr>
              <p:nvPr/>
            </p:nvSpPr>
            <p:spPr bwMode="auto">
              <a:xfrm>
                <a:off x="1021" y="1280"/>
                <a:ext cx="103" cy="114"/>
              </a:xfrm>
              <a:custGeom>
                <a:avLst/>
                <a:gdLst>
                  <a:gd name="T0" fmla="*/ 0 w 103"/>
                  <a:gd name="T1" fmla="*/ 0 h 114"/>
                  <a:gd name="T2" fmla="*/ 0 w 103"/>
                  <a:gd name="T3" fmla="*/ 0 h 114"/>
                  <a:gd name="T4" fmla="*/ 4 w 103"/>
                  <a:gd name="T5" fmla="*/ 30 h 114"/>
                  <a:gd name="T6" fmla="*/ 19 w 103"/>
                  <a:gd name="T7" fmla="*/ 74 h 114"/>
                  <a:gd name="T8" fmla="*/ 24 w 103"/>
                  <a:gd name="T9" fmla="*/ 94 h 114"/>
                  <a:gd name="T10" fmla="*/ 39 w 103"/>
                  <a:gd name="T11" fmla="*/ 109 h 114"/>
                  <a:gd name="T12" fmla="*/ 49 w 103"/>
                  <a:gd name="T13" fmla="*/ 114 h 114"/>
                  <a:gd name="T14" fmla="*/ 59 w 103"/>
                  <a:gd name="T15" fmla="*/ 114 h 114"/>
                  <a:gd name="T16" fmla="*/ 83 w 103"/>
                  <a:gd name="T17" fmla="*/ 109 h 114"/>
                  <a:gd name="T18" fmla="*/ 83 w 103"/>
                  <a:gd name="T19" fmla="*/ 109 h 114"/>
                  <a:gd name="T20" fmla="*/ 93 w 103"/>
                  <a:gd name="T21" fmla="*/ 99 h 114"/>
                  <a:gd name="T22" fmla="*/ 103 w 103"/>
                  <a:gd name="T23" fmla="*/ 89 h 114"/>
                  <a:gd name="T24" fmla="*/ 103 w 103"/>
                  <a:gd name="T25" fmla="*/ 84 h 114"/>
                  <a:gd name="T26" fmla="*/ 103 w 103"/>
                  <a:gd name="T27" fmla="*/ 74 h 114"/>
                  <a:gd name="T28" fmla="*/ 93 w 103"/>
                  <a:gd name="T29" fmla="*/ 54 h 114"/>
                  <a:gd name="T30" fmla="*/ 69 w 103"/>
                  <a:gd name="T31" fmla="*/ 35 h 114"/>
                  <a:gd name="T32" fmla="*/ 24 w 103"/>
                  <a:gd name="T33" fmla="*/ 10 h 114"/>
                  <a:gd name="T34" fmla="*/ 0 w 103"/>
                  <a:gd name="T35" fmla="*/ 0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3" h="114">
                    <a:moveTo>
                      <a:pt x="0" y="0"/>
                    </a:moveTo>
                    <a:lnTo>
                      <a:pt x="0" y="0"/>
                    </a:lnTo>
                    <a:lnTo>
                      <a:pt x="4" y="30"/>
                    </a:lnTo>
                    <a:lnTo>
                      <a:pt x="19" y="74"/>
                    </a:lnTo>
                    <a:lnTo>
                      <a:pt x="24" y="94"/>
                    </a:lnTo>
                    <a:lnTo>
                      <a:pt x="39" y="109"/>
                    </a:lnTo>
                    <a:lnTo>
                      <a:pt x="49" y="114"/>
                    </a:lnTo>
                    <a:lnTo>
                      <a:pt x="59" y="114"/>
                    </a:lnTo>
                    <a:lnTo>
                      <a:pt x="83" y="109"/>
                    </a:lnTo>
                    <a:lnTo>
                      <a:pt x="83" y="109"/>
                    </a:lnTo>
                    <a:lnTo>
                      <a:pt x="93" y="99"/>
                    </a:lnTo>
                    <a:lnTo>
                      <a:pt x="103" y="89"/>
                    </a:lnTo>
                    <a:lnTo>
                      <a:pt x="103" y="84"/>
                    </a:lnTo>
                    <a:lnTo>
                      <a:pt x="103" y="74"/>
                    </a:lnTo>
                    <a:lnTo>
                      <a:pt x="93" y="54"/>
                    </a:lnTo>
                    <a:lnTo>
                      <a:pt x="69" y="35"/>
                    </a:lnTo>
                    <a:lnTo>
                      <a:pt x="24" y="10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5" name="Freeform 184"/>
              <p:cNvSpPr>
                <a:spLocks/>
              </p:cNvSpPr>
              <p:nvPr/>
            </p:nvSpPr>
            <p:spPr bwMode="auto">
              <a:xfrm>
                <a:off x="1001" y="1408"/>
                <a:ext cx="133" cy="70"/>
              </a:xfrm>
              <a:custGeom>
                <a:avLst/>
                <a:gdLst>
                  <a:gd name="T0" fmla="*/ 0 w 133"/>
                  <a:gd name="T1" fmla="*/ 45 h 70"/>
                  <a:gd name="T2" fmla="*/ 0 w 133"/>
                  <a:gd name="T3" fmla="*/ 45 h 70"/>
                  <a:gd name="T4" fmla="*/ 29 w 133"/>
                  <a:gd name="T5" fmla="*/ 55 h 70"/>
                  <a:gd name="T6" fmla="*/ 74 w 133"/>
                  <a:gd name="T7" fmla="*/ 70 h 70"/>
                  <a:gd name="T8" fmla="*/ 94 w 133"/>
                  <a:gd name="T9" fmla="*/ 70 h 70"/>
                  <a:gd name="T10" fmla="*/ 113 w 133"/>
                  <a:gd name="T11" fmla="*/ 70 h 70"/>
                  <a:gd name="T12" fmla="*/ 123 w 133"/>
                  <a:gd name="T13" fmla="*/ 65 h 70"/>
                  <a:gd name="T14" fmla="*/ 128 w 133"/>
                  <a:gd name="T15" fmla="*/ 60 h 70"/>
                  <a:gd name="T16" fmla="*/ 128 w 133"/>
                  <a:gd name="T17" fmla="*/ 50 h 70"/>
                  <a:gd name="T18" fmla="*/ 133 w 133"/>
                  <a:gd name="T19" fmla="*/ 40 h 70"/>
                  <a:gd name="T20" fmla="*/ 133 w 133"/>
                  <a:gd name="T21" fmla="*/ 40 h 70"/>
                  <a:gd name="T22" fmla="*/ 128 w 133"/>
                  <a:gd name="T23" fmla="*/ 20 h 70"/>
                  <a:gd name="T24" fmla="*/ 128 w 133"/>
                  <a:gd name="T25" fmla="*/ 10 h 70"/>
                  <a:gd name="T26" fmla="*/ 118 w 133"/>
                  <a:gd name="T27" fmla="*/ 5 h 70"/>
                  <a:gd name="T28" fmla="*/ 108 w 133"/>
                  <a:gd name="T29" fmla="*/ 0 h 70"/>
                  <a:gd name="T30" fmla="*/ 89 w 133"/>
                  <a:gd name="T31" fmla="*/ 0 h 70"/>
                  <a:gd name="T32" fmla="*/ 64 w 133"/>
                  <a:gd name="T33" fmla="*/ 5 h 70"/>
                  <a:gd name="T34" fmla="*/ 39 w 133"/>
                  <a:gd name="T35" fmla="*/ 20 h 70"/>
                  <a:gd name="T36" fmla="*/ 15 w 133"/>
                  <a:gd name="T37" fmla="*/ 30 h 70"/>
                  <a:gd name="T38" fmla="*/ 0 w 133"/>
                  <a:gd name="T39" fmla="*/ 45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3" h="70">
                    <a:moveTo>
                      <a:pt x="0" y="45"/>
                    </a:moveTo>
                    <a:lnTo>
                      <a:pt x="0" y="45"/>
                    </a:lnTo>
                    <a:lnTo>
                      <a:pt x="29" y="55"/>
                    </a:lnTo>
                    <a:lnTo>
                      <a:pt x="74" y="70"/>
                    </a:lnTo>
                    <a:lnTo>
                      <a:pt x="94" y="70"/>
                    </a:lnTo>
                    <a:lnTo>
                      <a:pt x="113" y="70"/>
                    </a:lnTo>
                    <a:lnTo>
                      <a:pt x="123" y="65"/>
                    </a:lnTo>
                    <a:lnTo>
                      <a:pt x="128" y="60"/>
                    </a:lnTo>
                    <a:lnTo>
                      <a:pt x="128" y="50"/>
                    </a:lnTo>
                    <a:lnTo>
                      <a:pt x="133" y="40"/>
                    </a:lnTo>
                    <a:lnTo>
                      <a:pt x="133" y="40"/>
                    </a:lnTo>
                    <a:lnTo>
                      <a:pt x="128" y="20"/>
                    </a:lnTo>
                    <a:lnTo>
                      <a:pt x="128" y="10"/>
                    </a:lnTo>
                    <a:lnTo>
                      <a:pt x="118" y="5"/>
                    </a:lnTo>
                    <a:lnTo>
                      <a:pt x="108" y="0"/>
                    </a:lnTo>
                    <a:lnTo>
                      <a:pt x="89" y="0"/>
                    </a:lnTo>
                    <a:lnTo>
                      <a:pt x="64" y="5"/>
                    </a:lnTo>
                    <a:lnTo>
                      <a:pt x="39" y="20"/>
                    </a:lnTo>
                    <a:lnTo>
                      <a:pt x="15" y="30"/>
                    </a:lnTo>
                    <a:lnTo>
                      <a:pt x="0" y="4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6" name="Freeform 185"/>
              <p:cNvSpPr>
                <a:spLocks/>
              </p:cNvSpPr>
              <p:nvPr/>
            </p:nvSpPr>
            <p:spPr bwMode="auto">
              <a:xfrm>
                <a:off x="1001" y="1408"/>
                <a:ext cx="133" cy="70"/>
              </a:xfrm>
              <a:custGeom>
                <a:avLst/>
                <a:gdLst>
                  <a:gd name="T0" fmla="*/ 0 w 133"/>
                  <a:gd name="T1" fmla="*/ 45 h 70"/>
                  <a:gd name="T2" fmla="*/ 0 w 133"/>
                  <a:gd name="T3" fmla="*/ 45 h 70"/>
                  <a:gd name="T4" fmla="*/ 29 w 133"/>
                  <a:gd name="T5" fmla="*/ 55 h 70"/>
                  <a:gd name="T6" fmla="*/ 74 w 133"/>
                  <a:gd name="T7" fmla="*/ 70 h 70"/>
                  <a:gd name="T8" fmla="*/ 94 w 133"/>
                  <a:gd name="T9" fmla="*/ 70 h 70"/>
                  <a:gd name="T10" fmla="*/ 113 w 133"/>
                  <a:gd name="T11" fmla="*/ 70 h 70"/>
                  <a:gd name="T12" fmla="*/ 123 w 133"/>
                  <a:gd name="T13" fmla="*/ 65 h 70"/>
                  <a:gd name="T14" fmla="*/ 128 w 133"/>
                  <a:gd name="T15" fmla="*/ 60 h 70"/>
                  <a:gd name="T16" fmla="*/ 128 w 133"/>
                  <a:gd name="T17" fmla="*/ 50 h 70"/>
                  <a:gd name="T18" fmla="*/ 133 w 133"/>
                  <a:gd name="T19" fmla="*/ 40 h 70"/>
                  <a:gd name="T20" fmla="*/ 133 w 133"/>
                  <a:gd name="T21" fmla="*/ 40 h 70"/>
                  <a:gd name="T22" fmla="*/ 128 w 133"/>
                  <a:gd name="T23" fmla="*/ 20 h 70"/>
                  <a:gd name="T24" fmla="*/ 128 w 133"/>
                  <a:gd name="T25" fmla="*/ 10 h 70"/>
                  <a:gd name="T26" fmla="*/ 118 w 133"/>
                  <a:gd name="T27" fmla="*/ 5 h 70"/>
                  <a:gd name="T28" fmla="*/ 108 w 133"/>
                  <a:gd name="T29" fmla="*/ 0 h 70"/>
                  <a:gd name="T30" fmla="*/ 89 w 133"/>
                  <a:gd name="T31" fmla="*/ 0 h 70"/>
                  <a:gd name="T32" fmla="*/ 64 w 133"/>
                  <a:gd name="T33" fmla="*/ 5 h 70"/>
                  <a:gd name="T34" fmla="*/ 39 w 133"/>
                  <a:gd name="T35" fmla="*/ 20 h 70"/>
                  <a:gd name="T36" fmla="*/ 15 w 133"/>
                  <a:gd name="T37" fmla="*/ 30 h 70"/>
                  <a:gd name="T38" fmla="*/ 0 w 133"/>
                  <a:gd name="T39" fmla="*/ 45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3" h="70">
                    <a:moveTo>
                      <a:pt x="0" y="45"/>
                    </a:moveTo>
                    <a:lnTo>
                      <a:pt x="0" y="45"/>
                    </a:lnTo>
                    <a:lnTo>
                      <a:pt x="29" y="55"/>
                    </a:lnTo>
                    <a:lnTo>
                      <a:pt x="74" y="70"/>
                    </a:lnTo>
                    <a:lnTo>
                      <a:pt x="94" y="70"/>
                    </a:lnTo>
                    <a:lnTo>
                      <a:pt x="113" y="70"/>
                    </a:lnTo>
                    <a:lnTo>
                      <a:pt x="123" y="65"/>
                    </a:lnTo>
                    <a:lnTo>
                      <a:pt x="128" y="60"/>
                    </a:lnTo>
                    <a:lnTo>
                      <a:pt x="128" y="50"/>
                    </a:lnTo>
                    <a:lnTo>
                      <a:pt x="133" y="40"/>
                    </a:lnTo>
                    <a:lnTo>
                      <a:pt x="133" y="40"/>
                    </a:lnTo>
                    <a:lnTo>
                      <a:pt x="128" y="20"/>
                    </a:lnTo>
                    <a:lnTo>
                      <a:pt x="128" y="10"/>
                    </a:lnTo>
                    <a:lnTo>
                      <a:pt x="118" y="5"/>
                    </a:lnTo>
                    <a:lnTo>
                      <a:pt x="108" y="0"/>
                    </a:lnTo>
                    <a:lnTo>
                      <a:pt x="89" y="0"/>
                    </a:lnTo>
                    <a:lnTo>
                      <a:pt x="64" y="5"/>
                    </a:lnTo>
                    <a:lnTo>
                      <a:pt x="39" y="20"/>
                    </a:lnTo>
                    <a:lnTo>
                      <a:pt x="15" y="30"/>
                    </a:lnTo>
                    <a:lnTo>
                      <a:pt x="0" y="4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7" name="Freeform 186"/>
              <p:cNvSpPr>
                <a:spLocks/>
              </p:cNvSpPr>
              <p:nvPr/>
            </p:nvSpPr>
            <p:spPr bwMode="auto">
              <a:xfrm>
                <a:off x="1095" y="1191"/>
                <a:ext cx="123" cy="69"/>
              </a:xfrm>
              <a:custGeom>
                <a:avLst/>
                <a:gdLst>
                  <a:gd name="T0" fmla="*/ 0 w 123"/>
                  <a:gd name="T1" fmla="*/ 0 h 69"/>
                  <a:gd name="T2" fmla="*/ 0 w 123"/>
                  <a:gd name="T3" fmla="*/ 0 h 69"/>
                  <a:gd name="T4" fmla="*/ 19 w 123"/>
                  <a:gd name="T5" fmla="*/ 25 h 69"/>
                  <a:gd name="T6" fmla="*/ 54 w 123"/>
                  <a:gd name="T7" fmla="*/ 55 h 69"/>
                  <a:gd name="T8" fmla="*/ 69 w 123"/>
                  <a:gd name="T9" fmla="*/ 64 h 69"/>
                  <a:gd name="T10" fmla="*/ 88 w 123"/>
                  <a:gd name="T11" fmla="*/ 69 h 69"/>
                  <a:gd name="T12" fmla="*/ 103 w 123"/>
                  <a:gd name="T13" fmla="*/ 69 h 69"/>
                  <a:gd name="T14" fmla="*/ 113 w 123"/>
                  <a:gd name="T15" fmla="*/ 59 h 69"/>
                  <a:gd name="T16" fmla="*/ 118 w 123"/>
                  <a:gd name="T17" fmla="*/ 50 h 69"/>
                  <a:gd name="T18" fmla="*/ 118 w 123"/>
                  <a:gd name="T19" fmla="*/ 50 h 69"/>
                  <a:gd name="T20" fmla="*/ 123 w 123"/>
                  <a:gd name="T21" fmla="*/ 40 h 69"/>
                  <a:gd name="T22" fmla="*/ 123 w 123"/>
                  <a:gd name="T23" fmla="*/ 30 h 69"/>
                  <a:gd name="T24" fmla="*/ 118 w 123"/>
                  <a:gd name="T25" fmla="*/ 25 h 69"/>
                  <a:gd name="T26" fmla="*/ 113 w 123"/>
                  <a:gd name="T27" fmla="*/ 20 h 69"/>
                  <a:gd name="T28" fmla="*/ 93 w 123"/>
                  <a:gd name="T29" fmla="*/ 10 h 69"/>
                  <a:gd name="T30" fmla="*/ 69 w 123"/>
                  <a:gd name="T31" fmla="*/ 5 h 69"/>
                  <a:gd name="T32" fmla="*/ 19 w 123"/>
                  <a:gd name="T33" fmla="*/ 0 h 69"/>
                  <a:gd name="T34" fmla="*/ 0 w 123"/>
                  <a:gd name="T3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3" h="69">
                    <a:moveTo>
                      <a:pt x="0" y="0"/>
                    </a:moveTo>
                    <a:lnTo>
                      <a:pt x="0" y="0"/>
                    </a:lnTo>
                    <a:lnTo>
                      <a:pt x="19" y="25"/>
                    </a:lnTo>
                    <a:lnTo>
                      <a:pt x="54" y="55"/>
                    </a:lnTo>
                    <a:lnTo>
                      <a:pt x="69" y="64"/>
                    </a:lnTo>
                    <a:lnTo>
                      <a:pt x="88" y="69"/>
                    </a:lnTo>
                    <a:lnTo>
                      <a:pt x="103" y="69"/>
                    </a:lnTo>
                    <a:lnTo>
                      <a:pt x="113" y="59"/>
                    </a:lnTo>
                    <a:lnTo>
                      <a:pt x="118" y="50"/>
                    </a:lnTo>
                    <a:lnTo>
                      <a:pt x="118" y="50"/>
                    </a:lnTo>
                    <a:lnTo>
                      <a:pt x="123" y="40"/>
                    </a:lnTo>
                    <a:lnTo>
                      <a:pt x="123" y="30"/>
                    </a:lnTo>
                    <a:lnTo>
                      <a:pt x="118" y="25"/>
                    </a:lnTo>
                    <a:lnTo>
                      <a:pt x="113" y="20"/>
                    </a:lnTo>
                    <a:lnTo>
                      <a:pt x="93" y="10"/>
                    </a:lnTo>
                    <a:lnTo>
                      <a:pt x="69" y="5"/>
                    </a:lnTo>
                    <a:lnTo>
                      <a:pt x="19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8" name="Freeform 187"/>
              <p:cNvSpPr>
                <a:spLocks/>
              </p:cNvSpPr>
              <p:nvPr/>
            </p:nvSpPr>
            <p:spPr bwMode="auto">
              <a:xfrm>
                <a:off x="1095" y="1191"/>
                <a:ext cx="123" cy="69"/>
              </a:xfrm>
              <a:custGeom>
                <a:avLst/>
                <a:gdLst>
                  <a:gd name="T0" fmla="*/ 0 w 123"/>
                  <a:gd name="T1" fmla="*/ 0 h 69"/>
                  <a:gd name="T2" fmla="*/ 0 w 123"/>
                  <a:gd name="T3" fmla="*/ 0 h 69"/>
                  <a:gd name="T4" fmla="*/ 19 w 123"/>
                  <a:gd name="T5" fmla="*/ 25 h 69"/>
                  <a:gd name="T6" fmla="*/ 54 w 123"/>
                  <a:gd name="T7" fmla="*/ 55 h 69"/>
                  <a:gd name="T8" fmla="*/ 69 w 123"/>
                  <a:gd name="T9" fmla="*/ 64 h 69"/>
                  <a:gd name="T10" fmla="*/ 88 w 123"/>
                  <a:gd name="T11" fmla="*/ 69 h 69"/>
                  <a:gd name="T12" fmla="*/ 103 w 123"/>
                  <a:gd name="T13" fmla="*/ 69 h 69"/>
                  <a:gd name="T14" fmla="*/ 113 w 123"/>
                  <a:gd name="T15" fmla="*/ 59 h 69"/>
                  <a:gd name="T16" fmla="*/ 118 w 123"/>
                  <a:gd name="T17" fmla="*/ 50 h 69"/>
                  <a:gd name="T18" fmla="*/ 118 w 123"/>
                  <a:gd name="T19" fmla="*/ 50 h 69"/>
                  <a:gd name="T20" fmla="*/ 123 w 123"/>
                  <a:gd name="T21" fmla="*/ 40 h 69"/>
                  <a:gd name="T22" fmla="*/ 123 w 123"/>
                  <a:gd name="T23" fmla="*/ 30 h 69"/>
                  <a:gd name="T24" fmla="*/ 118 w 123"/>
                  <a:gd name="T25" fmla="*/ 25 h 69"/>
                  <a:gd name="T26" fmla="*/ 113 w 123"/>
                  <a:gd name="T27" fmla="*/ 20 h 69"/>
                  <a:gd name="T28" fmla="*/ 93 w 123"/>
                  <a:gd name="T29" fmla="*/ 10 h 69"/>
                  <a:gd name="T30" fmla="*/ 69 w 123"/>
                  <a:gd name="T31" fmla="*/ 5 h 69"/>
                  <a:gd name="T32" fmla="*/ 19 w 123"/>
                  <a:gd name="T33" fmla="*/ 0 h 69"/>
                  <a:gd name="T34" fmla="*/ 0 w 123"/>
                  <a:gd name="T3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3" h="69">
                    <a:moveTo>
                      <a:pt x="0" y="0"/>
                    </a:moveTo>
                    <a:lnTo>
                      <a:pt x="0" y="0"/>
                    </a:lnTo>
                    <a:lnTo>
                      <a:pt x="19" y="25"/>
                    </a:lnTo>
                    <a:lnTo>
                      <a:pt x="54" y="55"/>
                    </a:lnTo>
                    <a:lnTo>
                      <a:pt x="69" y="64"/>
                    </a:lnTo>
                    <a:lnTo>
                      <a:pt x="88" y="69"/>
                    </a:lnTo>
                    <a:lnTo>
                      <a:pt x="103" y="69"/>
                    </a:lnTo>
                    <a:lnTo>
                      <a:pt x="113" y="59"/>
                    </a:lnTo>
                    <a:lnTo>
                      <a:pt x="118" y="50"/>
                    </a:lnTo>
                    <a:lnTo>
                      <a:pt x="118" y="50"/>
                    </a:lnTo>
                    <a:lnTo>
                      <a:pt x="123" y="40"/>
                    </a:lnTo>
                    <a:lnTo>
                      <a:pt x="123" y="30"/>
                    </a:lnTo>
                    <a:lnTo>
                      <a:pt x="118" y="25"/>
                    </a:lnTo>
                    <a:lnTo>
                      <a:pt x="113" y="20"/>
                    </a:lnTo>
                    <a:lnTo>
                      <a:pt x="93" y="10"/>
                    </a:lnTo>
                    <a:lnTo>
                      <a:pt x="69" y="5"/>
                    </a:lnTo>
                    <a:lnTo>
                      <a:pt x="19" y="0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9" name="Freeform 188"/>
              <p:cNvSpPr>
                <a:spLocks/>
              </p:cNvSpPr>
              <p:nvPr/>
            </p:nvSpPr>
            <p:spPr bwMode="auto">
              <a:xfrm>
                <a:off x="1174" y="1078"/>
                <a:ext cx="83" cy="89"/>
              </a:xfrm>
              <a:custGeom>
                <a:avLst/>
                <a:gdLst>
                  <a:gd name="T0" fmla="*/ 0 w 83"/>
                  <a:gd name="T1" fmla="*/ 0 h 89"/>
                  <a:gd name="T2" fmla="*/ 0 w 83"/>
                  <a:gd name="T3" fmla="*/ 0 h 89"/>
                  <a:gd name="T4" fmla="*/ 5 w 83"/>
                  <a:gd name="T5" fmla="*/ 10 h 89"/>
                  <a:gd name="T6" fmla="*/ 9 w 83"/>
                  <a:gd name="T7" fmla="*/ 24 h 89"/>
                  <a:gd name="T8" fmla="*/ 14 w 83"/>
                  <a:gd name="T9" fmla="*/ 54 h 89"/>
                  <a:gd name="T10" fmla="*/ 19 w 83"/>
                  <a:gd name="T11" fmla="*/ 69 h 89"/>
                  <a:gd name="T12" fmla="*/ 24 w 83"/>
                  <a:gd name="T13" fmla="*/ 79 h 89"/>
                  <a:gd name="T14" fmla="*/ 39 w 83"/>
                  <a:gd name="T15" fmla="*/ 89 h 89"/>
                  <a:gd name="T16" fmla="*/ 54 w 83"/>
                  <a:gd name="T17" fmla="*/ 84 h 89"/>
                  <a:gd name="T18" fmla="*/ 54 w 83"/>
                  <a:gd name="T19" fmla="*/ 84 h 89"/>
                  <a:gd name="T20" fmla="*/ 69 w 83"/>
                  <a:gd name="T21" fmla="*/ 84 h 89"/>
                  <a:gd name="T22" fmla="*/ 79 w 83"/>
                  <a:gd name="T23" fmla="*/ 79 h 89"/>
                  <a:gd name="T24" fmla="*/ 83 w 83"/>
                  <a:gd name="T25" fmla="*/ 69 h 89"/>
                  <a:gd name="T26" fmla="*/ 83 w 83"/>
                  <a:gd name="T27" fmla="*/ 64 h 89"/>
                  <a:gd name="T28" fmla="*/ 79 w 83"/>
                  <a:gd name="T29" fmla="*/ 49 h 89"/>
                  <a:gd name="T30" fmla="*/ 59 w 83"/>
                  <a:gd name="T31" fmla="*/ 29 h 89"/>
                  <a:gd name="T32" fmla="*/ 14 w 83"/>
                  <a:gd name="T33" fmla="*/ 5 h 89"/>
                  <a:gd name="T34" fmla="*/ 5 w 83"/>
                  <a:gd name="T35" fmla="*/ 0 h 89"/>
                  <a:gd name="T36" fmla="*/ 0 w 83"/>
                  <a:gd name="T37" fmla="*/ 0 h 89"/>
                  <a:gd name="T38" fmla="*/ 0 w 83"/>
                  <a:gd name="T39" fmla="*/ 0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3" h="89">
                    <a:moveTo>
                      <a:pt x="0" y="0"/>
                    </a:moveTo>
                    <a:lnTo>
                      <a:pt x="0" y="0"/>
                    </a:lnTo>
                    <a:lnTo>
                      <a:pt x="5" y="10"/>
                    </a:lnTo>
                    <a:lnTo>
                      <a:pt x="9" y="24"/>
                    </a:lnTo>
                    <a:lnTo>
                      <a:pt x="14" y="54"/>
                    </a:lnTo>
                    <a:lnTo>
                      <a:pt x="19" y="69"/>
                    </a:lnTo>
                    <a:lnTo>
                      <a:pt x="24" y="79"/>
                    </a:lnTo>
                    <a:lnTo>
                      <a:pt x="39" y="89"/>
                    </a:lnTo>
                    <a:lnTo>
                      <a:pt x="54" y="84"/>
                    </a:lnTo>
                    <a:lnTo>
                      <a:pt x="54" y="84"/>
                    </a:lnTo>
                    <a:lnTo>
                      <a:pt x="69" y="84"/>
                    </a:lnTo>
                    <a:lnTo>
                      <a:pt x="79" y="79"/>
                    </a:lnTo>
                    <a:lnTo>
                      <a:pt x="83" y="69"/>
                    </a:lnTo>
                    <a:lnTo>
                      <a:pt x="83" y="64"/>
                    </a:lnTo>
                    <a:lnTo>
                      <a:pt x="79" y="49"/>
                    </a:lnTo>
                    <a:lnTo>
                      <a:pt x="59" y="29"/>
                    </a:lnTo>
                    <a:lnTo>
                      <a:pt x="14" y="5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0" name="Freeform 189"/>
              <p:cNvSpPr>
                <a:spLocks/>
              </p:cNvSpPr>
              <p:nvPr/>
            </p:nvSpPr>
            <p:spPr bwMode="auto">
              <a:xfrm>
                <a:off x="1174" y="1078"/>
                <a:ext cx="83" cy="89"/>
              </a:xfrm>
              <a:custGeom>
                <a:avLst/>
                <a:gdLst>
                  <a:gd name="T0" fmla="*/ 0 w 83"/>
                  <a:gd name="T1" fmla="*/ 0 h 89"/>
                  <a:gd name="T2" fmla="*/ 0 w 83"/>
                  <a:gd name="T3" fmla="*/ 0 h 89"/>
                  <a:gd name="T4" fmla="*/ 5 w 83"/>
                  <a:gd name="T5" fmla="*/ 10 h 89"/>
                  <a:gd name="T6" fmla="*/ 9 w 83"/>
                  <a:gd name="T7" fmla="*/ 24 h 89"/>
                  <a:gd name="T8" fmla="*/ 14 w 83"/>
                  <a:gd name="T9" fmla="*/ 54 h 89"/>
                  <a:gd name="T10" fmla="*/ 19 w 83"/>
                  <a:gd name="T11" fmla="*/ 69 h 89"/>
                  <a:gd name="T12" fmla="*/ 24 w 83"/>
                  <a:gd name="T13" fmla="*/ 79 h 89"/>
                  <a:gd name="T14" fmla="*/ 39 w 83"/>
                  <a:gd name="T15" fmla="*/ 89 h 89"/>
                  <a:gd name="T16" fmla="*/ 54 w 83"/>
                  <a:gd name="T17" fmla="*/ 84 h 89"/>
                  <a:gd name="T18" fmla="*/ 54 w 83"/>
                  <a:gd name="T19" fmla="*/ 84 h 89"/>
                  <a:gd name="T20" fmla="*/ 69 w 83"/>
                  <a:gd name="T21" fmla="*/ 84 h 89"/>
                  <a:gd name="T22" fmla="*/ 79 w 83"/>
                  <a:gd name="T23" fmla="*/ 79 h 89"/>
                  <a:gd name="T24" fmla="*/ 83 w 83"/>
                  <a:gd name="T25" fmla="*/ 69 h 89"/>
                  <a:gd name="T26" fmla="*/ 83 w 83"/>
                  <a:gd name="T27" fmla="*/ 64 h 89"/>
                  <a:gd name="T28" fmla="*/ 79 w 83"/>
                  <a:gd name="T29" fmla="*/ 49 h 89"/>
                  <a:gd name="T30" fmla="*/ 59 w 83"/>
                  <a:gd name="T31" fmla="*/ 29 h 89"/>
                  <a:gd name="T32" fmla="*/ 14 w 83"/>
                  <a:gd name="T33" fmla="*/ 5 h 89"/>
                  <a:gd name="T34" fmla="*/ 5 w 83"/>
                  <a:gd name="T35" fmla="*/ 0 h 89"/>
                  <a:gd name="T36" fmla="*/ 0 w 83"/>
                  <a:gd name="T37" fmla="*/ 0 h 89"/>
                  <a:gd name="T38" fmla="*/ 0 w 83"/>
                  <a:gd name="T39" fmla="*/ 0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3" h="89">
                    <a:moveTo>
                      <a:pt x="0" y="0"/>
                    </a:moveTo>
                    <a:lnTo>
                      <a:pt x="0" y="0"/>
                    </a:lnTo>
                    <a:lnTo>
                      <a:pt x="5" y="10"/>
                    </a:lnTo>
                    <a:lnTo>
                      <a:pt x="9" y="24"/>
                    </a:lnTo>
                    <a:lnTo>
                      <a:pt x="14" y="54"/>
                    </a:lnTo>
                    <a:lnTo>
                      <a:pt x="19" y="69"/>
                    </a:lnTo>
                    <a:lnTo>
                      <a:pt x="24" y="79"/>
                    </a:lnTo>
                    <a:lnTo>
                      <a:pt x="39" y="89"/>
                    </a:lnTo>
                    <a:lnTo>
                      <a:pt x="54" y="84"/>
                    </a:lnTo>
                    <a:lnTo>
                      <a:pt x="54" y="84"/>
                    </a:lnTo>
                    <a:lnTo>
                      <a:pt x="69" y="84"/>
                    </a:lnTo>
                    <a:lnTo>
                      <a:pt x="79" y="79"/>
                    </a:lnTo>
                    <a:lnTo>
                      <a:pt x="83" y="69"/>
                    </a:lnTo>
                    <a:lnTo>
                      <a:pt x="83" y="64"/>
                    </a:lnTo>
                    <a:lnTo>
                      <a:pt x="79" y="49"/>
                    </a:lnTo>
                    <a:lnTo>
                      <a:pt x="59" y="29"/>
                    </a:lnTo>
                    <a:lnTo>
                      <a:pt x="14" y="5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1" name="Freeform 190"/>
              <p:cNvSpPr>
                <a:spLocks/>
              </p:cNvSpPr>
              <p:nvPr/>
            </p:nvSpPr>
            <p:spPr bwMode="auto">
              <a:xfrm>
                <a:off x="1253" y="1122"/>
                <a:ext cx="69" cy="89"/>
              </a:xfrm>
              <a:custGeom>
                <a:avLst/>
                <a:gdLst>
                  <a:gd name="T0" fmla="*/ 69 w 69"/>
                  <a:gd name="T1" fmla="*/ 0 h 89"/>
                  <a:gd name="T2" fmla="*/ 69 w 69"/>
                  <a:gd name="T3" fmla="*/ 0 h 89"/>
                  <a:gd name="T4" fmla="*/ 44 w 69"/>
                  <a:gd name="T5" fmla="*/ 15 h 89"/>
                  <a:gd name="T6" fmla="*/ 14 w 69"/>
                  <a:gd name="T7" fmla="*/ 35 h 89"/>
                  <a:gd name="T8" fmla="*/ 4 w 69"/>
                  <a:gd name="T9" fmla="*/ 49 h 89"/>
                  <a:gd name="T10" fmla="*/ 0 w 69"/>
                  <a:gd name="T11" fmla="*/ 59 h 89"/>
                  <a:gd name="T12" fmla="*/ 4 w 69"/>
                  <a:gd name="T13" fmla="*/ 74 h 89"/>
                  <a:gd name="T14" fmla="*/ 14 w 69"/>
                  <a:gd name="T15" fmla="*/ 84 h 89"/>
                  <a:gd name="T16" fmla="*/ 14 w 69"/>
                  <a:gd name="T17" fmla="*/ 84 h 89"/>
                  <a:gd name="T18" fmla="*/ 39 w 69"/>
                  <a:gd name="T19" fmla="*/ 89 h 89"/>
                  <a:gd name="T20" fmla="*/ 54 w 69"/>
                  <a:gd name="T21" fmla="*/ 89 h 89"/>
                  <a:gd name="T22" fmla="*/ 59 w 69"/>
                  <a:gd name="T23" fmla="*/ 74 h 89"/>
                  <a:gd name="T24" fmla="*/ 64 w 69"/>
                  <a:gd name="T25" fmla="*/ 59 h 89"/>
                  <a:gd name="T26" fmla="*/ 64 w 69"/>
                  <a:gd name="T27" fmla="*/ 20 h 89"/>
                  <a:gd name="T28" fmla="*/ 69 w 69"/>
                  <a:gd name="T29" fmla="*/ 0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9" h="89">
                    <a:moveTo>
                      <a:pt x="69" y="0"/>
                    </a:moveTo>
                    <a:lnTo>
                      <a:pt x="69" y="0"/>
                    </a:lnTo>
                    <a:lnTo>
                      <a:pt x="44" y="15"/>
                    </a:lnTo>
                    <a:lnTo>
                      <a:pt x="14" y="35"/>
                    </a:lnTo>
                    <a:lnTo>
                      <a:pt x="4" y="49"/>
                    </a:lnTo>
                    <a:lnTo>
                      <a:pt x="0" y="59"/>
                    </a:lnTo>
                    <a:lnTo>
                      <a:pt x="4" y="74"/>
                    </a:lnTo>
                    <a:lnTo>
                      <a:pt x="14" y="84"/>
                    </a:lnTo>
                    <a:lnTo>
                      <a:pt x="14" y="84"/>
                    </a:lnTo>
                    <a:lnTo>
                      <a:pt x="39" y="89"/>
                    </a:lnTo>
                    <a:lnTo>
                      <a:pt x="54" y="89"/>
                    </a:lnTo>
                    <a:lnTo>
                      <a:pt x="59" y="74"/>
                    </a:lnTo>
                    <a:lnTo>
                      <a:pt x="64" y="59"/>
                    </a:lnTo>
                    <a:lnTo>
                      <a:pt x="64" y="20"/>
                    </a:lnTo>
                    <a:lnTo>
                      <a:pt x="69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2" name="Freeform 191"/>
              <p:cNvSpPr>
                <a:spLocks/>
              </p:cNvSpPr>
              <p:nvPr/>
            </p:nvSpPr>
            <p:spPr bwMode="auto">
              <a:xfrm>
                <a:off x="1253" y="1122"/>
                <a:ext cx="69" cy="89"/>
              </a:xfrm>
              <a:custGeom>
                <a:avLst/>
                <a:gdLst>
                  <a:gd name="T0" fmla="*/ 69 w 69"/>
                  <a:gd name="T1" fmla="*/ 0 h 89"/>
                  <a:gd name="T2" fmla="*/ 69 w 69"/>
                  <a:gd name="T3" fmla="*/ 0 h 89"/>
                  <a:gd name="T4" fmla="*/ 44 w 69"/>
                  <a:gd name="T5" fmla="*/ 15 h 89"/>
                  <a:gd name="T6" fmla="*/ 14 w 69"/>
                  <a:gd name="T7" fmla="*/ 35 h 89"/>
                  <a:gd name="T8" fmla="*/ 4 w 69"/>
                  <a:gd name="T9" fmla="*/ 49 h 89"/>
                  <a:gd name="T10" fmla="*/ 0 w 69"/>
                  <a:gd name="T11" fmla="*/ 59 h 89"/>
                  <a:gd name="T12" fmla="*/ 4 w 69"/>
                  <a:gd name="T13" fmla="*/ 74 h 89"/>
                  <a:gd name="T14" fmla="*/ 14 w 69"/>
                  <a:gd name="T15" fmla="*/ 84 h 89"/>
                  <a:gd name="T16" fmla="*/ 14 w 69"/>
                  <a:gd name="T17" fmla="*/ 84 h 89"/>
                  <a:gd name="T18" fmla="*/ 39 w 69"/>
                  <a:gd name="T19" fmla="*/ 89 h 89"/>
                  <a:gd name="T20" fmla="*/ 54 w 69"/>
                  <a:gd name="T21" fmla="*/ 89 h 89"/>
                  <a:gd name="T22" fmla="*/ 59 w 69"/>
                  <a:gd name="T23" fmla="*/ 74 h 89"/>
                  <a:gd name="T24" fmla="*/ 64 w 69"/>
                  <a:gd name="T25" fmla="*/ 59 h 89"/>
                  <a:gd name="T26" fmla="*/ 64 w 69"/>
                  <a:gd name="T27" fmla="*/ 20 h 89"/>
                  <a:gd name="T28" fmla="*/ 69 w 69"/>
                  <a:gd name="T29" fmla="*/ 0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9" h="89">
                    <a:moveTo>
                      <a:pt x="69" y="0"/>
                    </a:moveTo>
                    <a:lnTo>
                      <a:pt x="69" y="0"/>
                    </a:lnTo>
                    <a:lnTo>
                      <a:pt x="44" y="15"/>
                    </a:lnTo>
                    <a:lnTo>
                      <a:pt x="14" y="35"/>
                    </a:lnTo>
                    <a:lnTo>
                      <a:pt x="4" y="49"/>
                    </a:lnTo>
                    <a:lnTo>
                      <a:pt x="0" y="59"/>
                    </a:lnTo>
                    <a:lnTo>
                      <a:pt x="4" y="74"/>
                    </a:lnTo>
                    <a:lnTo>
                      <a:pt x="14" y="84"/>
                    </a:lnTo>
                    <a:lnTo>
                      <a:pt x="14" y="84"/>
                    </a:lnTo>
                    <a:lnTo>
                      <a:pt x="39" y="89"/>
                    </a:lnTo>
                    <a:lnTo>
                      <a:pt x="54" y="89"/>
                    </a:lnTo>
                    <a:lnTo>
                      <a:pt x="59" y="74"/>
                    </a:lnTo>
                    <a:lnTo>
                      <a:pt x="64" y="59"/>
                    </a:lnTo>
                    <a:lnTo>
                      <a:pt x="64" y="20"/>
                    </a:lnTo>
                    <a:lnTo>
                      <a:pt x="6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3" name="Freeform 192"/>
              <p:cNvSpPr>
                <a:spLocks/>
              </p:cNvSpPr>
              <p:nvPr/>
            </p:nvSpPr>
            <p:spPr bwMode="auto">
              <a:xfrm>
                <a:off x="1346" y="1221"/>
                <a:ext cx="109" cy="59"/>
              </a:xfrm>
              <a:custGeom>
                <a:avLst/>
                <a:gdLst>
                  <a:gd name="T0" fmla="*/ 109 w 109"/>
                  <a:gd name="T1" fmla="*/ 10 h 59"/>
                  <a:gd name="T2" fmla="*/ 109 w 109"/>
                  <a:gd name="T3" fmla="*/ 10 h 59"/>
                  <a:gd name="T4" fmla="*/ 84 w 109"/>
                  <a:gd name="T5" fmla="*/ 5 h 59"/>
                  <a:gd name="T6" fmla="*/ 40 w 109"/>
                  <a:gd name="T7" fmla="*/ 0 h 59"/>
                  <a:gd name="T8" fmla="*/ 25 w 109"/>
                  <a:gd name="T9" fmla="*/ 5 h 59"/>
                  <a:gd name="T10" fmla="*/ 10 w 109"/>
                  <a:gd name="T11" fmla="*/ 10 h 59"/>
                  <a:gd name="T12" fmla="*/ 0 w 109"/>
                  <a:gd name="T13" fmla="*/ 20 h 59"/>
                  <a:gd name="T14" fmla="*/ 0 w 109"/>
                  <a:gd name="T15" fmla="*/ 34 h 59"/>
                  <a:gd name="T16" fmla="*/ 0 w 109"/>
                  <a:gd name="T17" fmla="*/ 34 h 59"/>
                  <a:gd name="T18" fmla="*/ 10 w 109"/>
                  <a:gd name="T19" fmla="*/ 54 h 59"/>
                  <a:gd name="T20" fmla="*/ 25 w 109"/>
                  <a:gd name="T21" fmla="*/ 59 h 59"/>
                  <a:gd name="T22" fmla="*/ 45 w 109"/>
                  <a:gd name="T23" fmla="*/ 54 h 59"/>
                  <a:gd name="T24" fmla="*/ 64 w 109"/>
                  <a:gd name="T25" fmla="*/ 44 h 59"/>
                  <a:gd name="T26" fmla="*/ 94 w 109"/>
                  <a:gd name="T27" fmla="*/ 20 h 59"/>
                  <a:gd name="T28" fmla="*/ 109 w 109"/>
                  <a:gd name="T29" fmla="*/ 1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9" h="59">
                    <a:moveTo>
                      <a:pt x="109" y="10"/>
                    </a:moveTo>
                    <a:lnTo>
                      <a:pt x="109" y="10"/>
                    </a:lnTo>
                    <a:lnTo>
                      <a:pt x="84" y="5"/>
                    </a:lnTo>
                    <a:lnTo>
                      <a:pt x="40" y="0"/>
                    </a:lnTo>
                    <a:lnTo>
                      <a:pt x="25" y="5"/>
                    </a:lnTo>
                    <a:lnTo>
                      <a:pt x="10" y="10"/>
                    </a:lnTo>
                    <a:lnTo>
                      <a:pt x="0" y="20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10" y="54"/>
                    </a:lnTo>
                    <a:lnTo>
                      <a:pt x="25" y="59"/>
                    </a:lnTo>
                    <a:lnTo>
                      <a:pt x="45" y="54"/>
                    </a:lnTo>
                    <a:lnTo>
                      <a:pt x="64" y="44"/>
                    </a:lnTo>
                    <a:lnTo>
                      <a:pt x="94" y="20"/>
                    </a:lnTo>
                    <a:lnTo>
                      <a:pt x="109" y="1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4" name="Freeform 193"/>
              <p:cNvSpPr>
                <a:spLocks/>
              </p:cNvSpPr>
              <p:nvPr/>
            </p:nvSpPr>
            <p:spPr bwMode="auto">
              <a:xfrm>
                <a:off x="1346" y="1221"/>
                <a:ext cx="109" cy="59"/>
              </a:xfrm>
              <a:custGeom>
                <a:avLst/>
                <a:gdLst>
                  <a:gd name="T0" fmla="*/ 109 w 109"/>
                  <a:gd name="T1" fmla="*/ 10 h 59"/>
                  <a:gd name="T2" fmla="*/ 109 w 109"/>
                  <a:gd name="T3" fmla="*/ 10 h 59"/>
                  <a:gd name="T4" fmla="*/ 84 w 109"/>
                  <a:gd name="T5" fmla="*/ 5 h 59"/>
                  <a:gd name="T6" fmla="*/ 40 w 109"/>
                  <a:gd name="T7" fmla="*/ 0 h 59"/>
                  <a:gd name="T8" fmla="*/ 25 w 109"/>
                  <a:gd name="T9" fmla="*/ 5 h 59"/>
                  <a:gd name="T10" fmla="*/ 10 w 109"/>
                  <a:gd name="T11" fmla="*/ 10 h 59"/>
                  <a:gd name="T12" fmla="*/ 0 w 109"/>
                  <a:gd name="T13" fmla="*/ 20 h 59"/>
                  <a:gd name="T14" fmla="*/ 0 w 109"/>
                  <a:gd name="T15" fmla="*/ 34 h 59"/>
                  <a:gd name="T16" fmla="*/ 0 w 109"/>
                  <a:gd name="T17" fmla="*/ 34 h 59"/>
                  <a:gd name="T18" fmla="*/ 10 w 109"/>
                  <a:gd name="T19" fmla="*/ 54 h 59"/>
                  <a:gd name="T20" fmla="*/ 25 w 109"/>
                  <a:gd name="T21" fmla="*/ 59 h 59"/>
                  <a:gd name="T22" fmla="*/ 45 w 109"/>
                  <a:gd name="T23" fmla="*/ 54 h 59"/>
                  <a:gd name="T24" fmla="*/ 64 w 109"/>
                  <a:gd name="T25" fmla="*/ 44 h 59"/>
                  <a:gd name="T26" fmla="*/ 94 w 109"/>
                  <a:gd name="T27" fmla="*/ 20 h 59"/>
                  <a:gd name="T28" fmla="*/ 109 w 109"/>
                  <a:gd name="T29" fmla="*/ 1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9" h="59">
                    <a:moveTo>
                      <a:pt x="109" y="10"/>
                    </a:moveTo>
                    <a:lnTo>
                      <a:pt x="109" y="10"/>
                    </a:lnTo>
                    <a:lnTo>
                      <a:pt x="84" y="5"/>
                    </a:lnTo>
                    <a:lnTo>
                      <a:pt x="40" y="0"/>
                    </a:lnTo>
                    <a:lnTo>
                      <a:pt x="25" y="5"/>
                    </a:lnTo>
                    <a:lnTo>
                      <a:pt x="10" y="10"/>
                    </a:lnTo>
                    <a:lnTo>
                      <a:pt x="0" y="20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10" y="54"/>
                    </a:lnTo>
                    <a:lnTo>
                      <a:pt x="25" y="59"/>
                    </a:lnTo>
                    <a:lnTo>
                      <a:pt x="45" y="54"/>
                    </a:lnTo>
                    <a:lnTo>
                      <a:pt x="64" y="44"/>
                    </a:lnTo>
                    <a:lnTo>
                      <a:pt x="94" y="20"/>
                    </a:lnTo>
                    <a:lnTo>
                      <a:pt x="109" y="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5" name="Freeform 194"/>
              <p:cNvSpPr>
                <a:spLocks/>
              </p:cNvSpPr>
              <p:nvPr/>
            </p:nvSpPr>
            <p:spPr bwMode="auto">
              <a:xfrm>
                <a:off x="1386" y="1088"/>
                <a:ext cx="74" cy="98"/>
              </a:xfrm>
              <a:custGeom>
                <a:avLst/>
                <a:gdLst>
                  <a:gd name="T0" fmla="*/ 69 w 74"/>
                  <a:gd name="T1" fmla="*/ 0 h 98"/>
                  <a:gd name="T2" fmla="*/ 69 w 74"/>
                  <a:gd name="T3" fmla="*/ 0 h 98"/>
                  <a:gd name="T4" fmla="*/ 29 w 74"/>
                  <a:gd name="T5" fmla="*/ 19 h 98"/>
                  <a:gd name="T6" fmla="*/ 15 w 74"/>
                  <a:gd name="T7" fmla="*/ 29 h 98"/>
                  <a:gd name="T8" fmla="*/ 5 w 74"/>
                  <a:gd name="T9" fmla="*/ 44 h 98"/>
                  <a:gd name="T10" fmla="*/ 5 w 74"/>
                  <a:gd name="T11" fmla="*/ 54 h 98"/>
                  <a:gd name="T12" fmla="*/ 0 w 74"/>
                  <a:gd name="T13" fmla="*/ 69 h 98"/>
                  <a:gd name="T14" fmla="*/ 5 w 74"/>
                  <a:gd name="T15" fmla="*/ 79 h 98"/>
                  <a:gd name="T16" fmla="*/ 15 w 74"/>
                  <a:gd name="T17" fmla="*/ 93 h 98"/>
                  <a:gd name="T18" fmla="*/ 15 w 74"/>
                  <a:gd name="T19" fmla="*/ 93 h 98"/>
                  <a:gd name="T20" fmla="*/ 24 w 74"/>
                  <a:gd name="T21" fmla="*/ 98 h 98"/>
                  <a:gd name="T22" fmla="*/ 29 w 74"/>
                  <a:gd name="T23" fmla="*/ 93 h 98"/>
                  <a:gd name="T24" fmla="*/ 44 w 74"/>
                  <a:gd name="T25" fmla="*/ 83 h 98"/>
                  <a:gd name="T26" fmla="*/ 54 w 74"/>
                  <a:gd name="T27" fmla="*/ 69 h 98"/>
                  <a:gd name="T28" fmla="*/ 64 w 74"/>
                  <a:gd name="T29" fmla="*/ 49 h 98"/>
                  <a:gd name="T30" fmla="*/ 74 w 74"/>
                  <a:gd name="T31" fmla="*/ 9 h 98"/>
                  <a:gd name="T32" fmla="*/ 69 w 74"/>
                  <a:gd name="T33" fmla="*/ 0 h 98"/>
                  <a:gd name="T34" fmla="*/ 69 w 74"/>
                  <a:gd name="T35" fmla="*/ 0 h 98"/>
                  <a:gd name="T36" fmla="*/ 69 w 74"/>
                  <a:gd name="T37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4" h="98">
                    <a:moveTo>
                      <a:pt x="69" y="0"/>
                    </a:moveTo>
                    <a:lnTo>
                      <a:pt x="69" y="0"/>
                    </a:lnTo>
                    <a:lnTo>
                      <a:pt x="29" y="19"/>
                    </a:lnTo>
                    <a:lnTo>
                      <a:pt x="15" y="29"/>
                    </a:lnTo>
                    <a:lnTo>
                      <a:pt x="5" y="44"/>
                    </a:lnTo>
                    <a:lnTo>
                      <a:pt x="5" y="54"/>
                    </a:lnTo>
                    <a:lnTo>
                      <a:pt x="0" y="69"/>
                    </a:lnTo>
                    <a:lnTo>
                      <a:pt x="5" y="79"/>
                    </a:lnTo>
                    <a:lnTo>
                      <a:pt x="15" y="93"/>
                    </a:lnTo>
                    <a:lnTo>
                      <a:pt x="15" y="93"/>
                    </a:lnTo>
                    <a:lnTo>
                      <a:pt x="24" y="98"/>
                    </a:lnTo>
                    <a:lnTo>
                      <a:pt x="29" y="93"/>
                    </a:lnTo>
                    <a:lnTo>
                      <a:pt x="44" y="83"/>
                    </a:lnTo>
                    <a:lnTo>
                      <a:pt x="54" y="69"/>
                    </a:lnTo>
                    <a:lnTo>
                      <a:pt x="64" y="49"/>
                    </a:lnTo>
                    <a:lnTo>
                      <a:pt x="74" y="9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9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6" name="Freeform 195"/>
              <p:cNvSpPr>
                <a:spLocks/>
              </p:cNvSpPr>
              <p:nvPr/>
            </p:nvSpPr>
            <p:spPr bwMode="auto">
              <a:xfrm>
                <a:off x="1386" y="1088"/>
                <a:ext cx="74" cy="98"/>
              </a:xfrm>
              <a:custGeom>
                <a:avLst/>
                <a:gdLst>
                  <a:gd name="T0" fmla="*/ 69 w 74"/>
                  <a:gd name="T1" fmla="*/ 0 h 98"/>
                  <a:gd name="T2" fmla="*/ 69 w 74"/>
                  <a:gd name="T3" fmla="*/ 0 h 98"/>
                  <a:gd name="T4" fmla="*/ 29 w 74"/>
                  <a:gd name="T5" fmla="*/ 19 h 98"/>
                  <a:gd name="T6" fmla="*/ 15 w 74"/>
                  <a:gd name="T7" fmla="*/ 29 h 98"/>
                  <a:gd name="T8" fmla="*/ 5 w 74"/>
                  <a:gd name="T9" fmla="*/ 44 h 98"/>
                  <a:gd name="T10" fmla="*/ 5 w 74"/>
                  <a:gd name="T11" fmla="*/ 54 h 98"/>
                  <a:gd name="T12" fmla="*/ 0 w 74"/>
                  <a:gd name="T13" fmla="*/ 69 h 98"/>
                  <a:gd name="T14" fmla="*/ 5 w 74"/>
                  <a:gd name="T15" fmla="*/ 79 h 98"/>
                  <a:gd name="T16" fmla="*/ 15 w 74"/>
                  <a:gd name="T17" fmla="*/ 93 h 98"/>
                  <a:gd name="T18" fmla="*/ 15 w 74"/>
                  <a:gd name="T19" fmla="*/ 93 h 98"/>
                  <a:gd name="T20" fmla="*/ 24 w 74"/>
                  <a:gd name="T21" fmla="*/ 98 h 98"/>
                  <a:gd name="T22" fmla="*/ 29 w 74"/>
                  <a:gd name="T23" fmla="*/ 93 h 98"/>
                  <a:gd name="T24" fmla="*/ 44 w 74"/>
                  <a:gd name="T25" fmla="*/ 83 h 98"/>
                  <a:gd name="T26" fmla="*/ 54 w 74"/>
                  <a:gd name="T27" fmla="*/ 69 h 98"/>
                  <a:gd name="T28" fmla="*/ 64 w 74"/>
                  <a:gd name="T29" fmla="*/ 49 h 98"/>
                  <a:gd name="T30" fmla="*/ 74 w 74"/>
                  <a:gd name="T31" fmla="*/ 9 h 98"/>
                  <a:gd name="T32" fmla="*/ 69 w 74"/>
                  <a:gd name="T33" fmla="*/ 0 h 98"/>
                  <a:gd name="T34" fmla="*/ 69 w 74"/>
                  <a:gd name="T35" fmla="*/ 0 h 98"/>
                  <a:gd name="T36" fmla="*/ 69 w 74"/>
                  <a:gd name="T37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4" h="98">
                    <a:moveTo>
                      <a:pt x="69" y="0"/>
                    </a:moveTo>
                    <a:lnTo>
                      <a:pt x="69" y="0"/>
                    </a:lnTo>
                    <a:lnTo>
                      <a:pt x="29" y="19"/>
                    </a:lnTo>
                    <a:lnTo>
                      <a:pt x="15" y="29"/>
                    </a:lnTo>
                    <a:lnTo>
                      <a:pt x="5" y="44"/>
                    </a:lnTo>
                    <a:lnTo>
                      <a:pt x="5" y="54"/>
                    </a:lnTo>
                    <a:lnTo>
                      <a:pt x="0" y="69"/>
                    </a:lnTo>
                    <a:lnTo>
                      <a:pt x="5" y="79"/>
                    </a:lnTo>
                    <a:lnTo>
                      <a:pt x="15" y="93"/>
                    </a:lnTo>
                    <a:lnTo>
                      <a:pt x="15" y="93"/>
                    </a:lnTo>
                    <a:lnTo>
                      <a:pt x="24" y="98"/>
                    </a:lnTo>
                    <a:lnTo>
                      <a:pt x="29" y="93"/>
                    </a:lnTo>
                    <a:lnTo>
                      <a:pt x="44" y="83"/>
                    </a:lnTo>
                    <a:lnTo>
                      <a:pt x="54" y="69"/>
                    </a:lnTo>
                    <a:lnTo>
                      <a:pt x="64" y="49"/>
                    </a:lnTo>
                    <a:lnTo>
                      <a:pt x="74" y="9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7" name="Freeform 196"/>
              <p:cNvSpPr>
                <a:spLocks/>
              </p:cNvSpPr>
              <p:nvPr/>
            </p:nvSpPr>
            <p:spPr bwMode="auto">
              <a:xfrm>
                <a:off x="1460" y="1497"/>
                <a:ext cx="89" cy="74"/>
              </a:xfrm>
              <a:custGeom>
                <a:avLst/>
                <a:gdLst>
                  <a:gd name="T0" fmla="*/ 0 w 89"/>
                  <a:gd name="T1" fmla="*/ 0 h 74"/>
                  <a:gd name="T2" fmla="*/ 0 w 89"/>
                  <a:gd name="T3" fmla="*/ 0 h 74"/>
                  <a:gd name="T4" fmla="*/ 10 w 89"/>
                  <a:gd name="T5" fmla="*/ 25 h 74"/>
                  <a:gd name="T6" fmla="*/ 29 w 89"/>
                  <a:gd name="T7" fmla="*/ 55 h 74"/>
                  <a:gd name="T8" fmla="*/ 39 w 89"/>
                  <a:gd name="T9" fmla="*/ 69 h 74"/>
                  <a:gd name="T10" fmla="*/ 54 w 89"/>
                  <a:gd name="T11" fmla="*/ 74 h 74"/>
                  <a:gd name="T12" fmla="*/ 64 w 89"/>
                  <a:gd name="T13" fmla="*/ 74 h 74"/>
                  <a:gd name="T14" fmla="*/ 79 w 89"/>
                  <a:gd name="T15" fmla="*/ 55 h 74"/>
                  <a:gd name="T16" fmla="*/ 79 w 89"/>
                  <a:gd name="T17" fmla="*/ 55 h 74"/>
                  <a:gd name="T18" fmla="*/ 89 w 89"/>
                  <a:gd name="T19" fmla="*/ 40 h 74"/>
                  <a:gd name="T20" fmla="*/ 84 w 89"/>
                  <a:gd name="T21" fmla="*/ 25 h 74"/>
                  <a:gd name="T22" fmla="*/ 74 w 89"/>
                  <a:gd name="T23" fmla="*/ 20 h 74"/>
                  <a:gd name="T24" fmla="*/ 54 w 89"/>
                  <a:gd name="T25" fmla="*/ 15 h 74"/>
                  <a:gd name="T26" fmla="*/ 20 w 89"/>
                  <a:gd name="T27" fmla="*/ 10 h 74"/>
                  <a:gd name="T28" fmla="*/ 5 w 89"/>
                  <a:gd name="T29" fmla="*/ 5 h 74"/>
                  <a:gd name="T30" fmla="*/ 0 w 89"/>
                  <a:gd name="T3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9" h="74">
                    <a:moveTo>
                      <a:pt x="0" y="0"/>
                    </a:moveTo>
                    <a:lnTo>
                      <a:pt x="0" y="0"/>
                    </a:lnTo>
                    <a:lnTo>
                      <a:pt x="10" y="25"/>
                    </a:lnTo>
                    <a:lnTo>
                      <a:pt x="29" y="55"/>
                    </a:lnTo>
                    <a:lnTo>
                      <a:pt x="39" y="69"/>
                    </a:lnTo>
                    <a:lnTo>
                      <a:pt x="54" y="74"/>
                    </a:lnTo>
                    <a:lnTo>
                      <a:pt x="64" y="74"/>
                    </a:lnTo>
                    <a:lnTo>
                      <a:pt x="79" y="55"/>
                    </a:lnTo>
                    <a:lnTo>
                      <a:pt x="79" y="55"/>
                    </a:lnTo>
                    <a:lnTo>
                      <a:pt x="89" y="40"/>
                    </a:lnTo>
                    <a:lnTo>
                      <a:pt x="84" y="25"/>
                    </a:lnTo>
                    <a:lnTo>
                      <a:pt x="74" y="20"/>
                    </a:lnTo>
                    <a:lnTo>
                      <a:pt x="54" y="15"/>
                    </a:lnTo>
                    <a:lnTo>
                      <a:pt x="20" y="10"/>
                    </a:lnTo>
                    <a:lnTo>
                      <a:pt x="5" y="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8" name="Freeform 197"/>
              <p:cNvSpPr>
                <a:spLocks/>
              </p:cNvSpPr>
              <p:nvPr/>
            </p:nvSpPr>
            <p:spPr bwMode="auto">
              <a:xfrm>
                <a:off x="1460" y="1497"/>
                <a:ext cx="89" cy="74"/>
              </a:xfrm>
              <a:custGeom>
                <a:avLst/>
                <a:gdLst>
                  <a:gd name="T0" fmla="*/ 0 w 89"/>
                  <a:gd name="T1" fmla="*/ 0 h 74"/>
                  <a:gd name="T2" fmla="*/ 0 w 89"/>
                  <a:gd name="T3" fmla="*/ 0 h 74"/>
                  <a:gd name="T4" fmla="*/ 10 w 89"/>
                  <a:gd name="T5" fmla="*/ 25 h 74"/>
                  <a:gd name="T6" fmla="*/ 29 w 89"/>
                  <a:gd name="T7" fmla="*/ 55 h 74"/>
                  <a:gd name="T8" fmla="*/ 39 w 89"/>
                  <a:gd name="T9" fmla="*/ 69 h 74"/>
                  <a:gd name="T10" fmla="*/ 54 w 89"/>
                  <a:gd name="T11" fmla="*/ 74 h 74"/>
                  <a:gd name="T12" fmla="*/ 64 w 89"/>
                  <a:gd name="T13" fmla="*/ 74 h 74"/>
                  <a:gd name="T14" fmla="*/ 79 w 89"/>
                  <a:gd name="T15" fmla="*/ 55 h 74"/>
                  <a:gd name="T16" fmla="*/ 79 w 89"/>
                  <a:gd name="T17" fmla="*/ 55 h 74"/>
                  <a:gd name="T18" fmla="*/ 89 w 89"/>
                  <a:gd name="T19" fmla="*/ 40 h 74"/>
                  <a:gd name="T20" fmla="*/ 84 w 89"/>
                  <a:gd name="T21" fmla="*/ 25 h 74"/>
                  <a:gd name="T22" fmla="*/ 74 w 89"/>
                  <a:gd name="T23" fmla="*/ 20 h 74"/>
                  <a:gd name="T24" fmla="*/ 54 w 89"/>
                  <a:gd name="T25" fmla="*/ 15 h 74"/>
                  <a:gd name="T26" fmla="*/ 20 w 89"/>
                  <a:gd name="T27" fmla="*/ 10 h 74"/>
                  <a:gd name="T28" fmla="*/ 5 w 89"/>
                  <a:gd name="T29" fmla="*/ 5 h 74"/>
                  <a:gd name="T30" fmla="*/ 0 w 89"/>
                  <a:gd name="T3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9" h="74">
                    <a:moveTo>
                      <a:pt x="0" y="0"/>
                    </a:moveTo>
                    <a:lnTo>
                      <a:pt x="0" y="0"/>
                    </a:lnTo>
                    <a:lnTo>
                      <a:pt x="10" y="25"/>
                    </a:lnTo>
                    <a:lnTo>
                      <a:pt x="29" y="55"/>
                    </a:lnTo>
                    <a:lnTo>
                      <a:pt x="39" y="69"/>
                    </a:lnTo>
                    <a:lnTo>
                      <a:pt x="54" y="74"/>
                    </a:lnTo>
                    <a:lnTo>
                      <a:pt x="64" y="74"/>
                    </a:lnTo>
                    <a:lnTo>
                      <a:pt x="79" y="55"/>
                    </a:lnTo>
                    <a:lnTo>
                      <a:pt x="79" y="55"/>
                    </a:lnTo>
                    <a:lnTo>
                      <a:pt x="89" y="40"/>
                    </a:lnTo>
                    <a:lnTo>
                      <a:pt x="84" y="25"/>
                    </a:lnTo>
                    <a:lnTo>
                      <a:pt x="74" y="20"/>
                    </a:lnTo>
                    <a:lnTo>
                      <a:pt x="54" y="15"/>
                    </a:lnTo>
                    <a:lnTo>
                      <a:pt x="20" y="10"/>
                    </a:lnTo>
                    <a:lnTo>
                      <a:pt x="5" y="5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9" name="Freeform 198"/>
              <p:cNvSpPr>
                <a:spLocks/>
              </p:cNvSpPr>
              <p:nvPr/>
            </p:nvSpPr>
            <p:spPr bwMode="auto">
              <a:xfrm>
                <a:off x="1539" y="1354"/>
                <a:ext cx="69" cy="129"/>
              </a:xfrm>
              <a:custGeom>
                <a:avLst/>
                <a:gdLst>
                  <a:gd name="T0" fmla="*/ 0 w 69"/>
                  <a:gd name="T1" fmla="*/ 0 h 129"/>
                  <a:gd name="T2" fmla="*/ 0 w 69"/>
                  <a:gd name="T3" fmla="*/ 0 h 129"/>
                  <a:gd name="T4" fmla="*/ 0 w 69"/>
                  <a:gd name="T5" fmla="*/ 20 h 129"/>
                  <a:gd name="T6" fmla="*/ 5 w 69"/>
                  <a:gd name="T7" fmla="*/ 74 h 129"/>
                  <a:gd name="T8" fmla="*/ 10 w 69"/>
                  <a:gd name="T9" fmla="*/ 99 h 129"/>
                  <a:gd name="T10" fmla="*/ 20 w 69"/>
                  <a:gd name="T11" fmla="*/ 119 h 129"/>
                  <a:gd name="T12" fmla="*/ 24 w 69"/>
                  <a:gd name="T13" fmla="*/ 129 h 129"/>
                  <a:gd name="T14" fmla="*/ 29 w 69"/>
                  <a:gd name="T15" fmla="*/ 129 h 129"/>
                  <a:gd name="T16" fmla="*/ 39 w 69"/>
                  <a:gd name="T17" fmla="*/ 129 h 129"/>
                  <a:gd name="T18" fmla="*/ 49 w 69"/>
                  <a:gd name="T19" fmla="*/ 124 h 129"/>
                  <a:gd name="T20" fmla="*/ 49 w 69"/>
                  <a:gd name="T21" fmla="*/ 124 h 129"/>
                  <a:gd name="T22" fmla="*/ 64 w 69"/>
                  <a:gd name="T23" fmla="*/ 104 h 129"/>
                  <a:gd name="T24" fmla="*/ 69 w 69"/>
                  <a:gd name="T25" fmla="*/ 84 h 129"/>
                  <a:gd name="T26" fmla="*/ 64 w 69"/>
                  <a:gd name="T27" fmla="*/ 64 h 129"/>
                  <a:gd name="T28" fmla="*/ 54 w 69"/>
                  <a:gd name="T29" fmla="*/ 50 h 129"/>
                  <a:gd name="T30" fmla="*/ 20 w 69"/>
                  <a:gd name="T31" fmla="*/ 20 h 129"/>
                  <a:gd name="T32" fmla="*/ 10 w 69"/>
                  <a:gd name="T33" fmla="*/ 10 h 129"/>
                  <a:gd name="T34" fmla="*/ 0 w 69"/>
                  <a:gd name="T35" fmla="*/ 0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9" h="129">
                    <a:moveTo>
                      <a:pt x="0" y="0"/>
                    </a:moveTo>
                    <a:lnTo>
                      <a:pt x="0" y="0"/>
                    </a:lnTo>
                    <a:lnTo>
                      <a:pt x="0" y="20"/>
                    </a:lnTo>
                    <a:lnTo>
                      <a:pt x="5" y="74"/>
                    </a:lnTo>
                    <a:lnTo>
                      <a:pt x="10" y="99"/>
                    </a:lnTo>
                    <a:lnTo>
                      <a:pt x="20" y="119"/>
                    </a:lnTo>
                    <a:lnTo>
                      <a:pt x="24" y="129"/>
                    </a:lnTo>
                    <a:lnTo>
                      <a:pt x="29" y="129"/>
                    </a:lnTo>
                    <a:lnTo>
                      <a:pt x="39" y="129"/>
                    </a:lnTo>
                    <a:lnTo>
                      <a:pt x="49" y="124"/>
                    </a:lnTo>
                    <a:lnTo>
                      <a:pt x="49" y="124"/>
                    </a:lnTo>
                    <a:lnTo>
                      <a:pt x="64" y="104"/>
                    </a:lnTo>
                    <a:lnTo>
                      <a:pt x="69" y="84"/>
                    </a:lnTo>
                    <a:lnTo>
                      <a:pt x="64" y="64"/>
                    </a:lnTo>
                    <a:lnTo>
                      <a:pt x="54" y="50"/>
                    </a:lnTo>
                    <a:lnTo>
                      <a:pt x="20" y="20"/>
                    </a:lnTo>
                    <a:lnTo>
                      <a:pt x="10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0" name="Freeform 199"/>
              <p:cNvSpPr>
                <a:spLocks/>
              </p:cNvSpPr>
              <p:nvPr/>
            </p:nvSpPr>
            <p:spPr bwMode="auto">
              <a:xfrm>
                <a:off x="1539" y="1354"/>
                <a:ext cx="69" cy="129"/>
              </a:xfrm>
              <a:custGeom>
                <a:avLst/>
                <a:gdLst>
                  <a:gd name="T0" fmla="*/ 0 w 69"/>
                  <a:gd name="T1" fmla="*/ 0 h 129"/>
                  <a:gd name="T2" fmla="*/ 0 w 69"/>
                  <a:gd name="T3" fmla="*/ 0 h 129"/>
                  <a:gd name="T4" fmla="*/ 0 w 69"/>
                  <a:gd name="T5" fmla="*/ 20 h 129"/>
                  <a:gd name="T6" fmla="*/ 5 w 69"/>
                  <a:gd name="T7" fmla="*/ 74 h 129"/>
                  <a:gd name="T8" fmla="*/ 10 w 69"/>
                  <a:gd name="T9" fmla="*/ 99 h 129"/>
                  <a:gd name="T10" fmla="*/ 20 w 69"/>
                  <a:gd name="T11" fmla="*/ 119 h 129"/>
                  <a:gd name="T12" fmla="*/ 24 w 69"/>
                  <a:gd name="T13" fmla="*/ 129 h 129"/>
                  <a:gd name="T14" fmla="*/ 29 w 69"/>
                  <a:gd name="T15" fmla="*/ 129 h 129"/>
                  <a:gd name="T16" fmla="*/ 39 w 69"/>
                  <a:gd name="T17" fmla="*/ 129 h 129"/>
                  <a:gd name="T18" fmla="*/ 49 w 69"/>
                  <a:gd name="T19" fmla="*/ 124 h 129"/>
                  <a:gd name="T20" fmla="*/ 49 w 69"/>
                  <a:gd name="T21" fmla="*/ 124 h 129"/>
                  <a:gd name="T22" fmla="*/ 64 w 69"/>
                  <a:gd name="T23" fmla="*/ 104 h 129"/>
                  <a:gd name="T24" fmla="*/ 69 w 69"/>
                  <a:gd name="T25" fmla="*/ 84 h 129"/>
                  <a:gd name="T26" fmla="*/ 64 w 69"/>
                  <a:gd name="T27" fmla="*/ 64 h 129"/>
                  <a:gd name="T28" fmla="*/ 54 w 69"/>
                  <a:gd name="T29" fmla="*/ 50 h 129"/>
                  <a:gd name="T30" fmla="*/ 20 w 69"/>
                  <a:gd name="T31" fmla="*/ 20 h 129"/>
                  <a:gd name="T32" fmla="*/ 10 w 69"/>
                  <a:gd name="T33" fmla="*/ 10 h 129"/>
                  <a:gd name="T34" fmla="*/ 0 w 69"/>
                  <a:gd name="T35" fmla="*/ 0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9" h="129">
                    <a:moveTo>
                      <a:pt x="0" y="0"/>
                    </a:moveTo>
                    <a:lnTo>
                      <a:pt x="0" y="0"/>
                    </a:lnTo>
                    <a:lnTo>
                      <a:pt x="0" y="20"/>
                    </a:lnTo>
                    <a:lnTo>
                      <a:pt x="5" y="74"/>
                    </a:lnTo>
                    <a:lnTo>
                      <a:pt x="10" y="99"/>
                    </a:lnTo>
                    <a:lnTo>
                      <a:pt x="20" y="119"/>
                    </a:lnTo>
                    <a:lnTo>
                      <a:pt x="24" y="129"/>
                    </a:lnTo>
                    <a:lnTo>
                      <a:pt x="29" y="129"/>
                    </a:lnTo>
                    <a:lnTo>
                      <a:pt x="39" y="129"/>
                    </a:lnTo>
                    <a:lnTo>
                      <a:pt x="49" y="124"/>
                    </a:lnTo>
                    <a:lnTo>
                      <a:pt x="49" y="124"/>
                    </a:lnTo>
                    <a:lnTo>
                      <a:pt x="64" y="104"/>
                    </a:lnTo>
                    <a:lnTo>
                      <a:pt x="69" y="84"/>
                    </a:lnTo>
                    <a:lnTo>
                      <a:pt x="64" y="64"/>
                    </a:lnTo>
                    <a:lnTo>
                      <a:pt x="54" y="50"/>
                    </a:lnTo>
                    <a:lnTo>
                      <a:pt x="20" y="20"/>
                    </a:lnTo>
                    <a:lnTo>
                      <a:pt x="10" y="10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1" name="Freeform 200"/>
              <p:cNvSpPr>
                <a:spLocks/>
              </p:cNvSpPr>
              <p:nvPr/>
            </p:nvSpPr>
            <p:spPr bwMode="auto">
              <a:xfrm>
                <a:off x="1563" y="1557"/>
                <a:ext cx="114" cy="59"/>
              </a:xfrm>
              <a:custGeom>
                <a:avLst/>
                <a:gdLst>
                  <a:gd name="T0" fmla="*/ 104 w 114"/>
                  <a:gd name="T1" fmla="*/ 9 h 59"/>
                  <a:gd name="T2" fmla="*/ 104 w 114"/>
                  <a:gd name="T3" fmla="*/ 9 h 59"/>
                  <a:gd name="T4" fmla="*/ 94 w 114"/>
                  <a:gd name="T5" fmla="*/ 5 h 59"/>
                  <a:gd name="T6" fmla="*/ 60 w 114"/>
                  <a:gd name="T7" fmla="*/ 0 h 59"/>
                  <a:gd name="T8" fmla="*/ 40 w 114"/>
                  <a:gd name="T9" fmla="*/ 0 h 59"/>
                  <a:gd name="T10" fmla="*/ 20 w 114"/>
                  <a:gd name="T11" fmla="*/ 5 h 59"/>
                  <a:gd name="T12" fmla="*/ 5 w 114"/>
                  <a:gd name="T13" fmla="*/ 14 h 59"/>
                  <a:gd name="T14" fmla="*/ 0 w 114"/>
                  <a:gd name="T15" fmla="*/ 29 h 59"/>
                  <a:gd name="T16" fmla="*/ 0 w 114"/>
                  <a:gd name="T17" fmla="*/ 29 h 59"/>
                  <a:gd name="T18" fmla="*/ 5 w 114"/>
                  <a:gd name="T19" fmla="*/ 39 h 59"/>
                  <a:gd name="T20" fmla="*/ 10 w 114"/>
                  <a:gd name="T21" fmla="*/ 49 h 59"/>
                  <a:gd name="T22" fmla="*/ 25 w 114"/>
                  <a:gd name="T23" fmla="*/ 59 h 59"/>
                  <a:gd name="T24" fmla="*/ 50 w 114"/>
                  <a:gd name="T25" fmla="*/ 59 h 59"/>
                  <a:gd name="T26" fmla="*/ 75 w 114"/>
                  <a:gd name="T27" fmla="*/ 54 h 59"/>
                  <a:gd name="T28" fmla="*/ 94 w 114"/>
                  <a:gd name="T29" fmla="*/ 44 h 59"/>
                  <a:gd name="T30" fmla="*/ 109 w 114"/>
                  <a:gd name="T31" fmla="*/ 34 h 59"/>
                  <a:gd name="T32" fmla="*/ 114 w 114"/>
                  <a:gd name="T33" fmla="*/ 24 h 59"/>
                  <a:gd name="T34" fmla="*/ 114 w 114"/>
                  <a:gd name="T35" fmla="*/ 19 h 59"/>
                  <a:gd name="T36" fmla="*/ 109 w 114"/>
                  <a:gd name="T37" fmla="*/ 14 h 59"/>
                  <a:gd name="T38" fmla="*/ 104 w 114"/>
                  <a:gd name="T39" fmla="*/ 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4" h="59">
                    <a:moveTo>
                      <a:pt x="104" y="9"/>
                    </a:moveTo>
                    <a:lnTo>
                      <a:pt x="104" y="9"/>
                    </a:lnTo>
                    <a:lnTo>
                      <a:pt x="94" y="5"/>
                    </a:lnTo>
                    <a:lnTo>
                      <a:pt x="60" y="0"/>
                    </a:lnTo>
                    <a:lnTo>
                      <a:pt x="40" y="0"/>
                    </a:lnTo>
                    <a:lnTo>
                      <a:pt x="20" y="5"/>
                    </a:lnTo>
                    <a:lnTo>
                      <a:pt x="5" y="14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5" y="39"/>
                    </a:lnTo>
                    <a:lnTo>
                      <a:pt x="10" y="49"/>
                    </a:lnTo>
                    <a:lnTo>
                      <a:pt x="25" y="59"/>
                    </a:lnTo>
                    <a:lnTo>
                      <a:pt x="50" y="59"/>
                    </a:lnTo>
                    <a:lnTo>
                      <a:pt x="75" y="54"/>
                    </a:lnTo>
                    <a:lnTo>
                      <a:pt x="94" y="44"/>
                    </a:lnTo>
                    <a:lnTo>
                      <a:pt x="109" y="34"/>
                    </a:lnTo>
                    <a:lnTo>
                      <a:pt x="114" y="24"/>
                    </a:lnTo>
                    <a:lnTo>
                      <a:pt x="114" y="19"/>
                    </a:lnTo>
                    <a:lnTo>
                      <a:pt x="109" y="14"/>
                    </a:lnTo>
                    <a:lnTo>
                      <a:pt x="104" y="9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2" name="Freeform 201"/>
              <p:cNvSpPr>
                <a:spLocks/>
              </p:cNvSpPr>
              <p:nvPr/>
            </p:nvSpPr>
            <p:spPr bwMode="auto">
              <a:xfrm>
                <a:off x="1563" y="1557"/>
                <a:ext cx="114" cy="59"/>
              </a:xfrm>
              <a:custGeom>
                <a:avLst/>
                <a:gdLst>
                  <a:gd name="T0" fmla="*/ 104 w 114"/>
                  <a:gd name="T1" fmla="*/ 9 h 59"/>
                  <a:gd name="T2" fmla="*/ 104 w 114"/>
                  <a:gd name="T3" fmla="*/ 9 h 59"/>
                  <a:gd name="T4" fmla="*/ 94 w 114"/>
                  <a:gd name="T5" fmla="*/ 5 h 59"/>
                  <a:gd name="T6" fmla="*/ 60 w 114"/>
                  <a:gd name="T7" fmla="*/ 0 h 59"/>
                  <a:gd name="T8" fmla="*/ 40 w 114"/>
                  <a:gd name="T9" fmla="*/ 0 h 59"/>
                  <a:gd name="T10" fmla="*/ 20 w 114"/>
                  <a:gd name="T11" fmla="*/ 5 h 59"/>
                  <a:gd name="T12" fmla="*/ 5 w 114"/>
                  <a:gd name="T13" fmla="*/ 14 h 59"/>
                  <a:gd name="T14" fmla="*/ 0 w 114"/>
                  <a:gd name="T15" fmla="*/ 29 h 59"/>
                  <a:gd name="T16" fmla="*/ 0 w 114"/>
                  <a:gd name="T17" fmla="*/ 29 h 59"/>
                  <a:gd name="T18" fmla="*/ 5 w 114"/>
                  <a:gd name="T19" fmla="*/ 39 h 59"/>
                  <a:gd name="T20" fmla="*/ 10 w 114"/>
                  <a:gd name="T21" fmla="*/ 49 h 59"/>
                  <a:gd name="T22" fmla="*/ 25 w 114"/>
                  <a:gd name="T23" fmla="*/ 59 h 59"/>
                  <a:gd name="T24" fmla="*/ 50 w 114"/>
                  <a:gd name="T25" fmla="*/ 59 h 59"/>
                  <a:gd name="T26" fmla="*/ 75 w 114"/>
                  <a:gd name="T27" fmla="*/ 54 h 59"/>
                  <a:gd name="T28" fmla="*/ 94 w 114"/>
                  <a:gd name="T29" fmla="*/ 44 h 59"/>
                  <a:gd name="T30" fmla="*/ 109 w 114"/>
                  <a:gd name="T31" fmla="*/ 34 h 59"/>
                  <a:gd name="T32" fmla="*/ 114 w 114"/>
                  <a:gd name="T33" fmla="*/ 24 h 59"/>
                  <a:gd name="T34" fmla="*/ 114 w 114"/>
                  <a:gd name="T35" fmla="*/ 19 h 59"/>
                  <a:gd name="T36" fmla="*/ 109 w 114"/>
                  <a:gd name="T37" fmla="*/ 14 h 59"/>
                  <a:gd name="T38" fmla="*/ 104 w 114"/>
                  <a:gd name="T39" fmla="*/ 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4" h="59">
                    <a:moveTo>
                      <a:pt x="104" y="9"/>
                    </a:moveTo>
                    <a:lnTo>
                      <a:pt x="104" y="9"/>
                    </a:lnTo>
                    <a:lnTo>
                      <a:pt x="94" y="5"/>
                    </a:lnTo>
                    <a:lnTo>
                      <a:pt x="60" y="0"/>
                    </a:lnTo>
                    <a:lnTo>
                      <a:pt x="40" y="0"/>
                    </a:lnTo>
                    <a:lnTo>
                      <a:pt x="20" y="5"/>
                    </a:lnTo>
                    <a:lnTo>
                      <a:pt x="5" y="14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5" y="39"/>
                    </a:lnTo>
                    <a:lnTo>
                      <a:pt x="10" y="49"/>
                    </a:lnTo>
                    <a:lnTo>
                      <a:pt x="25" y="59"/>
                    </a:lnTo>
                    <a:lnTo>
                      <a:pt x="50" y="59"/>
                    </a:lnTo>
                    <a:lnTo>
                      <a:pt x="75" y="54"/>
                    </a:lnTo>
                    <a:lnTo>
                      <a:pt x="94" y="44"/>
                    </a:lnTo>
                    <a:lnTo>
                      <a:pt x="109" y="34"/>
                    </a:lnTo>
                    <a:lnTo>
                      <a:pt x="114" y="24"/>
                    </a:lnTo>
                    <a:lnTo>
                      <a:pt x="114" y="19"/>
                    </a:lnTo>
                    <a:lnTo>
                      <a:pt x="109" y="14"/>
                    </a:lnTo>
                    <a:lnTo>
                      <a:pt x="104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3" name="Freeform 202"/>
              <p:cNvSpPr>
                <a:spLocks/>
              </p:cNvSpPr>
              <p:nvPr/>
            </p:nvSpPr>
            <p:spPr bwMode="auto">
              <a:xfrm>
                <a:off x="1544" y="1137"/>
                <a:ext cx="69" cy="123"/>
              </a:xfrm>
              <a:custGeom>
                <a:avLst/>
                <a:gdLst>
                  <a:gd name="T0" fmla="*/ 19 w 69"/>
                  <a:gd name="T1" fmla="*/ 0 h 123"/>
                  <a:gd name="T2" fmla="*/ 19 w 69"/>
                  <a:gd name="T3" fmla="*/ 0 h 123"/>
                  <a:gd name="T4" fmla="*/ 10 w 69"/>
                  <a:gd name="T5" fmla="*/ 30 h 123"/>
                  <a:gd name="T6" fmla="*/ 0 w 69"/>
                  <a:gd name="T7" fmla="*/ 74 h 123"/>
                  <a:gd name="T8" fmla="*/ 0 w 69"/>
                  <a:gd name="T9" fmla="*/ 99 h 123"/>
                  <a:gd name="T10" fmla="*/ 5 w 69"/>
                  <a:gd name="T11" fmla="*/ 113 h 123"/>
                  <a:gd name="T12" fmla="*/ 15 w 69"/>
                  <a:gd name="T13" fmla="*/ 118 h 123"/>
                  <a:gd name="T14" fmla="*/ 19 w 69"/>
                  <a:gd name="T15" fmla="*/ 123 h 123"/>
                  <a:gd name="T16" fmla="*/ 29 w 69"/>
                  <a:gd name="T17" fmla="*/ 123 h 123"/>
                  <a:gd name="T18" fmla="*/ 44 w 69"/>
                  <a:gd name="T19" fmla="*/ 123 h 123"/>
                  <a:gd name="T20" fmla="*/ 44 w 69"/>
                  <a:gd name="T21" fmla="*/ 123 h 123"/>
                  <a:gd name="T22" fmla="*/ 54 w 69"/>
                  <a:gd name="T23" fmla="*/ 118 h 123"/>
                  <a:gd name="T24" fmla="*/ 64 w 69"/>
                  <a:gd name="T25" fmla="*/ 113 h 123"/>
                  <a:gd name="T26" fmla="*/ 69 w 69"/>
                  <a:gd name="T27" fmla="*/ 104 h 123"/>
                  <a:gd name="T28" fmla="*/ 69 w 69"/>
                  <a:gd name="T29" fmla="*/ 94 h 123"/>
                  <a:gd name="T30" fmla="*/ 64 w 69"/>
                  <a:gd name="T31" fmla="*/ 74 h 123"/>
                  <a:gd name="T32" fmla="*/ 59 w 69"/>
                  <a:gd name="T33" fmla="*/ 49 h 123"/>
                  <a:gd name="T34" fmla="*/ 44 w 69"/>
                  <a:gd name="T35" fmla="*/ 25 h 123"/>
                  <a:gd name="T36" fmla="*/ 34 w 69"/>
                  <a:gd name="T37" fmla="*/ 10 h 123"/>
                  <a:gd name="T38" fmla="*/ 24 w 69"/>
                  <a:gd name="T39" fmla="*/ 0 h 123"/>
                  <a:gd name="T40" fmla="*/ 19 w 69"/>
                  <a:gd name="T41" fmla="*/ 0 h 123"/>
                  <a:gd name="T42" fmla="*/ 19 w 69"/>
                  <a:gd name="T43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123">
                    <a:moveTo>
                      <a:pt x="19" y="0"/>
                    </a:moveTo>
                    <a:lnTo>
                      <a:pt x="19" y="0"/>
                    </a:lnTo>
                    <a:lnTo>
                      <a:pt x="10" y="30"/>
                    </a:lnTo>
                    <a:lnTo>
                      <a:pt x="0" y="74"/>
                    </a:lnTo>
                    <a:lnTo>
                      <a:pt x="0" y="99"/>
                    </a:lnTo>
                    <a:lnTo>
                      <a:pt x="5" y="113"/>
                    </a:lnTo>
                    <a:lnTo>
                      <a:pt x="15" y="118"/>
                    </a:lnTo>
                    <a:lnTo>
                      <a:pt x="19" y="123"/>
                    </a:lnTo>
                    <a:lnTo>
                      <a:pt x="29" y="123"/>
                    </a:lnTo>
                    <a:lnTo>
                      <a:pt x="44" y="123"/>
                    </a:lnTo>
                    <a:lnTo>
                      <a:pt x="44" y="123"/>
                    </a:lnTo>
                    <a:lnTo>
                      <a:pt x="54" y="118"/>
                    </a:lnTo>
                    <a:lnTo>
                      <a:pt x="64" y="113"/>
                    </a:lnTo>
                    <a:lnTo>
                      <a:pt x="69" y="104"/>
                    </a:lnTo>
                    <a:lnTo>
                      <a:pt x="69" y="94"/>
                    </a:lnTo>
                    <a:lnTo>
                      <a:pt x="64" y="74"/>
                    </a:lnTo>
                    <a:lnTo>
                      <a:pt x="59" y="49"/>
                    </a:lnTo>
                    <a:lnTo>
                      <a:pt x="44" y="25"/>
                    </a:lnTo>
                    <a:lnTo>
                      <a:pt x="34" y="10"/>
                    </a:lnTo>
                    <a:lnTo>
                      <a:pt x="24" y="0"/>
                    </a:lnTo>
                    <a:lnTo>
                      <a:pt x="19" y="0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4" name="Freeform 203"/>
              <p:cNvSpPr>
                <a:spLocks/>
              </p:cNvSpPr>
              <p:nvPr/>
            </p:nvSpPr>
            <p:spPr bwMode="auto">
              <a:xfrm>
                <a:off x="1544" y="1137"/>
                <a:ext cx="69" cy="123"/>
              </a:xfrm>
              <a:custGeom>
                <a:avLst/>
                <a:gdLst>
                  <a:gd name="T0" fmla="*/ 19 w 69"/>
                  <a:gd name="T1" fmla="*/ 0 h 123"/>
                  <a:gd name="T2" fmla="*/ 19 w 69"/>
                  <a:gd name="T3" fmla="*/ 0 h 123"/>
                  <a:gd name="T4" fmla="*/ 10 w 69"/>
                  <a:gd name="T5" fmla="*/ 30 h 123"/>
                  <a:gd name="T6" fmla="*/ 0 w 69"/>
                  <a:gd name="T7" fmla="*/ 74 h 123"/>
                  <a:gd name="T8" fmla="*/ 0 w 69"/>
                  <a:gd name="T9" fmla="*/ 99 h 123"/>
                  <a:gd name="T10" fmla="*/ 5 w 69"/>
                  <a:gd name="T11" fmla="*/ 113 h 123"/>
                  <a:gd name="T12" fmla="*/ 15 w 69"/>
                  <a:gd name="T13" fmla="*/ 118 h 123"/>
                  <a:gd name="T14" fmla="*/ 19 w 69"/>
                  <a:gd name="T15" fmla="*/ 123 h 123"/>
                  <a:gd name="T16" fmla="*/ 29 w 69"/>
                  <a:gd name="T17" fmla="*/ 123 h 123"/>
                  <a:gd name="T18" fmla="*/ 44 w 69"/>
                  <a:gd name="T19" fmla="*/ 123 h 123"/>
                  <a:gd name="T20" fmla="*/ 44 w 69"/>
                  <a:gd name="T21" fmla="*/ 123 h 123"/>
                  <a:gd name="T22" fmla="*/ 54 w 69"/>
                  <a:gd name="T23" fmla="*/ 118 h 123"/>
                  <a:gd name="T24" fmla="*/ 64 w 69"/>
                  <a:gd name="T25" fmla="*/ 113 h 123"/>
                  <a:gd name="T26" fmla="*/ 69 w 69"/>
                  <a:gd name="T27" fmla="*/ 104 h 123"/>
                  <a:gd name="T28" fmla="*/ 69 w 69"/>
                  <a:gd name="T29" fmla="*/ 94 h 123"/>
                  <a:gd name="T30" fmla="*/ 64 w 69"/>
                  <a:gd name="T31" fmla="*/ 74 h 123"/>
                  <a:gd name="T32" fmla="*/ 59 w 69"/>
                  <a:gd name="T33" fmla="*/ 49 h 123"/>
                  <a:gd name="T34" fmla="*/ 44 w 69"/>
                  <a:gd name="T35" fmla="*/ 25 h 123"/>
                  <a:gd name="T36" fmla="*/ 34 w 69"/>
                  <a:gd name="T37" fmla="*/ 10 h 123"/>
                  <a:gd name="T38" fmla="*/ 24 w 69"/>
                  <a:gd name="T39" fmla="*/ 0 h 123"/>
                  <a:gd name="T40" fmla="*/ 19 w 69"/>
                  <a:gd name="T41" fmla="*/ 0 h 123"/>
                  <a:gd name="T42" fmla="*/ 19 w 69"/>
                  <a:gd name="T43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123">
                    <a:moveTo>
                      <a:pt x="19" y="0"/>
                    </a:moveTo>
                    <a:lnTo>
                      <a:pt x="19" y="0"/>
                    </a:lnTo>
                    <a:lnTo>
                      <a:pt x="10" y="30"/>
                    </a:lnTo>
                    <a:lnTo>
                      <a:pt x="0" y="74"/>
                    </a:lnTo>
                    <a:lnTo>
                      <a:pt x="0" y="99"/>
                    </a:lnTo>
                    <a:lnTo>
                      <a:pt x="5" y="113"/>
                    </a:lnTo>
                    <a:lnTo>
                      <a:pt x="15" y="118"/>
                    </a:lnTo>
                    <a:lnTo>
                      <a:pt x="19" y="123"/>
                    </a:lnTo>
                    <a:lnTo>
                      <a:pt x="29" y="123"/>
                    </a:lnTo>
                    <a:lnTo>
                      <a:pt x="44" y="123"/>
                    </a:lnTo>
                    <a:lnTo>
                      <a:pt x="44" y="123"/>
                    </a:lnTo>
                    <a:lnTo>
                      <a:pt x="54" y="118"/>
                    </a:lnTo>
                    <a:lnTo>
                      <a:pt x="64" y="113"/>
                    </a:lnTo>
                    <a:lnTo>
                      <a:pt x="69" y="104"/>
                    </a:lnTo>
                    <a:lnTo>
                      <a:pt x="69" y="94"/>
                    </a:lnTo>
                    <a:lnTo>
                      <a:pt x="64" y="74"/>
                    </a:lnTo>
                    <a:lnTo>
                      <a:pt x="59" y="49"/>
                    </a:lnTo>
                    <a:lnTo>
                      <a:pt x="44" y="25"/>
                    </a:lnTo>
                    <a:lnTo>
                      <a:pt x="34" y="10"/>
                    </a:lnTo>
                    <a:lnTo>
                      <a:pt x="24" y="0"/>
                    </a:lnTo>
                    <a:lnTo>
                      <a:pt x="19" y="0"/>
                    </a:lnTo>
                    <a:lnTo>
                      <a:pt x="1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5" name="Freeform 204"/>
              <p:cNvSpPr>
                <a:spLocks/>
              </p:cNvSpPr>
              <p:nvPr/>
            </p:nvSpPr>
            <p:spPr bwMode="auto">
              <a:xfrm>
                <a:off x="1746" y="984"/>
                <a:ext cx="59" cy="104"/>
              </a:xfrm>
              <a:custGeom>
                <a:avLst/>
                <a:gdLst>
                  <a:gd name="T0" fmla="*/ 15 w 59"/>
                  <a:gd name="T1" fmla="*/ 0 h 104"/>
                  <a:gd name="T2" fmla="*/ 15 w 59"/>
                  <a:gd name="T3" fmla="*/ 0 h 104"/>
                  <a:gd name="T4" fmla="*/ 5 w 59"/>
                  <a:gd name="T5" fmla="*/ 25 h 104"/>
                  <a:gd name="T6" fmla="*/ 0 w 59"/>
                  <a:gd name="T7" fmla="*/ 64 h 104"/>
                  <a:gd name="T8" fmla="*/ 0 w 59"/>
                  <a:gd name="T9" fmla="*/ 79 h 104"/>
                  <a:gd name="T10" fmla="*/ 5 w 59"/>
                  <a:gd name="T11" fmla="*/ 94 h 104"/>
                  <a:gd name="T12" fmla="*/ 15 w 59"/>
                  <a:gd name="T13" fmla="*/ 104 h 104"/>
                  <a:gd name="T14" fmla="*/ 40 w 59"/>
                  <a:gd name="T15" fmla="*/ 104 h 104"/>
                  <a:gd name="T16" fmla="*/ 40 w 59"/>
                  <a:gd name="T17" fmla="*/ 104 h 104"/>
                  <a:gd name="T18" fmla="*/ 45 w 59"/>
                  <a:gd name="T19" fmla="*/ 99 h 104"/>
                  <a:gd name="T20" fmla="*/ 54 w 59"/>
                  <a:gd name="T21" fmla="*/ 94 h 104"/>
                  <a:gd name="T22" fmla="*/ 59 w 59"/>
                  <a:gd name="T23" fmla="*/ 79 h 104"/>
                  <a:gd name="T24" fmla="*/ 54 w 59"/>
                  <a:gd name="T25" fmla="*/ 59 h 104"/>
                  <a:gd name="T26" fmla="*/ 49 w 59"/>
                  <a:gd name="T27" fmla="*/ 39 h 104"/>
                  <a:gd name="T28" fmla="*/ 25 w 59"/>
                  <a:gd name="T29" fmla="*/ 5 h 104"/>
                  <a:gd name="T30" fmla="*/ 20 w 59"/>
                  <a:gd name="T31" fmla="*/ 0 h 104"/>
                  <a:gd name="T32" fmla="*/ 15 w 59"/>
                  <a:gd name="T33" fmla="*/ 0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9" h="104">
                    <a:moveTo>
                      <a:pt x="15" y="0"/>
                    </a:moveTo>
                    <a:lnTo>
                      <a:pt x="15" y="0"/>
                    </a:lnTo>
                    <a:lnTo>
                      <a:pt x="5" y="25"/>
                    </a:lnTo>
                    <a:lnTo>
                      <a:pt x="0" y="64"/>
                    </a:lnTo>
                    <a:lnTo>
                      <a:pt x="0" y="79"/>
                    </a:lnTo>
                    <a:lnTo>
                      <a:pt x="5" y="94"/>
                    </a:lnTo>
                    <a:lnTo>
                      <a:pt x="15" y="104"/>
                    </a:lnTo>
                    <a:lnTo>
                      <a:pt x="40" y="104"/>
                    </a:lnTo>
                    <a:lnTo>
                      <a:pt x="40" y="104"/>
                    </a:lnTo>
                    <a:lnTo>
                      <a:pt x="45" y="99"/>
                    </a:lnTo>
                    <a:lnTo>
                      <a:pt x="54" y="94"/>
                    </a:lnTo>
                    <a:lnTo>
                      <a:pt x="59" y="79"/>
                    </a:lnTo>
                    <a:lnTo>
                      <a:pt x="54" y="59"/>
                    </a:lnTo>
                    <a:lnTo>
                      <a:pt x="49" y="39"/>
                    </a:lnTo>
                    <a:lnTo>
                      <a:pt x="25" y="5"/>
                    </a:lnTo>
                    <a:lnTo>
                      <a:pt x="20" y="0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6" name="Freeform 205"/>
              <p:cNvSpPr>
                <a:spLocks/>
              </p:cNvSpPr>
              <p:nvPr/>
            </p:nvSpPr>
            <p:spPr bwMode="auto">
              <a:xfrm>
                <a:off x="1746" y="984"/>
                <a:ext cx="59" cy="104"/>
              </a:xfrm>
              <a:custGeom>
                <a:avLst/>
                <a:gdLst>
                  <a:gd name="T0" fmla="*/ 15 w 59"/>
                  <a:gd name="T1" fmla="*/ 0 h 104"/>
                  <a:gd name="T2" fmla="*/ 15 w 59"/>
                  <a:gd name="T3" fmla="*/ 0 h 104"/>
                  <a:gd name="T4" fmla="*/ 5 w 59"/>
                  <a:gd name="T5" fmla="*/ 25 h 104"/>
                  <a:gd name="T6" fmla="*/ 0 w 59"/>
                  <a:gd name="T7" fmla="*/ 64 h 104"/>
                  <a:gd name="T8" fmla="*/ 0 w 59"/>
                  <a:gd name="T9" fmla="*/ 79 h 104"/>
                  <a:gd name="T10" fmla="*/ 5 w 59"/>
                  <a:gd name="T11" fmla="*/ 94 h 104"/>
                  <a:gd name="T12" fmla="*/ 15 w 59"/>
                  <a:gd name="T13" fmla="*/ 104 h 104"/>
                  <a:gd name="T14" fmla="*/ 40 w 59"/>
                  <a:gd name="T15" fmla="*/ 104 h 104"/>
                  <a:gd name="T16" fmla="*/ 40 w 59"/>
                  <a:gd name="T17" fmla="*/ 104 h 104"/>
                  <a:gd name="T18" fmla="*/ 45 w 59"/>
                  <a:gd name="T19" fmla="*/ 99 h 104"/>
                  <a:gd name="T20" fmla="*/ 54 w 59"/>
                  <a:gd name="T21" fmla="*/ 94 h 104"/>
                  <a:gd name="T22" fmla="*/ 59 w 59"/>
                  <a:gd name="T23" fmla="*/ 79 h 104"/>
                  <a:gd name="T24" fmla="*/ 54 w 59"/>
                  <a:gd name="T25" fmla="*/ 59 h 104"/>
                  <a:gd name="T26" fmla="*/ 49 w 59"/>
                  <a:gd name="T27" fmla="*/ 39 h 104"/>
                  <a:gd name="T28" fmla="*/ 25 w 59"/>
                  <a:gd name="T29" fmla="*/ 5 h 104"/>
                  <a:gd name="T30" fmla="*/ 20 w 59"/>
                  <a:gd name="T31" fmla="*/ 0 h 104"/>
                  <a:gd name="T32" fmla="*/ 15 w 59"/>
                  <a:gd name="T33" fmla="*/ 0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9" h="104">
                    <a:moveTo>
                      <a:pt x="15" y="0"/>
                    </a:moveTo>
                    <a:lnTo>
                      <a:pt x="15" y="0"/>
                    </a:lnTo>
                    <a:lnTo>
                      <a:pt x="5" y="25"/>
                    </a:lnTo>
                    <a:lnTo>
                      <a:pt x="0" y="64"/>
                    </a:lnTo>
                    <a:lnTo>
                      <a:pt x="0" y="79"/>
                    </a:lnTo>
                    <a:lnTo>
                      <a:pt x="5" y="94"/>
                    </a:lnTo>
                    <a:lnTo>
                      <a:pt x="15" y="104"/>
                    </a:lnTo>
                    <a:lnTo>
                      <a:pt x="40" y="104"/>
                    </a:lnTo>
                    <a:lnTo>
                      <a:pt x="40" y="104"/>
                    </a:lnTo>
                    <a:lnTo>
                      <a:pt x="45" y="99"/>
                    </a:lnTo>
                    <a:lnTo>
                      <a:pt x="54" y="94"/>
                    </a:lnTo>
                    <a:lnTo>
                      <a:pt x="59" y="79"/>
                    </a:lnTo>
                    <a:lnTo>
                      <a:pt x="54" y="59"/>
                    </a:lnTo>
                    <a:lnTo>
                      <a:pt x="49" y="39"/>
                    </a:lnTo>
                    <a:lnTo>
                      <a:pt x="25" y="5"/>
                    </a:lnTo>
                    <a:lnTo>
                      <a:pt x="20" y="0"/>
                    </a:lnTo>
                    <a:lnTo>
                      <a:pt x="1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7" name="Freeform 206"/>
              <p:cNvSpPr>
                <a:spLocks/>
              </p:cNvSpPr>
              <p:nvPr/>
            </p:nvSpPr>
            <p:spPr bwMode="auto">
              <a:xfrm>
                <a:off x="1647" y="1068"/>
                <a:ext cx="104" cy="64"/>
              </a:xfrm>
              <a:custGeom>
                <a:avLst/>
                <a:gdLst>
                  <a:gd name="T0" fmla="*/ 0 w 104"/>
                  <a:gd name="T1" fmla="*/ 0 h 64"/>
                  <a:gd name="T2" fmla="*/ 0 w 104"/>
                  <a:gd name="T3" fmla="*/ 0 h 64"/>
                  <a:gd name="T4" fmla="*/ 15 w 104"/>
                  <a:gd name="T5" fmla="*/ 20 h 64"/>
                  <a:gd name="T6" fmla="*/ 35 w 104"/>
                  <a:gd name="T7" fmla="*/ 44 h 64"/>
                  <a:gd name="T8" fmla="*/ 45 w 104"/>
                  <a:gd name="T9" fmla="*/ 54 h 64"/>
                  <a:gd name="T10" fmla="*/ 60 w 104"/>
                  <a:gd name="T11" fmla="*/ 59 h 64"/>
                  <a:gd name="T12" fmla="*/ 74 w 104"/>
                  <a:gd name="T13" fmla="*/ 64 h 64"/>
                  <a:gd name="T14" fmla="*/ 89 w 104"/>
                  <a:gd name="T15" fmla="*/ 59 h 64"/>
                  <a:gd name="T16" fmla="*/ 89 w 104"/>
                  <a:gd name="T17" fmla="*/ 59 h 64"/>
                  <a:gd name="T18" fmla="*/ 104 w 104"/>
                  <a:gd name="T19" fmla="*/ 44 h 64"/>
                  <a:gd name="T20" fmla="*/ 104 w 104"/>
                  <a:gd name="T21" fmla="*/ 39 h 64"/>
                  <a:gd name="T22" fmla="*/ 99 w 104"/>
                  <a:gd name="T23" fmla="*/ 34 h 64"/>
                  <a:gd name="T24" fmla="*/ 89 w 104"/>
                  <a:gd name="T25" fmla="*/ 24 h 64"/>
                  <a:gd name="T26" fmla="*/ 70 w 104"/>
                  <a:gd name="T27" fmla="*/ 15 h 64"/>
                  <a:gd name="T28" fmla="*/ 25 w 104"/>
                  <a:gd name="T29" fmla="*/ 5 h 64"/>
                  <a:gd name="T30" fmla="*/ 0 w 104"/>
                  <a:gd name="T31" fmla="*/ 0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4" h="64">
                    <a:moveTo>
                      <a:pt x="0" y="0"/>
                    </a:moveTo>
                    <a:lnTo>
                      <a:pt x="0" y="0"/>
                    </a:lnTo>
                    <a:lnTo>
                      <a:pt x="15" y="20"/>
                    </a:lnTo>
                    <a:lnTo>
                      <a:pt x="35" y="44"/>
                    </a:lnTo>
                    <a:lnTo>
                      <a:pt x="45" y="54"/>
                    </a:lnTo>
                    <a:lnTo>
                      <a:pt x="60" y="59"/>
                    </a:lnTo>
                    <a:lnTo>
                      <a:pt x="74" y="64"/>
                    </a:lnTo>
                    <a:lnTo>
                      <a:pt x="89" y="59"/>
                    </a:lnTo>
                    <a:lnTo>
                      <a:pt x="89" y="59"/>
                    </a:lnTo>
                    <a:lnTo>
                      <a:pt x="104" y="44"/>
                    </a:lnTo>
                    <a:lnTo>
                      <a:pt x="104" y="39"/>
                    </a:lnTo>
                    <a:lnTo>
                      <a:pt x="99" y="34"/>
                    </a:lnTo>
                    <a:lnTo>
                      <a:pt x="89" y="24"/>
                    </a:lnTo>
                    <a:lnTo>
                      <a:pt x="70" y="15"/>
                    </a:lnTo>
                    <a:lnTo>
                      <a:pt x="25" y="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8" name="Freeform 207"/>
              <p:cNvSpPr>
                <a:spLocks/>
              </p:cNvSpPr>
              <p:nvPr/>
            </p:nvSpPr>
            <p:spPr bwMode="auto">
              <a:xfrm>
                <a:off x="1647" y="1068"/>
                <a:ext cx="104" cy="64"/>
              </a:xfrm>
              <a:custGeom>
                <a:avLst/>
                <a:gdLst>
                  <a:gd name="T0" fmla="*/ 0 w 104"/>
                  <a:gd name="T1" fmla="*/ 0 h 64"/>
                  <a:gd name="T2" fmla="*/ 0 w 104"/>
                  <a:gd name="T3" fmla="*/ 0 h 64"/>
                  <a:gd name="T4" fmla="*/ 15 w 104"/>
                  <a:gd name="T5" fmla="*/ 20 h 64"/>
                  <a:gd name="T6" fmla="*/ 35 w 104"/>
                  <a:gd name="T7" fmla="*/ 44 h 64"/>
                  <a:gd name="T8" fmla="*/ 45 w 104"/>
                  <a:gd name="T9" fmla="*/ 54 h 64"/>
                  <a:gd name="T10" fmla="*/ 60 w 104"/>
                  <a:gd name="T11" fmla="*/ 59 h 64"/>
                  <a:gd name="T12" fmla="*/ 74 w 104"/>
                  <a:gd name="T13" fmla="*/ 64 h 64"/>
                  <a:gd name="T14" fmla="*/ 89 w 104"/>
                  <a:gd name="T15" fmla="*/ 59 h 64"/>
                  <a:gd name="T16" fmla="*/ 89 w 104"/>
                  <a:gd name="T17" fmla="*/ 59 h 64"/>
                  <a:gd name="T18" fmla="*/ 104 w 104"/>
                  <a:gd name="T19" fmla="*/ 44 h 64"/>
                  <a:gd name="T20" fmla="*/ 104 w 104"/>
                  <a:gd name="T21" fmla="*/ 39 h 64"/>
                  <a:gd name="T22" fmla="*/ 99 w 104"/>
                  <a:gd name="T23" fmla="*/ 34 h 64"/>
                  <a:gd name="T24" fmla="*/ 89 w 104"/>
                  <a:gd name="T25" fmla="*/ 24 h 64"/>
                  <a:gd name="T26" fmla="*/ 70 w 104"/>
                  <a:gd name="T27" fmla="*/ 15 h 64"/>
                  <a:gd name="T28" fmla="*/ 25 w 104"/>
                  <a:gd name="T29" fmla="*/ 5 h 64"/>
                  <a:gd name="T30" fmla="*/ 0 w 104"/>
                  <a:gd name="T31" fmla="*/ 0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4" h="64">
                    <a:moveTo>
                      <a:pt x="0" y="0"/>
                    </a:moveTo>
                    <a:lnTo>
                      <a:pt x="0" y="0"/>
                    </a:lnTo>
                    <a:lnTo>
                      <a:pt x="15" y="20"/>
                    </a:lnTo>
                    <a:lnTo>
                      <a:pt x="35" y="44"/>
                    </a:lnTo>
                    <a:lnTo>
                      <a:pt x="45" y="54"/>
                    </a:lnTo>
                    <a:lnTo>
                      <a:pt x="60" y="59"/>
                    </a:lnTo>
                    <a:lnTo>
                      <a:pt x="74" y="64"/>
                    </a:lnTo>
                    <a:lnTo>
                      <a:pt x="89" y="59"/>
                    </a:lnTo>
                    <a:lnTo>
                      <a:pt x="89" y="59"/>
                    </a:lnTo>
                    <a:lnTo>
                      <a:pt x="104" y="44"/>
                    </a:lnTo>
                    <a:lnTo>
                      <a:pt x="104" y="39"/>
                    </a:lnTo>
                    <a:lnTo>
                      <a:pt x="99" y="34"/>
                    </a:lnTo>
                    <a:lnTo>
                      <a:pt x="89" y="24"/>
                    </a:lnTo>
                    <a:lnTo>
                      <a:pt x="70" y="15"/>
                    </a:lnTo>
                    <a:lnTo>
                      <a:pt x="25" y="5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9" name="Freeform 208"/>
              <p:cNvSpPr>
                <a:spLocks/>
              </p:cNvSpPr>
              <p:nvPr/>
            </p:nvSpPr>
            <p:spPr bwMode="auto">
              <a:xfrm>
                <a:off x="1791" y="1063"/>
                <a:ext cx="83" cy="84"/>
              </a:xfrm>
              <a:custGeom>
                <a:avLst/>
                <a:gdLst>
                  <a:gd name="T0" fmla="*/ 83 w 83"/>
                  <a:gd name="T1" fmla="*/ 0 h 84"/>
                  <a:gd name="T2" fmla="*/ 83 w 83"/>
                  <a:gd name="T3" fmla="*/ 0 h 84"/>
                  <a:gd name="T4" fmla="*/ 59 w 83"/>
                  <a:gd name="T5" fmla="*/ 10 h 84"/>
                  <a:gd name="T6" fmla="*/ 24 w 83"/>
                  <a:gd name="T7" fmla="*/ 34 h 84"/>
                  <a:gd name="T8" fmla="*/ 9 w 83"/>
                  <a:gd name="T9" fmla="*/ 44 h 84"/>
                  <a:gd name="T10" fmla="*/ 0 w 83"/>
                  <a:gd name="T11" fmla="*/ 59 h 84"/>
                  <a:gd name="T12" fmla="*/ 0 w 83"/>
                  <a:gd name="T13" fmla="*/ 69 h 84"/>
                  <a:gd name="T14" fmla="*/ 14 w 83"/>
                  <a:gd name="T15" fmla="*/ 79 h 84"/>
                  <a:gd name="T16" fmla="*/ 14 w 83"/>
                  <a:gd name="T17" fmla="*/ 79 h 84"/>
                  <a:gd name="T18" fmla="*/ 29 w 83"/>
                  <a:gd name="T19" fmla="*/ 84 h 84"/>
                  <a:gd name="T20" fmla="*/ 39 w 83"/>
                  <a:gd name="T21" fmla="*/ 74 h 84"/>
                  <a:gd name="T22" fmla="*/ 49 w 83"/>
                  <a:gd name="T23" fmla="*/ 64 h 84"/>
                  <a:gd name="T24" fmla="*/ 59 w 83"/>
                  <a:gd name="T25" fmla="*/ 49 h 84"/>
                  <a:gd name="T26" fmla="*/ 74 w 83"/>
                  <a:gd name="T27" fmla="*/ 15 h 84"/>
                  <a:gd name="T28" fmla="*/ 83 w 83"/>
                  <a:gd name="T29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3" h="84">
                    <a:moveTo>
                      <a:pt x="83" y="0"/>
                    </a:moveTo>
                    <a:lnTo>
                      <a:pt x="83" y="0"/>
                    </a:lnTo>
                    <a:lnTo>
                      <a:pt x="59" y="10"/>
                    </a:lnTo>
                    <a:lnTo>
                      <a:pt x="24" y="34"/>
                    </a:lnTo>
                    <a:lnTo>
                      <a:pt x="9" y="44"/>
                    </a:lnTo>
                    <a:lnTo>
                      <a:pt x="0" y="59"/>
                    </a:lnTo>
                    <a:lnTo>
                      <a:pt x="0" y="69"/>
                    </a:lnTo>
                    <a:lnTo>
                      <a:pt x="14" y="79"/>
                    </a:lnTo>
                    <a:lnTo>
                      <a:pt x="14" y="79"/>
                    </a:lnTo>
                    <a:lnTo>
                      <a:pt x="29" y="84"/>
                    </a:lnTo>
                    <a:lnTo>
                      <a:pt x="39" y="74"/>
                    </a:lnTo>
                    <a:lnTo>
                      <a:pt x="49" y="64"/>
                    </a:lnTo>
                    <a:lnTo>
                      <a:pt x="59" y="49"/>
                    </a:lnTo>
                    <a:lnTo>
                      <a:pt x="74" y="15"/>
                    </a:lnTo>
                    <a:lnTo>
                      <a:pt x="83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0" name="Freeform 209"/>
              <p:cNvSpPr>
                <a:spLocks/>
              </p:cNvSpPr>
              <p:nvPr/>
            </p:nvSpPr>
            <p:spPr bwMode="auto">
              <a:xfrm>
                <a:off x="1791" y="1063"/>
                <a:ext cx="83" cy="84"/>
              </a:xfrm>
              <a:custGeom>
                <a:avLst/>
                <a:gdLst>
                  <a:gd name="T0" fmla="*/ 83 w 83"/>
                  <a:gd name="T1" fmla="*/ 0 h 84"/>
                  <a:gd name="T2" fmla="*/ 83 w 83"/>
                  <a:gd name="T3" fmla="*/ 0 h 84"/>
                  <a:gd name="T4" fmla="*/ 59 w 83"/>
                  <a:gd name="T5" fmla="*/ 10 h 84"/>
                  <a:gd name="T6" fmla="*/ 24 w 83"/>
                  <a:gd name="T7" fmla="*/ 34 h 84"/>
                  <a:gd name="T8" fmla="*/ 9 w 83"/>
                  <a:gd name="T9" fmla="*/ 44 h 84"/>
                  <a:gd name="T10" fmla="*/ 0 w 83"/>
                  <a:gd name="T11" fmla="*/ 59 h 84"/>
                  <a:gd name="T12" fmla="*/ 0 w 83"/>
                  <a:gd name="T13" fmla="*/ 69 h 84"/>
                  <a:gd name="T14" fmla="*/ 14 w 83"/>
                  <a:gd name="T15" fmla="*/ 79 h 84"/>
                  <a:gd name="T16" fmla="*/ 14 w 83"/>
                  <a:gd name="T17" fmla="*/ 79 h 84"/>
                  <a:gd name="T18" fmla="*/ 29 w 83"/>
                  <a:gd name="T19" fmla="*/ 84 h 84"/>
                  <a:gd name="T20" fmla="*/ 39 w 83"/>
                  <a:gd name="T21" fmla="*/ 74 h 84"/>
                  <a:gd name="T22" fmla="*/ 49 w 83"/>
                  <a:gd name="T23" fmla="*/ 64 h 84"/>
                  <a:gd name="T24" fmla="*/ 59 w 83"/>
                  <a:gd name="T25" fmla="*/ 49 h 84"/>
                  <a:gd name="T26" fmla="*/ 74 w 83"/>
                  <a:gd name="T27" fmla="*/ 15 h 84"/>
                  <a:gd name="T28" fmla="*/ 83 w 83"/>
                  <a:gd name="T29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3" h="84">
                    <a:moveTo>
                      <a:pt x="83" y="0"/>
                    </a:moveTo>
                    <a:lnTo>
                      <a:pt x="83" y="0"/>
                    </a:lnTo>
                    <a:lnTo>
                      <a:pt x="59" y="10"/>
                    </a:lnTo>
                    <a:lnTo>
                      <a:pt x="24" y="34"/>
                    </a:lnTo>
                    <a:lnTo>
                      <a:pt x="9" y="44"/>
                    </a:lnTo>
                    <a:lnTo>
                      <a:pt x="0" y="59"/>
                    </a:lnTo>
                    <a:lnTo>
                      <a:pt x="0" y="69"/>
                    </a:lnTo>
                    <a:lnTo>
                      <a:pt x="14" y="79"/>
                    </a:lnTo>
                    <a:lnTo>
                      <a:pt x="14" y="79"/>
                    </a:lnTo>
                    <a:lnTo>
                      <a:pt x="29" y="84"/>
                    </a:lnTo>
                    <a:lnTo>
                      <a:pt x="39" y="74"/>
                    </a:lnTo>
                    <a:lnTo>
                      <a:pt x="49" y="64"/>
                    </a:lnTo>
                    <a:lnTo>
                      <a:pt x="59" y="49"/>
                    </a:lnTo>
                    <a:lnTo>
                      <a:pt x="74" y="15"/>
                    </a:lnTo>
                    <a:lnTo>
                      <a:pt x="8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1" name="Freeform 210"/>
              <p:cNvSpPr>
                <a:spLocks/>
              </p:cNvSpPr>
              <p:nvPr/>
            </p:nvSpPr>
            <p:spPr bwMode="auto">
              <a:xfrm>
                <a:off x="1840" y="1201"/>
                <a:ext cx="158" cy="74"/>
              </a:xfrm>
              <a:custGeom>
                <a:avLst/>
                <a:gdLst>
                  <a:gd name="T0" fmla="*/ 158 w 158"/>
                  <a:gd name="T1" fmla="*/ 15 h 74"/>
                  <a:gd name="T2" fmla="*/ 158 w 158"/>
                  <a:gd name="T3" fmla="*/ 15 h 74"/>
                  <a:gd name="T4" fmla="*/ 108 w 158"/>
                  <a:gd name="T5" fmla="*/ 0 h 74"/>
                  <a:gd name="T6" fmla="*/ 84 w 158"/>
                  <a:gd name="T7" fmla="*/ 0 h 74"/>
                  <a:gd name="T8" fmla="*/ 64 w 158"/>
                  <a:gd name="T9" fmla="*/ 0 h 74"/>
                  <a:gd name="T10" fmla="*/ 44 w 158"/>
                  <a:gd name="T11" fmla="*/ 5 h 74"/>
                  <a:gd name="T12" fmla="*/ 30 w 158"/>
                  <a:gd name="T13" fmla="*/ 15 h 74"/>
                  <a:gd name="T14" fmla="*/ 10 w 158"/>
                  <a:gd name="T15" fmla="*/ 25 h 74"/>
                  <a:gd name="T16" fmla="*/ 0 w 158"/>
                  <a:gd name="T17" fmla="*/ 40 h 74"/>
                  <a:gd name="T18" fmla="*/ 0 w 158"/>
                  <a:gd name="T19" fmla="*/ 40 h 74"/>
                  <a:gd name="T20" fmla="*/ 0 w 158"/>
                  <a:gd name="T21" fmla="*/ 54 h 74"/>
                  <a:gd name="T22" fmla="*/ 5 w 158"/>
                  <a:gd name="T23" fmla="*/ 64 h 74"/>
                  <a:gd name="T24" fmla="*/ 10 w 158"/>
                  <a:gd name="T25" fmla="*/ 74 h 74"/>
                  <a:gd name="T26" fmla="*/ 20 w 158"/>
                  <a:gd name="T27" fmla="*/ 74 h 74"/>
                  <a:gd name="T28" fmla="*/ 44 w 158"/>
                  <a:gd name="T29" fmla="*/ 74 h 74"/>
                  <a:gd name="T30" fmla="*/ 69 w 158"/>
                  <a:gd name="T31" fmla="*/ 64 h 74"/>
                  <a:gd name="T32" fmla="*/ 123 w 158"/>
                  <a:gd name="T33" fmla="*/ 35 h 74"/>
                  <a:gd name="T34" fmla="*/ 158 w 158"/>
                  <a:gd name="T35" fmla="*/ 15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58" h="74">
                    <a:moveTo>
                      <a:pt x="158" y="15"/>
                    </a:moveTo>
                    <a:lnTo>
                      <a:pt x="158" y="15"/>
                    </a:lnTo>
                    <a:lnTo>
                      <a:pt x="108" y="0"/>
                    </a:lnTo>
                    <a:lnTo>
                      <a:pt x="84" y="0"/>
                    </a:lnTo>
                    <a:lnTo>
                      <a:pt x="64" y="0"/>
                    </a:lnTo>
                    <a:lnTo>
                      <a:pt x="44" y="5"/>
                    </a:lnTo>
                    <a:lnTo>
                      <a:pt x="30" y="15"/>
                    </a:lnTo>
                    <a:lnTo>
                      <a:pt x="10" y="25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0" y="54"/>
                    </a:lnTo>
                    <a:lnTo>
                      <a:pt x="5" y="64"/>
                    </a:lnTo>
                    <a:lnTo>
                      <a:pt x="10" y="74"/>
                    </a:lnTo>
                    <a:lnTo>
                      <a:pt x="20" y="74"/>
                    </a:lnTo>
                    <a:lnTo>
                      <a:pt x="44" y="74"/>
                    </a:lnTo>
                    <a:lnTo>
                      <a:pt x="69" y="64"/>
                    </a:lnTo>
                    <a:lnTo>
                      <a:pt x="123" y="35"/>
                    </a:lnTo>
                    <a:lnTo>
                      <a:pt x="158" y="1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2" name="Freeform 211"/>
              <p:cNvSpPr>
                <a:spLocks/>
              </p:cNvSpPr>
              <p:nvPr/>
            </p:nvSpPr>
            <p:spPr bwMode="auto">
              <a:xfrm>
                <a:off x="1840" y="1201"/>
                <a:ext cx="158" cy="74"/>
              </a:xfrm>
              <a:custGeom>
                <a:avLst/>
                <a:gdLst>
                  <a:gd name="T0" fmla="*/ 158 w 158"/>
                  <a:gd name="T1" fmla="*/ 15 h 74"/>
                  <a:gd name="T2" fmla="*/ 158 w 158"/>
                  <a:gd name="T3" fmla="*/ 15 h 74"/>
                  <a:gd name="T4" fmla="*/ 108 w 158"/>
                  <a:gd name="T5" fmla="*/ 0 h 74"/>
                  <a:gd name="T6" fmla="*/ 84 w 158"/>
                  <a:gd name="T7" fmla="*/ 0 h 74"/>
                  <a:gd name="T8" fmla="*/ 64 w 158"/>
                  <a:gd name="T9" fmla="*/ 0 h 74"/>
                  <a:gd name="T10" fmla="*/ 44 w 158"/>
                  <a:gd name="T11" fmla="*/ 5 h 74"/>
                  <a:gd name="T12" fmla="*/ 30 w 158"/>
                  <a:gd name="T13" fmla="*/ 15 h 74"/>
                  <a:gd name="T14" fmla="*/ 10 w 158"/>
                  <a:gd name="T15" fmla="*/ 25 h 74"/>
                  <a:gd name="T16" fmla="*/ 0 w 158"/>
                  <a:gd name="T17" fmla="*/ 40 h 74"/>
                  <a:gd name="T18" fmla="*/ 0 w 158"/>
                  <a:gd name="T19" fmla="*/ 40 h 74"/>
                  <a:gd name="T20" fmla="*/ 0 w 158"/>
                  <a:gd name="T21" fmla="*/ 54 h 74"/>
                  <a:gd name="T22" fmla="*/ 5 w 158"/>
                  <a:gd name="T23" fmla="*/ 64 h 74"/>
                  <a:gd name="T24" fmla="*/ 10 w 158"/>
                  <a:gd name="T25" fmla="*/ 74 h 74"/>
                  <a:gd name="T26" fmla="*/ 20 w 158"/>
                  <a:gd name="T27" fmla="*/ 74 h 74"/>
                  <a:gd name="T28" fmla="*/ 44 w 158"/>
                  <a:gd name="T29" fmla="*/ 74 h 74"/>
                  <a:gd name="T30" fmla="*/ 69 w 158"/>
                  <a:gd name="T31" fmla="*/ 64 h 74"/>
                  <a:gd name="T32" fmla="*/ 123 w 158"/>
                  <a:gd name="T33" fmla="*/ 35 h 74"/>
                  <a:gd name="T34" fmla="*/ 158 w 158"/>
                  <a:gd name="T35" fmla="*/ 15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58" h="74">
                    <a:moveTo>
                      <a:pt x="158" y="15"/>
                    </a:moveTo>
                    <a:lnTo>
                      <a:pt x="158" y="15"/>
                    </a:lnTo>
                    <a:lnTo>
                      <a:pt x="108" y="0"/>
                    </a:lnTo>
                    <a:lnTo>
                      <a:pt x="84" y="0"/>
                    </a:lnTo>
                    <a:lnTo>
                      <a:pt x="64" y="0"/>
                    </a:lnTo>
                    <a:lnTo>
                      <a:pt x="44" y="5"/>
                    </a:lnTo>
                    <a:lnTo>
                      <a:pt x="30" y="15"/>
                    </a:lnTo>
                    <a:lnTo>
                      <a:pt x="10" y="25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0" y="54"/>
                    </a:lnTo>
                    <a:lnTo>
                      <a:pt x="5" y="64"/>
                    </a:lnTo>
                    <a:lnTo>
                      <a:pt x="10" y="74"/>
                    </a:lnTo>
                    <a:lnTo>
                      <a:pt x="20" y="74"/>
                    </a:lnTo>
                    <a:lnTo>
                      <a:pt x="44" y="74"/>
                    </a:lnTo>
                    <a:lnTo>
                      <a:pt x="69" y="64"/>
                    </a:lnTo>
                    <a:lnTo>
                      <a:pt x="123" y="35"/>
                    </a:lnTo>
                    <a:lnTo>
                      <a:pt x="158" y="1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3" name="Freeform 212"/>
              <p:cNvSpPr>
                <a:spLocks/>
              </p:cNvSpPr>
              <p:nvPr/>
            </p:nvSpPr>
            <p:spPr bwMode="auto">
              <a:xfrm>
                <a:off x="1904" y="1073"/>
                <a:ext cx="119" cy="103"/>
              </a:xfrm>
              <a:custGeom>
                <a:avLst/>
                <a:gdLst>
                  <a:gd name="T0" fmla="*/ 114 w 119"/>
                  <a:gd name="T1" fmla="*/ 0 h 103"/>
                  <a:gd name="T2" fmla="*/ 114 w 119"/>
                  <a:gd name="T3" fmla="*/ 0 h 103"/>
                  <a:gd name="T4" fmla="*/ 84 w 119"/>
                  <a:gd name="T5" fmla="*/ 0 h 103"/>
                  <a:gd name="T6" fmla="*/ 59 w 119"/>
                  <a:gd name="T7" fmla="*/ 10 h 103"/>
                  <a:gd name="T8" fmla="*/ 40 w 119"/>
                  <a:gd name="T9" fmla="*/ 19 h 103"/>
                  <a:gd name="T10" fmla="*/ 25 w 119"/>
                  <a:gd name="T11" fmla="*/ 34 h 103"/>
                  <a:gd name="T12" fmla="*/ 10 w 119"/>
                  <a:gd name="T13" fmla="*/ 49 h 103"/>
                  <a:gd name="T14" fmla="*/ 5 w 119"/>
                  <a:gd name="T15" fmla="*/ 64 h 103"/>
                  <a:gd name="T16" fmla="*/ 0 w 119"/>
                  <a:gd name="T17" fmla="*/ 79 h 103"/>
                  <a:gd name="T18" fmla="*/ 0 w 119"/>
                  <a:gd name="T19" fmla="*/ 89 h 103"/>
                  <a:gd name="T20" fmla="*/ 0 w 119"/>
                  <a:gd name="T21" fmla="*/ 89 h 103"/>
                  <a:gd name="T22" fmla="*/ 10 w 119"/>
                  <a:gd name="T23" fmla="*/ 98 h 103"/>
                  <a:gd name="T24" fmla="*/ 25 w 119"/>
                  <a:gd name="T25" fmla="*/ 103 h 103"/>
                  <a:gd name="T26" fmla="*/ 35 w 119"/>
                  <a:gd name="T27" fmla="*/ 103 h 103"/>
                  <a:gd name="T28" fmla="*/ 44 w 119"/>
                  <a:gd name="T29" fmla="*/ 98 h 103"/>
                  <a:gd name="T30" fmla="*/ 69 w 119"/>
                  <a:gd name="T31" fmla="*/ 84 h 103"/>
                  <a:gd name="T32" fmla="*/ 89 w 119"/>
                  <a:gd name="T33" fmla="*/ 64 h 103"/>
                  <a:gd name="T34" fmla="*/ 104 w 119"/>
                  <a:gd name="T35" fmla="*/ 39 h 103"/>
                  <a:gd name="T36" fmla="*/ 114 w 119"/>
                  <a:gd name="T37" fmla="*/ 15 h 103"/>
                  <a:gd name="T38" fmla="*/ 119 w 119"/>
                  <a:gd name="T39" fmla="*/ 0 h 103"/>
                  <a:gd name="T40" fmla="*/ 114 w 119"/>
                  <a:gd name="T41" fmla="*/ 0 h 103"/>
                  <a:gd name="T42" fmla="*/ 114 w 119"/>
                  <a:gd name="T43" fmla="*/ 0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9" h="103">
                    <a:moveTo>
                      <a:pt x="114" y="0"/>
                    </a:moveTo>
                    <a:lnTo>
                      <a:pt x="114" y="0"/>
                    </a:lnTo>
                    <a:lnTo>
                      <a:pt x="84" y="0"/>
                    </a:lnTo>
                    <a:lnTo>
                      <a:pt x="59" y="10"/>
                    </a:lnTo>
                    <a:lnTo>
                      <a:pt x="40" y="19"/>
                    </a:lnTo>
                    <a:lnTo>
                      <a:pt x="25" y="34"/>
                    </a:lnTo>
                    <a:lnTo>
                      <a:pt x="10" y="49"/>
                    </a:lnTo>
                    <a:lnTo>
                      <a:pt x="5" y="64"/>
                    </a:lnTo>
                    <a:lnTo>
                      <a:pt x="0" y="79"/>
                    </a:lnTo>
                    <a:lnTo>
                      <a:pt x="0" y="89"/>
                    </a:lnTo>
                    <a:lnTo>
                      <a:pt x="0" y="89"/>
                    </a:lnTo>
                    <a:lnTo>
                      <a:pt x="10" y="98"/>
                    </a:lnTo>
                    <a:lnTo>
                      <a:pt x="25" y="103"/>
                    </a:lnTo>
                    <a:lnTo>
                      <a:pt x="35" y="103"/>
                    </a:lnTo>
                    <a:lnTo>
                      <a:pt x="44" y="98"/>
                    </a:lnTo>
                    <a:lnTo>
                      <a:pt x="69" y="84"/>
                    </a:lnTo>
                    <a:lnTo>
                      <a:pt x="89" y="64"/>
                    </a:lnTo>
                    <a:lnTo>
                      <a:pt x="104" y="39"/>
                    </a:lnTo>
                    <a:lnTo>
                      <a:pt x="114" y="15"/>
                    </a:lnTo>
                    <a:lnTo>
                      <a:pt x="11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4" name="Freeform 213"/>
              <p:cNvSpPr>
                <a:spLocks/>
              </p:cNvSpPr>
              <p:nvPr/>
            </p:nvSpPr>
            <p:spPr bwMode="auto">
              <a:xfrm>
                <a:off x="1904" y="1073"/>
                <a:ext cx="119" cy="103"/>
              </a:xfrm>
              <a:custGeom>
                <a:avLst/>
                <a:gdLst>
                  <a:gd name="T0" fmla="*/ 114 w 119"/>
                  <a:gd name="T1" fmla="*/ 0 h 103"/>
                  <a:gd name="T2" fmla="*/ 114 w 119"/>
                  <a:gd name="T3" fmla="*/ 0 h 103"/>
                  <a:gd name="T4" fmla="*/ 84 w 119"/>
                  <a:gd name="T5" fmla="*/ 0 h 103"/>
                  <a:gd name="T6" fmla="*/ 59 w 119"/>
                  <a:gd name="T7" fmla="*/ 10 h 103"/>
                  <a:gd name="T8" fmla="*/ 40 w 119"/>
                  <a:gd name="T9" fmla="*/ 19 h 103"/>
                  <a:gd name="T10" fmla="*/ 25 w 119"/>
                  <a:gd name="T11" fmla="*/ 34 h 103"/>
                  <a:gd name="T12" fmla="*/ 10 w 119"/>
                  <a:gd name="T13" fmla="*/ 49 h 103"/>
                  <a:gd name="T14" fmla="*/ 5 w 119"/>
                  <a:gd name="T15" fmla="*/ 64 h 103"/>
                  <a:gd name="T16" fmla="*/ 0 w 119"/>
                  <a:gd name="T17" fmla="*/ 79 h 103"/>
                  <a:gd name="T18" fmla="*/ 0 w 119"/>
                  <a:gd name="T19" fmla="*/ 89 h 103"/>
                  <a:gd name="T20" fmla="*/ 0 w 119"/>
                  <a:gd name="T21" fmla="*/ 89 h 103"/>
                  <a:gd name="T22" fmla="*/ 10 w 119"/>
                  <a:gd name="T23" fmla="*/ 98 h 103"/>
                  <a:gd name="T24" fmla="*/ 25 w 119"/>
                  <a:gd name="T25" fmla="*/ 103 h 103"/>
                  <a:gd name="T26" fmla="*/ 35 w 119"/>
                  <a:gd name="T27" fmla="*/ 103 h 103"/>
                  <a:gd name="T28" fmla="*/ 44 w 119"/>
                  <a:gd name="T29" fmla="*/ 98 h 103"/>
                  <a:gd name="T30" fmla="*/ 69 w 119"/>
                  <a:gd name="T31" fmla="*/ 84 h 103"/>
                  <a:gd name="T32" fmla="*/ 89 w 119"/>
                  <a:gd name="T33" fmla="*/ 64 h 103"/>
                  <a:gd name="T34" fmla="*/ 104 w 119"/>
                  <a:gd name="T35" fmla="*/ 39 h 103"/>
                  <a:gd name="T36" fmla="*/ 114 w 119"/>
                  <a:gd name="T37" fmla="*/ 15 h 103"/>
                  <a:gd name="T38" fmla="*/ 119 w 119"/>
                  <a:gd name="T39" fmla="*/ 0 h 103"/>
                  <a:gd name="T40" fmla="*/ 114 w 119"/>
                  <a:gd name="T41" fmla="*/ 0 h 103"/>
                  <a:gd name="T42" fmla="*/ 114 w 119"/>
                  <a:gd name="T43" fmla="*/ 0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9" h="103">
                    <a:moveTo>
                      <a:pt x="114" y="0"/>
                    </a:moveTo>
                    <a:lnTo>
                      <a:pt x="114" y="0"/>
                    </a:lnTo>
                    <a:lnTo>
                      <a:pt x="84" y="0"/>
                    </a:lnTo>
                    <a:lnTo>
                      <a:pt x="59" y="10"/>
                    </a:lnTo>
                    <a:lnTo>
                      <a:pt x="40" y="19"/>
                    </a:lnTo>
                    <a:lnTo>
                      <a:pt x="25" y="34"/>
                    </a:lnTo>
                    <a:lnTo>
                      <a:pt x="10" y="49"/>
                    </a:lnTo>
                    <a:lnTo>
                      <a:pt x="5" y="64"/>
                    </a:lnTo>
                    <a:lnTo>
                      <a:pt x="0" y="79"/>
                    </a:lnTo>
                    <a:lnTo>
                      <a:pt x="0" y="89"/>
                    </a:lnTo>
                    <a:lnTo>
                      <a:pt x="0" y="89"/>
                    </a:lnTo>
                    <a:lnTo>
                      <a:pt x="10" y="98"/>
                    </a:lnTo>
                    <a:lnTo>
                      <a:pt x="25" y="103"/>
                    </a:lnTo>
                    <a:lnTo>
                      <a:pt x="35" y="103"/>
                    </a:lnTo>
                    <a:lnTo>
                      <a:pt x="44" y="98"/>
                    </a:lnTo>
                    <a:lnTo>
                      <a:pt x="69" y="84"/>
                    </a:lnTo>
                    <a:lnTo>
                      <a:pt x="89" y="64"/>
                    </a:lnTo>
                    <a:lnTo>
                      <a:pt x="104" y="39"/>
                    </a:lnTo>
                    <a:lnTo>
                      <a:pt x="114" y="15"/>
                    </a:lnTo>
                    <a:lnTo>
                      <a:pt x="119" y="0"/>
                    </a:lnTo>
                    <a:lnTo>
                      <a:pt x="114" y="0"/>
                    </a:lnTo>
                    <a:lnTo>
                      <a:pt x="1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5" name="Freeform 214"/>
              <p:cNvSpPr>
                <a:spLocks/>
              </p:cNvSpPr>
              <p:nvPr/>
            </p:nvSpPr>
            <p:spPr bwMode="auto">
              <a:xfrm>
                <a:off x="2052" y="1201"/>
                <a:ext cx="69" cy="119"/>
              </a:xfrm>
              <a:custGeom>
                <a:avLst/>
                <a:gdLst>
                  <a:gd name="T0" fmla="*/ 54 w 69"/>
                  <a:gd name="T1" fmla="*/ 5 h 119"/>
                  <a:gd name="T2" fmla="*/ 54 w 69"/>
                  <a:gd name="T3" fmla="*/ 5 h 119"/>
                  <a:gd name="T4" fmla="*/ 20 w 69"/>
                  <a:gd name="T5" fmla="*/ 30 h 119"/>
                  <a:gd name="T6" fmla="*/ 10 w 69"/>
                  <a:gd name="T7" fmla="*/ 45 h 119"/>
                  <a:gd name="T8" fmla="*/ 5 w 69"/>
                  <a:gd name="T9" fmla="*/ 59 h 119"/>
                  <a:gd name="T10" fmla="*/ 0 w 69"/>
                  <a:gd name="T11" fmla="*/ 69 h 119"/>
                  <a:gd name="T12" fmla="*/ 5 w 69"/>
                  <a:gd name="T13" fmla="*/ 84 h 119"/>
                  <a:gd name="T14" fmla="*/ 10 w 69"/>
                  <a:gd name="T15" fmla="*/ 99 h 119"/>
                  <a:gd name="T16" fmla="*/ 20 w 69"/>
                  <a:gd name="T17" fmla="*/ 114 h 119"/>
                  <a:gd name="T18" fmla="*/ 20 w 69"/>
                  <a:gd name="T19" fmla="*/ 114 h 119"/>
                  <a:gd name="T20" fmla="*/ 35 w 69"/>
                  <a:gd name="T21" fmla="*/ 119 h 119"/>
                  <a:gd name="T22" fmla="*/ 45 w 69"/>
                  <a:gd name="T23" fmla="*/ 114 h 119"/>
                  <a:gd name="T24" fmla="*/ 54 w 69"/>
                  <a:gd name="T25" fmla="*/ 109 h 119"/>
                  <a:gd name="T26" fmla="*/ 59 w 69"/>
                  <a:gd name="T27" fmla="*/ 104 h 119"/>
                  <a:gd name="T28" fmla="*/ 69 w 69"/>
                  <a:gd name="T29" fmla="*/ 84 h 119"/>
                  <a:gd name="T30" fmla="*/ 69 w 69"/>
                  <a:gd name="T31" fmla="*/ 54 h 119"/>
                  <a:gd name="T32" fmla="*/ 69 w 69"/>
                  <a:gd name="T33" fmla="*/ 30 h 119"/>
                  <a:gd name="T34" fmla="*/ 64 w 69"/>
                  <a:gd name="T35" fmla="*/ 10 h 119"/>
                  <a:gd name="T36" fmla="*/ 59 w 69"/>
                  <a:gd name="T37" fmla="*/ 0 h 119"/>
                  <a:gd name="T38" fmla="*/ 59 w 69"/>
                  <a:gd name="T39" fmla="*/ 0 h 119"/>
                  <a:gd name="T40" fmla="*/ 54 w 69"/>
                  <a:gd name="T41" fmla="*/ 5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69" h="119">
                    <a:moveTo>
                      <a:pt x="54" y="5"/>
                    </a:moveTo>
                    <a:lnTo>
                      <a:pt x="54" y="5"/>
                    </a:lnTo>
                    <a:lnTo>
                      <a:pt x="20" y="30"/>
                    </a:lnTo>
                    <a:lnTo>
                      <a:pt x="10" y="45"/>
                    </a:lnTo>
                    <a:lnTo>
                      <a:pt x="5" y="59"/>
                    </a:lnTo>
                    <a:lnTo>
                      <a:pt x="0" y="69"/>
                    </a:lnTo>
                    <a:lnTo>
                      <a:pt x="5" y="84"/>
                    </a:lnTo>
                    <a:lnTo>
                      <a:pt x="10" y="99"/>
                    </a:lnTo>
                    <a:lnTo>
                      <a:pt x="20" y="114"/>
                    </a:lnTo>
                    <a:lnTo>
                      <a:pt x="20" y="114"/>
                    </a:lnTo>
                    <a:lnTo>
                      <a:pt x="35" y="119"/>
                    </a:lnTo>
                    <a:lnTo>
                      <a:pt x="45" y="114"/>
                    </a:lnTo>
                    <a:lnTo>
                      <a:pt x="54" y="109"/>
                    </a:lnTo>
                    <a:lnTo>
                      <a:pt x="59" y="104"/>
                    </a:lnTo>
                    <a:lnTo>
                      <a:pt x="69" y="84"/>
                    </a:lnTo>
                    <a:lnTo>
                      <a:pt x="69" y="54"/>
                    </a:lnTo>
                    <a:lnTo>
                      <a:pt x="69" y="30"/>
                    </a:lnTo>
                    <a:lnTo>
                      <a:pt x="64" y="10"/>
                    </a:lnTo>
                    <a:lnTo>
                      <a:pt x="59" y="0"/>
                    </a:lnTo>
                    <a:lnTo>
                      <a:pt x="59" y="0"/>
                    </a:lnTo>
                    <a:lnTo>
                      <a:pt x="54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6" name="Freeform 215"/>
              <p:cNvSpPr>
                <a:spLocks/>
              </p:cNvSpPr>
              <p:nvPr/>
            </p:nvSpPr>
            <p:spPr bwMode="auto">
              <a:xfrm>
                <a:off x="2052" y="1201"/>
                <a:ext cx="69" cy="119"/>
              </a:xfrm>
              <a:custGeom>
                <a:avLst/>
                <a:gdLst>
                  <a:gd name="T0" fmla="*/ 54 w 69"/>
                  <a:gd name="T1" fmla="*/ 5 h 119"/>
                  <a:gd name="T2" fmla="*/ 54 w 69"/>
                  <a:gd name="T3" fmla="*/ 5 h 119"/>
                  <a:gd name="T4" fmla="*/ 20 w 69"/>
                  <a:gd name="T5" fmla="*/ 30 h 119"/>
                  <a:gd name="T6" fmla="*/ 10 w 69"/>
                  <a:gd name="T7" fmla="*/ 45 h 119"/>
                  <a:gd name="T8" fmla="*/ 5 w 69"/>
                  <a:gd name="T9" fmla="*/ 59 h 119"/>
                  <a:gd name="T10" fmla="*/ 0 w 69"/>
                  <a:gd name="T11" fmla="*/ 69 h 119"/>
                  <a:gd name="T12" fmla="*/ 5 w 69"/>
                  <a:gd name="T13" fmla="*/ 84 h 119"/>
                  <a:gd name="T14" fmla="*/ 10 w 69"/>
                  <a:gd name="T15" fmla="*/ 99 h 119"/>
                  <a:gd name="T16" fmla="*/ 20 w 69"/>
                  <a:gd name="T17" fmla="*/ 114 h 119"/>
                  <a:gd name="T18" fmla="*/ 20 w 69"/>
                  <a:gd name="T19" fmla="*/ 114 h 119"/>
                  <a:gd name="T20" fmla="*/ 35 w 69"/>
                  <a:gd name="T21" fmla="*/ 119 h 119"/>
                  <a:gd name="T22" fmla="*/ 45 w 69"/>
                  <a:gd name="T23" fmla="*/ 114 h 119"/>
                  <a:gd name="T24" fmla="*/ 54 w 69"/>
                  <a:gd name="T25" fmla="*/ 109 h 119"/>
                  <a:gd name="T26" fmla="*/ 59 w 69"/>
                  <a:gd name="T27" fmla="*/ 104 h 119"/>
                  <a:gd name="T28" fmla="*/ 69 w 69"/>
                  <a:gd name="T29" fmla="*/ 84 h 119"/>
                  <a:gd name="T30" fmla="*/ 69 w 69"/>
                  <a:gd name="T31" fmla="*/ 54 h 119"/>
                  <a:gd name="T32" fmla="*/ 69 w 69"/>
                  <a:gd name="T33" fmla="*/ 30 h 119"/>
                  <a:gd name="T34" fmla="*/ 64 w 69"/>
                  <a:gd name="T35" fmla="*/ 10 h 119"/>
                  <a:gd name="T36" fmla="*/ 59 w 69"/>
                  <a:gd name="T37" fmla="*/ 0 h 119"/>
                  <a:gd name="T38" fmla="*/ 59 w 69"/>
                  <a:gd name="T39" fmla="*/ 0 h 119"/>
                  <a:gd name="T40" fmla="*/ 54 w 69"/>
                  <a:gd name="T41" fmla="*/ 5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69" h="119">
                    <a:moveTo>
                      <a:pt x="54" y="5"/>
                    </a:moveTo>
                    <a:lnTo>
                      <a:pt x="54" y="5"/>
                    </a:lnTo>
                    <a:lnTo>
                      <a:pt x="20" y="30"/>
                    </a:lnTo>
                    <a:lnTo>
                      <a:pt x="10" y="45"/>
                    </a:lnTo>
                    <a:lnTo>
                      <a:pt x="5" y="59"/>
                    </a:lnTo>
                    <a:lnTo>
                      <a:pt x="0" y="69"/>
                    </a:lnTo>
                    <a:lnTo>
                      <a:pt x="5" y="84"/>
                    </a:lnTo>
                    <a:lnTo>
                      <a:pt x="10" y="99"/>
                    </a:lnTo>
                    <a:lnTo>
                      <a:pt x="20" y="114"/>
                    </a:lnTo>
                    <a:lnTo>
                      <a:pt x="20" y="114"/>
                    </a:lnTo>
                    <a:lnTo>
                      <a:pt x="35" y="119"/>
                    </a:lnTo>
                    <a:lnTo>
                      <a:pt x="45" y="114"/>
                    </a:lnTo>
                    <a:lnTo>
                      <a:pt x="54" y="109"/>
                    </a:lnTo>
                    <a:lnTo>
                      <a:pt x="59" y="104"/>
                    </a:lnTo>
                    <a:lnTo>
                      <a:pt x="69" y="84"/>
                    </a:lnTo>
                    <a:lnTo>
                      <a:pt x="69" y="54"/>
                    </a:lnTo>
                    <a:lnTo>
                      <a:pt x="69" y="30"/>
                    </a:lnTo>
                    <a:lnTo>
                      <a:pt x="64" y="10"/>
                    </a:lnTo>
                    <a:lnTo>
                      <a:pt x="59" y="0"/>
                    </a:lnTo>
                    <a:lnTo>
                      <a:pt x="59" y="0"/>
                    </a:lnTo>
                    <a:lnTo>
                      <a:pt x="54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7" name="Freeform 216"/>
              <p:cNvSpPr>
                <a:spLocks/>
              </p:cNvSpPr>
              <p:nvPr/>
            </p:nvSpPr>
            <p:spPr bwMode="auto">
              <a:xfrm>
                <a:off x="1948" y="1270"/>
                <a:ext cx="79" cy="104"/>
              </a:xfrm>
              <a:custGeom>
                <a:avLst/>
                <a:gdLst>
                  <a:gd name="T0" fmla="*/ 5 w 79"/>
                  <a:gd name="T1" fmla="*/ 5 h 104"/>
                  <a:gd name="T2" fmla="*/ 5 w 79"/>
                  <a:gd name="T3" fmla="*/ 5 h 104"/>
                  <a:gd name="T4" fmla="*/ 0 w 79"/>
                  <a:gd name="T5" fmla="*/ 15 h 104"/>
                  <a:gd name="T6" fmla="*/ 0 w 79"/>
                  <a:gd name="T7" fmla="*/ 35 h 104"/>
                  <a:gd name="T8" fmla="*/ 0 w 79"/>
                  <a:gd name="T9" fmla="*/ 55 h 104"/>
                  <a:gd name="T10" fmla="*/ 5 w 79"/>
                  <a:gd name="T11" fmla="*/ 74 h 104"/>
                  <a:gd name="T12" fmla="*/ 15 w 79"/>
                  <a:gd name="T13" fmla="*/ 89 h 104"/>
                  <a:gd name="T14" fmla="*/ 25 w 79"/>
                  <a:gd name="T15" fmla="*/ 99 h 104"/>
                  <a:gd name="T16" fmla="*/ 40 w 79"/>
                  <a:gd name="T17" fmla="*/ 104 h 104"/>
                  <a:gd name="T18" fmla="*/ 60 w 79"/>
                  <a:gd name="T19" fmla="*/ 99 h 104"/>
                  <a:gd name="T20" fmla="*/ 60 w 79"/>
                  <a:gd name="T21" fmla="*/ 99 h 104"/>
                  <a:gd name="T22" fmla="*/ 75 w 79"/>
                  <a:gd name="T23" fmla="*/ 89 h 104"/>
                  <a:gd name="T24" fmla="*/ 79 w 79"/>
                  <a:gd name="T25" fmla="*/ 79 h 104"/>
                  <a:gd name="T26" fmla="*/ 79 w 79"/>
                  <a:gd name="T27" fmla="*/ 64 h 104"/>
                  <a:gd name="T28" fmla="*/ 79 w 79"/>
                  <a:gd name="T29" fmla="*/ 55 h 104"/>
                  <a:gd name="T30" fmla="*/ 65 w 79"/>
                  <a:gd name="T31" fmla="*/ 35 h 104"/>
                  <a:gd name="T32" fmla="*/ 45 w 79"/>
                  <a:gd name="T33" fmla="*/ 20 h 104"/>
                  <a:gd name="T34" fmla="*/ 45 w 79"/>
                  <a:gd name="T35" fmla="*/ 20 h 104"/>
                  <a:gd name="T36" fmla="*/ 55 w 79"/>
                  <a:gd name="T37" fmla="*/ 25 h 104"/>
                  <a:gd name="T38" fmla="*/ 45 w 79"/>
                  <a:gd name="T39" fmla="*/ 15 h 104"/>
                  <a:gd name="T40" fmla="*/ 20 w 79"/>
                  <a:gd name="T41" fmla="*/ 5 h 104"/>
                  <a:gd name="T42" fmla="*/ 15 w 79"/>
                  <a:gd name="T43" fmla="*/ 0 h 104"/>
                  <a:gd name="T44" fmla="*/ 5 w 79"/>
                  <a:gd name="T45" fmla="*/ 5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79" h="104">
                    <a:moveTo>
                      <a:pt x="5" y="5"/>
                    </a:moveTo>
                    <a:lnTo>
                      <a:pt x="5" y="5"/>
                    </a:lnTo>
                    <a:lnTo>
                      <a:pt x="0" y="15"/>
                    </a:lnTo>
                    <a:lnTo>
                      <a:pt x="0" y="35"/>
                    </a:lnTo>
                    <a:lnTo>
                      <a:pt x="0" y="55"/>
                    </a:lnTo>
                    <a:lnTo>
                      <a:pt x="5" y="74"/>
                    </a:lnTo>
                    <a:lnTo>
                      <a:pt x="15" y="89"/>
                    </a:lnTo>
                    <a:lnTo>
                      <a:pt x="25" y="99"/>
                    </a:lnTo>
                    <a:lnTo>
                      <a:pt x="40" y="104"/>
                    </a:lnTo>
                    <a:lnTo>
                      <a:pt x="60" y="99"/>
                    </a:lnTo>
                    <a:lnTo>
                      <a:pt x="60" y="99"/>
                    </a:lnTo>
                    <a:lnTo>
                      <a:pt x="75" y="89"/>
                    </a:lnTo>
                    <a:lnTo>
                      <a:pt x="79" y="79"/>
                    </a:lnTo>
                    <a:lnTo>
                      <a:pt x="79" y="64"/>
                    </a:lnTo>
                    <a:lnTo>
                      <a:pt x="79" y="55"/>
                    </a:lnTo>
                    <a:lnTo>
                      <a:pt x="65" y="35"/>
                    </a:lnTo>
                    <a:lnTo>
                      <a:pt x="45" y="20"/>
                    </a:lnTo>
                    <a:lnTo>
                      <a:pt x="45" y="20"/>
                    </a:lnTo>
                    <a:lnTo>
                      <a:pt x="55" y="25"/>
                    </a:lnTo>
                    <a:lnTo>
                      <a:pt x="45" y="15"/>
                    </a:lnTo>
                    <a:lnTo>
                      <a:pt x="20" y="5"/>
                    </a:lnTo>
                    <a:lnTo>
                      <a:pt x="15" y="0"/>
                    </a:lnTo>
                    <a:lnTo>
                      <a:pt x="5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8" name="Freeform 217"/>
              <p:cNvSpPr>
                <a:spLocks/>
              </p:cNvSpPr>
              <p:nvPr/>
            </p:nvSpPr>
            <p:spPr bwMode="auto">
              <a:xfrm>
                <a:off x="1948" y="1270"/>
                <a:ext cx="79" cy="104"/>
              </a:xfrm>
              <a:custGeom>
                <a:avLst/>
                <a:gdLst>
                  <a:gd name="T0" fmla="*/ 5 w 79"/>
                  <a:gd name="T1" fmla="*/ 5 h 104"/>
                  <a:gd name="T2" fmla="*/ 5 w 79"/>
                  <a:gd name="T3" fmla="*/ 5 h 104"/>
                  <a:gd name="T4" fmla="*/ 0 w 79"/>
                  <a:gd name="T5" fmla="*/ 15 h 104"/>
                  <a:gd name="T6" fmla="*/ 0 w 79"/>
                  <a:gd name="T7" fmla="*/ 35 h 104"/>
                  <a:gd name="T8" fmla="*/ 0 w 79"/>
                  <a:gd name="T9" fmla="*/ 55 h 104"/>
                  <a:gd name="T10" fmla="*/ 5 w 79"/>
                  <a:gd name="T11" fmla="*/ 74 h 104"/>
                  <a:gd name="T12" fmla="*/ 15 w 79"/>
                  <a:gd name="T13" fmla="*/ 89 h 104"/>
                  <a:gd name="T14" fmla="*/ 25 w 79"/>
                  <a:gd name="T15" fmla="*/ 99 h 104"/>
                  <a:gd name="T16" fmla="*/ 40 w 79"/>
                  <a:gd name="T17" fmla="*/ 104 h 104"/>
                  <a:gd name="T18" fmla="*/ 60 w 79"/>
                  <a:gd name="T19" fmla="*/ 99 h 104"/>
                  <a:gd name="T20" fmla="*/ 60 w 79"/>
                  <a:gd name="T21" fmla="*/ 99 h 104"/>
                  <a:gd name="T22" fmla="*/ 75 w 79"/>
                  <a:gd name="T23" fmla="*/ 89 h 104"/>
                  <a:gd name="T24" fmla="*/ 79 w 79"/>
                  <a:gd name="T25" fmla="*/ 79 h 104"/>
                  <a:gd name="T26" fmla="*/ 79 w 79"/>
                  <a:gd name="T27" fmla="*/ 64 h 104"/>
                  <a:gd name="T28" fmla="*/ 79 w 79"/>
                  <a:gd name="T29" fmla="*/ 55 h 104"/>
                  <a:gd name="T30" fmla="*/ 65 w 79"/>
                  <a:gd name="T31" fmla="*/ 35 h 104"/>
                  <a:gd name="T32" fmla="*/ 45 w 79"/>
                  <a:gd name="T33" fmla="*/ 20 h 104"/>
                  <a:gd name="T34" fmla="*/ 45 w 79"/>
                  <a:gd name="T35" fmla="*/ 20 h 104"/>
                  <a:gd name="T36" fmla="*/ 55 w 79"/>
                  <a:gd name="T37" fmla="*/ 25 h 104"/>
                  <a:gd name="T38" fmla="*/ 45 w 79"/>
                  <a:gd name="T39" fmla="*/ 15 h 104"/>
                  <a:gd name="T40" fmla="*/ 20 w 79"/>
                  <a:gd name="T41" fmla="*/ 5 h 104"/>
                  <a:gd name="T42" fmla="*/ 15 w 79"/>
                  <a:gd name="T43" fmla="*/ 0 h 104"/>
                  <a:gd name="T44" fmla="*/ 5 w 79"/>
                  <a:gd name="T45" fmla="*/ 5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79" h="104">
                    <a:moveTo>
                      <a:pt x="5" y="5"/>
                    </a:moveTo>
                    <a:lnTo>
                      <a:pt x="5" y="5"/>
                    </a:lnTo>
                    <a:lnTo>
                      <a:pt x="0" y="15"/>
                    </a:lnTo>
                    <a:lnTo>
                      <a:pt x="0" y="35"/>
                    </a:lnTo>
                    <a:lnTo>
                      <a:pt x="0" y="55"/>
                    </a:lnTo>
                    <a:lnTo>
                      <a:pt x="5" y="74"/>
                    </a:lnTo>
                    <a:lnTo>
                      <a:pt x="15" y="89"/>
                    </a:lnTo>
                    <a:lnTo>
                      <a:pt x="25" y="99"/>
                    </a:lnTo>
                    <a:lnTo>
                      <a:pt x="40" y="104"/>
                    </a:lnTo>
                    <a:lnTo>
                      <a:pt x="60" y="99"/>
                    </a:lnTo>
                    <a:lnTo>
                      <a:pt x="60" y="99"/>
                    </a:lnTo>
                    <a:lnTo>
                      <a:pt x="75" y="89"/>
                    </a:lnTo>
                    <a:lnTo>
                      <a:pt x="79" y="79"/>
                    </a:lnTo>
                    <a:lnTo>
                      <a:pt x="79" y="64"/>
                    </a:lnTo>
                    <a:lnTo>
                      <a:pt x="79" y="55"/>
                    </a:lnTo>
                    <a:lnTo>
                      <a:pt x="65" y="35"/>
                    </a:lnTo>
                    <a:lnTo>
                      <a:pt x="45" y="20"/>
                    </a:lnTo>
                    <a:lnTo>
                      <a:pt x="45" y="20"/>
                    </a:lnTo>
                    <a:lnTo>
                      <a:pt x="55" y="25"/>
                    </a:lnTo>
                    <a:lnTo>
                      <a:pt x="45" y="15"/>
                    </a:lnTo>
                    <a:lnTo>
                      <a:pt x="20" y="5"/>
                    </a:lnTo>
                    <a:lnTo>
                      <a:pt x="15" y="0"/>
                    </a:lnTo>
                    <a:lnTo>
                      <a:pt x="5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9" name="Freeform 218"/>
              <p:cNvSpPr>
                <a:spLocks/>
              </p:cNvSpPr>
              <p:nvPr/>
            </p:nvSpPr>
            <p:spPr bwMode="auto">
              <a:xfrm>
                <a:off x="2018" y="1369"/>
                <a:ext cx="93" cy="44"/>
              </a:xfrm>
              <a:custGeom>
                <a:avLst/>
                <a:gdLst>
                  <a:gd name="T0" fmla="*/ 88 w 93"/>
                  <a:gd name="T1" fmla="*/ 0 h 44"/>
                  <a:gd name="T2" fmla="*/ 88 w 93"/>
                  <a:gd name="T3" fmla="*/ 0 h 44"/>
                  <a:gd name="T4" fmla="*/ 29 w 93"/>
                  <a:gd name="T5" fmla="*/ 10 h 44"/>
                  <a:gd name="T6" fmla="*/ 9 w 93"/>
                  <a:gd name="T7" fmla="*/ 15 h 44"/>
                  <a:gd name="T8" fmla="*/ 0 w 93"/>
                  <a:gd name="T9" fmla="*/ 20 h 44"/>
                  <a:gd name="T10" fmla="*/ 0 w 93"/>
                  <a:gd name="T11" fmla="*/ 25 h 44"/>
                  <a:gd name="T12" fmla="*/ 0 w 93"/>
                  <a:gd name="T13" fmla="*/ 30 h 44"/>
                  <a:gd name="T14" fmla="*/ 19 w 93"/>
                  <a:gd name="T15" fmla="*/ 39 h 44"/>
                  <a:gd name="T16" fmla="*/ 19 w 93"/>
                  <a:gd name="T17" fmla="*/ 39 h 44"/>
                  <a:gd name="T18" fmla="*/ 34 w 93"/>
                  <a:gd name="T19" fmla="*/ 44 h 44"/>
                  <a:gd name="T20" fmla="*/ 49 w 93"/>
                  <a:gd name="T21" fmla="*/ 44 h 44"/>
                  <a:gd name="T22" fmla="*/ 64 w 93"/>
                  <a:gd name="T23" fmla="*/ 39 h 44"/>
                  <a:gd name="T24" fmla="*/ 79 w 93"/>
                  <a:gd name="T25" fmla="*/ 35 h 44"/>
                  <a:gd name="T26" fmla="*/ 83 w 93"/>
                  <a:gd name="T27" fmla="*/ 25 h 44"/>
                  <a:gd name="T28" fmla="*/ 93 w 93"/>
                  <a:gd name="T29" fmla="*/ 15 h 44"/>
                  <a:gd name="T30" fmla="*/ 93 w 93"/>
                  <a:gd name="T31" fmla="*/ 5 h 44"/>
                  <a:gd name="T32" fmla="*/ 88 w 93"/>
                  <a:gd name="T3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3" h="44">
                    <a:moveTo>
                      <a:pt x="88" y="0"/>
                    </a:moveTo>
                    <a:lnTo>
                      <a:pt x="88" y="0"/>
                    </a:lnTo>
                    <a:lnTo>
                      <a:pt x="29" y="10"/>
                    </a:lnTo>
                    <a:lnTo>
                      <a:pt x="9" y="15"/>
                    </a:lnTo>
                    <a:lnTo>
                      <a:pt x="0" y="20"/>
                    </a:lnTo>
                    <a:lnTo>
                      <a:pt x="0" y="25"/>
                    </a:lnTo>
                    <a:lnTo>
                      <a:pt x="0" y="30"/>
                    </a:lnTo>
                    <a:lnTo>
                      <a:pt x="19" y="39"/>
                    </a:lnTo>
                    <a:lnTo>
                      <a:pt x="19" y="39"/>
                    </a:lnTo>
                    <a:lnTo>
                      <a:pt x="34" y="44"/>
                    </a:lnTo>
                    <a:lnTo>
                      <a:pt x="49" y="44"/>
                    </a:lnTo>
                    <a:lnTo>
                      <a:pt x="64" y="39"/>
                    </a:lnTo>
                    <a:lnTo>
                      <a:pt x="79" y="35"/>
                    </a:lnTo>
                    <a:lnTo>
                      <a:pt x="83" y="25"/>
                    </a:lnTo>
                    <a:lnTo>
                      <a:pt x="93" y="15"/>
                    </a:lnTo>
                    <a:lnTo>
                      <a:pt x="93" y="5"/>
                    </a:lnTo>
                    <a:lnTo>
                      <a:pt x="88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0" name="Freeform 219"/>
              <p:cNvSpPr>
                <a:spLocks/>
              </p:cNvSpPr>
              <p:nvPr/>
            </p:nvSpPr>
            <p:spPr bwMode="auto">
              <a:xfrm>
                <a:off x="2018" y="1369"/>
                <a:ext cx="93" cy="44"/>
              </a:xfrm>
              <a:custGeom>
                <a:avLst/>
                <a:gdLst>
                  <a:gd name="T0" fmla="*/ 88 w 93"/>
                  <a:gd name="T1" fmla="*/ 0 h 44"/>
                  <a:gd name="T2" fmla="*/ 88 w 93"/>
                  <a:gd name="T3" fmla="*/ 0 h 44"/>
                  <a:gd name="T4" fmla="*/ 29 w 93"/>
                  <a:gd name="T5" fmla="*/ 10 h 44"/>
                  <a:gd name="T6" fmla="*/ 9 w 93"/>
                  <a:gd name="T7" fmla="*/ 15 h 44"/>
                  <a:gd name="T8" fmla="*/ 0 w 93"/>
                  <a:gd name="T9" fmla="*/ 20 h 44"/>
                  <a:gd name="T10" fmla="*/ 0 w 93"/>
                  <a:gd name="T11" fmla="*/ 25 h 44"/>
                  <a:gd name="T12" fmla="*/ 0 w 93"/>
                  <a:gd name="T13" fmla="*/ 30 h 44"/>
                  <a:gd name="T14" fmla="*/ 19 w 93"/>
                  <a:gd name="T15" fmla="*/ 39 h 44"/>
                  <a:gd name="T16" fmla="*/ 19 w 93"/>
                  <a:gd name="T17" fmla="*/ 39 h 44"/>
                  <a:gd name="T18" fmla="*/ 34 w 93"/>
                  <a:gd name="T19" fmla="*/ 44 h 44"/>
                  <a:gd name="T20" fmla="*/ 49 w 93"/>
                  <a:gd name="T21" fmla="*/ 44 h 44"/>
                  <a:gd name="T22" fmla="*/ 64 w 93"/>
                  <a:gd name="T23" fmla="*/ 39 h 44"/>
                  <a:gd name="T24" fmla="*/ 79 w 93"/>
                  <a:gd name="T25" fmla="*/ 35 h 44"/>
                  <a:gd name="T26" fmla="*/ 83 w 93"/>
                  <a:gd name="T27" fmla="*/ 25 h 44"/>
                  <a:gd name="T28" fmla="*/ 93 w 93"/>
                  <a:gd name="T29" fmla="*/ 15 h 44"/>
                  <a:gd name="T30" fmla="*/ 93 w 93"/>
                  <a:gd name="T31" fmla="*/ 5 h 44"/>
                  <a:gd name="T32" fmla="*/ 88 w 93"/>
                  <a:gd name="T3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3" h="44">
                    <a:moveTo>
                      <a:pt x="88" y="0"/>
                    </a:moveTo>
                    <a:lnTo>
                      <a:pt x="88" y="0"/>
                    </a:lnTo>
                    <a:lnTo>
                      <a:pt x="29" y="10"/>
                    </a:lnTo>
                    <a:lnTo>
                      <a:pt x="9" y="15"/>
                    </a:lnTo>
                    <a:lnTo>
                      <a:pt x="0" y="20"/>
                    </a:lnTo>
                    <a:lnTo>
                      <a:pt x="0" y="25"/>
                    </a:lnTo>
                    <a:lnTo>
                      <a:pt x="0" y="30"/>
                    </a:lnTo>
                    <a:lnTo>
                      <a:pt x="19" y="39"/>
                    </a:lnTo>
                    <a:lnTo>
                      <a:pt x="19" y="39"/>
                    </a:lnTo>
                    <a:lnTo>
                      <a:pt x="34" y="44"/>
                    </a:lnTo>
                    <a:lnTo>
                      <a:pt x="49" y="44"/>
                    </a:lnTo>
                    <a:lnTo>
                      <a:pt x="64" y="39"/>
                    </a:lnTo>
                    <a:lnTo>
                      <a:pt x="79" y="35"/>
                    </a:lnTo>
                    <a:lnTo>
                      <a:pt x="83" y="25"/>
                    </a:lnTo>
                    <a:lnTo>
                      <a:pt x="93" y="15"/>
                    </a:lnTo>
                    <a:lnTo>
                      <a:pt x="93" y="5"/>
                    </a:lnTo>
                    <a:lnTo>
                      <a:pt x="88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1" name="Freeform 220"/>
              <p:cNvSpPr>
                <a:spLocks/>
              </p:cNvSpPr>
              <p:nvPr/>
            </p:nvSpPr>
            <p:spPr bwMode="auto">
              <a:xfrm>
                <a:off x="2264" y="1349"/>
                <a:ext cx="158" cy="109"/>
              </a:xfrm>
              <a:custGeom>
                <a:avLst/>
                <a:gdLst>
                  <a:gd name="T0" fmla="*/ 158 w 158"/>
                  <a:gd name="T1" fmla="*/ 0 h 109"/>
                  <a:gd name="T2" fmla="*/ 158 w 158"/>
                  <a:gd name="T3" fmla="*/ 0 h 109"/>
                  <a:gd name="T4" fmla="*/ 114 w 158"/>
                  <a:gd name="T5" fmla="*/ 10 h 109"/>
                  <a:gd name="T6" fmla="*/ 55 w 158"/>
                  <a:gd name="T7" fmla="*/ 25 h 109"/>
                  <a:gd name="T8" fmla="*/ 25 w 158"/>
                  <a:gd name="T9" fmla="*/ 40 h 109"/>
                  <a:gd name="T10" fmla="*/ 5 w 158"/>
                  <a:gd name="T11" fmla="*/ 55 h 109"/>
                  <a:gd name="T12" fmla="*/ 0 w 158"/>
                  <a:gd name="T13" fmla="*/ 64 h 109"/>
                  <a:gd name="T14" fmla="*/ 0 w 158"/>
                  <a:gd name="T15" fmla="*/ 74 h 109"/>
                  <a:gd name="T16" fmla="*/ 0 w 158"/>
                  <a:gd name="T17" fmla="*/ 84 h 109"/>
                  <a:gd name="T18" fmla="*/ 10 w 158"/>
                  <a:gd name="T19" fmla="*/ 94 h 109"/>
                  <a:gd name="T20" fmla="*/ 10 w 158"/>
                  <a:gd name="T21" fmla="*/ 94 h 109"/>
                  <a:gd name="T22" fmla="*/ 20 w 158"/>
                  <a:gd name="T23" fmla="*/ 104 h 109"/>
                  <a:gd name="T24" fmla="*/ 30 w 158"/>
                  <a:gd name="T25" fmla="*/ 109 h 109"/>
                  <a:gd name="T26" fmla="*/ 45 w 158"/>
                  <a:gd name="T27" fmla="*/ 109 h 109"/>
                  <a:gd name="T28" fmla="*/ 55 w 158"/>
                  <a:gd name="T29" fmla="*/ 109 h 109"/>
                  <a:gd name="T30" fmla="*/ 79 w 158"/>
                  <a:gd name="T31" fmla="*/ 94 h 109"/>
                  <a:gd name="T32" fmla="*/ 104 w 158"/>
                  <a:gd name="T33" fmla="*/ 74 h 109"/>
                  <a:gd name="T34" fmla="*/ 139 w 158"/>
                  <a:gd name="T35" fmla="*/ 25 h 109"/>
                  <a:gd name="T36" fmla="*/ 158 w 158"/>
                  <a:gd name="T37" fmla="*/ 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58" h="109">
                    <a:moveTo>
                      <a:pt x="158" y="0"/>
                    </a:moveTo>
                    <a:lnTo>
                      <a:pt x="158" y="0"/>
                    </a:lnTo>
                    <a:lnTo>
                      <a:pt x="114" y="10"/>
                    </a:lnTo>
                    <a:lnTo>
                      <a:pt x="55" y="25"/>
                    </a:lnTo>
                    <a:lnTo>
                      <a:pt x="25" y="40"/>
                    </a:lnTo>
                    <a:lnTo>
                      <a:pt x="5" y="55"/>
                    </a:lnTo>
                    <a:lnTo>
                      <a:pt x="0" y="64"/>
                    </a:lnTo>
                    <a:lnTo>
                      <a:pt x="0" y="74"/>
                    </a:lnTo>
                    <a:lnTo>
                      <a:pt x="0" y="84"/>
                    </a:lnTo>
                    <a:lnTo>
                      <a:pt x="10" y="94"/>
                    </a:lnTo>
                    <a:lnTo>
                      <a:pt x="10" y="94"/>
                    </a:lnTo>
                    <a:lnTo>
                      <a:pt x="20" y="104"/>
                    </a:lnTo>
                    <a:lnTo>
                      <a:pt x="30" y="109"/>
                    </a:lnTo>
                    <a:lnTo>
                      <a:pt x="45" y="109"/>
                    </a:lnTo>
                    <a:lnTo>
                      <a:pt x="55" y="109"/>
                    </a:lnTo>
                    <a:lnTo>
                      <a:pt x="79" y="94"/>
                    </a:lnTo>
                    <a:lnTo>
                      <a:pt x="104" y="74"/>
                    </a:lnTo>
                    <a:lnTo>
                      <a:pt x="139" y="25"/>
                    </a:lnTo>
                    <a:lnTo>
                      <a:pt x="158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2" name="Freeform 221"/>
              <p:cNvSpPr>
                <a:spLocks/>
              </p:cNvSpPr>
              <p:nvPr/>
            </p:nvSpPr>
            <p:spPr bwMode="auto">
              <a:xfrm>
                <a:off x="2264" y="1349"/>
                <a:ext cx="158" cy="109"/>
              </a:xfrm>
              <a:custGeom>
                <a:avLst/>
                <a:gdLst>
                  <a:gd name="T0" fmla="*/ 158 w 158"/>
                  <a:gd name="T1" fmla="*/ 0 h 109"/>
                  <a:gd name="T2" fmla="*/ 158 w 158"/>
                  <a:gd name="T3" fmla="*/ 0 h 109"/>
                  <a:gd name="T4" fmla="*/ 114 w 158"/>
                  <a:gd name="T5" fmla="*/ 10 h 109"/>
                  <a:gd name="T6" fmla="*/ 55 w 158"/>
                  <a:gd name="T7" fmla="*/ 25 h 109"/>
                  <a:gd name="T8" fmla="*/ 25 w 158"/>
                  <a:gd name="T9" fmla="*/ 40 h 109"/>
                  <a:gd name="T10" fmla="*/ 5 w 158"/>
                  <a:gd name="T11" fmla="*/ 55 h 109"/>
                  <a:gd name="T12" fmla="*/ 0 w 158"/>
                  <a:gd name="T13" fmla="*/ 64 h 109"/>
                  <a:gd name="T14" fmla="*/ 0 w 158"/>
                  <a:gd name="T15" fmla="*/ 74 h 109"/>
                  <a:gd name="T16" fmla="*/ 0 w 158"/>
                  <a:gd name="T17" fmla="*/ 84 h 109"/>
                  <a:gd name="T18" fmla="*/ 10 w 158"/>
                  <a:gd name="T19" fmla="*/ 94 h 109"/>
                  <a:gd name="T20" fmla="*/ 10 w 158"/>
                  <a:gd name="T21" fmla="*/ 94 h 109"/>
                  <a:gd name="T22" fmla="*/ 20 w 158"/>
                  <a:gd name="T23" fmla="*/ 104 h 109"/>
                  <a:gd name="T24" fmla="*/ 30 w 158"/>
                  <a:gd name="T25" fmla="*/ 109 h 109"/>
                  <a:gd name="T26" fmla="*/ 45 w 158"/>
                  <a:gd name="T27" fmla="*/ 109 h 109"/>
                  <a:gd name="T28" fmla="*/ 55 w 158"/>
                  <a:gd name="T29" fmla="*/ 109 h 109"/>
                  <a:gd name="T30" fmla="*/ 79 w 158"/>
                  <a:gd name="T31" fmla="*/ 94 h 109"/>
                  <a:gd name="T32" fmla="*/ 104 w 158"/>
                  <a:gd name="T33" fmla="*/ 74 h 109"/>
                  <a:gd name="T34" fmla="*/ 139 w 158"/>
                  <a:gd name="T35" fmla="*/ 25 h 109"/>
                  <a:gd name="T36" fmla="*/ 158 w 158"/>
                  <a:gd name="T37" fmla="*/ 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58" h="109">
                    <a:moveTo>
                      <a:pt x="158" y="0"/>
                    </a:moveTo>
                    <a:lnTo>
                      <a:pt x="158" y="0"/>
                    </a:lnTo>
                    <a:lnTo>
                      <a:pt x="114" y="10"/>
                    </a:lnTo>
                    <a:lnTo>
                      <a:pt x="55" y="25"/>
                    </a:lnTo>
                    <a:lnTo>
                      <a:pt x="25" y="40"/>
                    </a:lnTo>
                    <a:lnTo>
                      <a:pt x="5" y="55"/>
                    </a:lnTo>
                    <a:lnTo>
                      <a:pt x="0" y="64"/>
                    </a:lnTo>
                    <a:lnTo>
                      <a:pt x="0" y="74"/>
                    </a:lnTo>
                    <a:lnTo>
                      <a:pt x="0" y="84"/>
                    </a:lnTo>
                    <a:lnTo>
                      <a:pt x="10" y="94"/>
                    </a:lnTo>
                    <a:lnTo>
                      <a:pt x="10" y="94"/>
                    </a:lnTo>
                    <a:lnTo>
                      <a:pt x="20" y="104"/>
                    </a:lnTo>
                    <a:lnTo>
                      <a:pt x="30" y="109"/>
                    </a:lnTo>
                    <a:lnTo>
                      <a:pt x="45" y="109"/>
                    </a:lnTo>
                    <a:lnTo>
                      <a:pt x="55" y="109"/>
                    </a:lnTo>
                    <a:lnTo>
                      <a:pt x="79" y="94"/>
                    </a:lnTo>
                    <a:lnTo>
                      <a:pt x="104" y="74"/>
                    </a:lnTo>
                    <a:lnTo>
                      <a:pt x="139" y="25"/>
                    </a:lnTo>
                    <a:lnTo>
                      <a:pt x="158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3" name="Freeform 222"/>
              <p:cNvSpPr>
                <a:spLocks/>
              </p:cNvSpPr>
              <p:nvPr/>
            </p:nvSpPr>
            <p:spPr bwMode="auto">
              <a:xfrm>
                <a:off x="2299" y="1453"/>
                <a:ext cx="118" cy="69"/>
              </a:xfrm>
              <a:custGeom>
                <a:avLst/>
                <a:gdLst>
                  <a:gd name="T0" fmla="*/ 118 w 118"/>
                  <a:gd name="T1" fmla="*/ 54 h 69"/>
                  <a:gd name="T2" fmla="*/ 118 w 118"/>
                  <a:gd name="T3" fmla="*/ 54 h 69"/>
                  <a:gd name="T4" fmla="*/ 113 w 118"/>
                  <a:gd name="T5" fmla="*/ 44 h 69"/>
                  <a:gd name="T6" fmla="*/ 104 w 118"/>
                  <a:gd name="T7" fmla="*/ 30 h 69"/>
                  <a:gd name="T8" fmla="*/ 69 w 118"/>
                  <a:gd name="T9" fmla="*/ 10 h 69"/>
                  <a:gd name="T10" fmla="*/ 49 w 118"/>
                  <a:gd name="T11" fmla="*/ 0 h 69"/>
                  <a:gd name="T12" fmla="*/ 30 w 118"/>
                  <a:gd name="T13" fmla="*/ 0 h 69"/>
                  <a:gd name="T14" fmla="*/ 15 w 118"/>
                  <a:gd name="T15" fmla="*/ 5 h 69"/>
                  <a:gd name="T16" fmla="*/ 5 w 118"/>
                  <a:gd name="T17" fmla="*/ 20 h 69"/>
                  <a:gd name="T18" fmla="*/ 5 w 118"/>
                  <a:gd name="T19" fmla="*/ 20 h 69"/>
                  <a:gd name="T20" fmla="*/ 0 w 118"/>
                  <a:gd name="T21" fmla="*/ 30 h 69"/>
                  <a:gd name="T22" fmla="*/ 0 w 118"/>
                  <a:gd name="T23" fmla="*/ 39 h 69"/>
                  <a:gd name="T24" fmla="*/ 5 w 118"/>
                  <a:gd name="T25" fmla="*/ 49 h 69"/>
                  <a:gd name="T26" fmla="*/ 10 w 118"/>
                  <a:gd name="T27" fmla="*/ 54 h 69"/>
                  <a:gd name="T28" fmla="*/ 30 w 118"/>
                  <a:gd name="T29" fmla="*/ 64 h 69"/>
                  <a:gd name="T30" fmla="*/ 49 w 118"/>
                  <a:gd name="T31" fmla="*/ 69 h 69"/>
                  <a:gd name="T32" fmla="*/ 74 w 118"/>
                  <a:gd name="T33" fmla="*/ 69 h 69"/>
                  <a:gd name="T34" fmla="*/ 99 w 118"/>
                  <a:gd name="T35" fmla="*/ 64 h 69"/>
                  <a:gd name="T36" fmla="*/ 113 w 118"/>
                  <a:gd name="T37" fmla="*/ 59 h 69"/>
                  <a:gd name="T38" fmla="*/ 118 w 118"/>
                  <a:gd name="T39" fmla="*/ 54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8" h="69">
                    <a:moveTo>
                      <a:pt x="118" y="54"/>
                    </a:moveTo>
                    <a:lnTo>
                      <a:pt x="118" y="54"/>
                    </a:lnTo>
                    <a:lnTo>
                      <a:pt x="113" y="44"/>
                    </a:lnTo>
                    <a:lnTo>
                      <a:pt x="104" y="30"/>
                    </a:lnTo>
                    <a:lnTo>
                      <a:pt x="69" y="10"/>
                    </a:lnTo>
                    <a:lnTo>
                      <a:pt x="49" y="0"/>
                    </a:lnTo>
                    <a:lnTo>
                      <a:pt x="30" y="0"/>
                    </a:lnTo>
                    <a:lnTo>
                      <a:pt x="15" y="5"/>
                    </a:lnTo>
                    <a:lnTo>
                      <a:pt x="5" y="20"/>
                    </a:lnTo>
                    <a:lnTo>
                      <a:pt x="5" y="20"/>
                    </a:lnTo>
                    <a:lnTo>
                      <a:pt x="0" y="30"/>
                    </a:lnTo>
                    <a:lnTo>
                      <a:pt x="0" y="39"/>
                    </a:lnTo>
                    <a:lnTo>
                      <a:pt x="5" y="49"/>
                    </a:lnTo>
                    <a:lnTo>
                      <a:pt x="10" y="54"/>
                    </a:lnTo>
                    <a:lnTo>
                      <a:pt x="30" y="64"/>
                    </a:lnTo>
                    <a:lnTo>
                      <a:pt x="49" y="69"/>
                    </a:lnTo>
                    <a:lnTo>
                      <a:pt x="74" y="69"/>
                    </a:lnTo>
                    <a:lnTo>
                      <a:pt x="99" y="64"/>
                    </a:lnTo>
                    <a:lnTo>
                      <a:pt x="113" y="59"/>
                    </a:lnTo>
                    <a:lnTo>
                      <a:pt x="118" y="54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4" name="Freeform 223"/>
              <p:cNvSpPr>
                <a:spLocks/>
              </p:cNvSpPr>
              <p:nvPr/>
            </p:nvSpPr>
            <p:spPr bwMode="auto">
              <a:xfrm>
                <a:off x="2299" y="1453"/>
                <a:ext cx="118" cy="69"/>
              </a:xfrm>
              <a:custGeom>
                <a:avLst/>
                <a:gdLst>
                  <a:gd name="T0" fmla="*/ 118 w 118"/>
                  <a:gd name="T1" fmla="*/ 54 h 69"/>
                  <a:gd name="T2" fmla="*/ 118 w 118"/>
                  <a:gd name="T3" fmla="*/ 54 h 69"/>
                  <a:gd name="T4" fmla="*/ 113 w 118"/>
                  <a:gd name="T5" fmla="*/ 44 h 69"/>
                  <a:gd name="T6" fmla="*/ 104 w 118"/>
                  <a:gd name="T7" fmla="*/ 30 h 69"/>
                  <a:gd name="T8" fmla="*/ 69 w 118"/>
                  <a:gd name="T9" fmla="*/ 10 h 69"/>
                  <a:gd name="T10" fmla="*/ 49 w 118"/>
                  <a:gd name="T11" fmla="*/ 0 h 69"/>
                  <a:gd name="T12" fmla="*/ 30 w 118"/>
                  <a:gd name="T13" fmla="*/ 0 h 69"/>
                  <a:gd name="T14" fmla="*/ 15 w 118"/>
                  <a:gd name="T15" fmla="*/ 5 h 69"/>
                  <a:gd name="T16" fmla="*/ 5 w 118"/>
                  <a:gd name="T17" fmla="*/ 20 h 69"/>
                  <a:gd name="T18" fmla="*/ 5 w 118"/>
                  <a:gd name="T19" fmla="*/ 20 h 69"/>
                  <a:gd name="T20" fmla="*/ 0 w 118"/>
                  <a:gd name="T21" fmla="*/ 30 h 69"/>
                  <a:gd name="T22" fmla="*/ 0 w 118"/>
                  <a:gd name="T23" fmla="*/ 39 h 69"/>
                  <a:gd name="T24" fmla="*/ 5 w 118"/>
                  <a:gd name="T25" fmla="*/ 49 h 69"/>
                  <a:gd name="T26" fmla="*/ 10 w 118"/>
                  <a:gd name="T27" fmla="*/ 54 h 69"/>
                  <a:gd name="T28" fmla="*/ 30 w 118"/>
                  <a:gd name="T29" fmla="*/ 64 h 69"/>
                  <a:gd name="T30" fmla="*/ 49 w 118"/>
                  <a:gd name="T31" fmla="*/ 69 h 69"/>
                  <a:gd name="T32" fmla="*/ 74 w 118"/>
                  <a:gd name="T33" fmla="*/ 69 h 69"/>
                  <a:gd name="T34" fmla="*/ 99 w 118"/>
                  <a:gd name="T35" fmla="*/ 64 h 69"/>
                  <a:gd name="T36" fmla="*/ 113 w 118"/>
                  <a:gd name="T37" fmla="*/ 59 h 69"/>
                  <a:gd name="T38" fmla="*/ 118 w 118"/>
                  <a:gd name="T39" fmla="*/ 54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8" h="69">
                    <a:moveTo>
                      <a:pt x="118" y="54"/>
                    </a:moveTo>
                    <a:lnTo>
                      <a:pt x="118" y="54"/>
                    </a:lnTo>
                    <a:lnTo>
                      <a:pt x="113" y="44"/>
                    </a:lnTo>
                    <a:lnTo>
                      <a:pt x="104" y="30"/>
                    </a:lnTo>
                    <a:lnTo>
                      <a:pt x="69" y="10"/>
                    </a:lnTo>
                    <a:lnTo>
                      <a:pt x="49" y="0"/>
                    </a:lnTo>
                    <a:lnTo>
                      <a:pt x="30" y="0"/>
                    </a:lnTo>
                    <a:lnTo>
                      <a:pt x="15" y="5"/>
                    </a:lnTo>
                    <a:lnTo>
                      <a:pt x="5" y="20"/>
                    </a:lnTo>
                    <a:lnTo>
                      <a:pt x="5" y="20"/>
                    </a:lnTo>
                    <a:lnTo>
                      <a:pt x="0" y="30"/>
                    </a:lnTo>
                    <a:lnTo>
                      <a:pt x="0" y="39"/>
                    </a:lnTo>
                    <a:lnTo>
                      <a:pt x="5" y="49"/>
                    </a:lnTo>
                    <a:lnTo>
                      <a:pt x="10" y="54"/>
                    </a:lnTo>
                    <a:lnTo>
                      <a:pt x="30" y="64"/>
                    </a:lnTo>
                    <a:lnTo>
                      <a:pt x="49" y="69"/>
                    </a:lnTo>
                    <a:lnTo>
                      <a:pt x="74" y="69"/>
                    </a:lnTo>
                    <a:lnTo>
                      <a:pt x="99" y="64"/>
                    </a:lnTo>
                    <a:lnTo>
                      <a:pt x="113" y="59"/>
                    </a:lnTo>
                    <a:lnTo>
                      <a:pt x="118" y="5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5" name="Freeform 224"/>
              <p:cNvSpPr>
                <a:spLocks/>
              </p:cNvSpPr>
              <p:nvPr/>
            </p:nvSpPr>
            <p:spPr bwMode="auto">
              <a:xfrm>
                <a:off x="2245" y="1285"/>
                <a:ext cx="69" cy="99"/>
              </a:xfrm>
              <a:custGeom>
                <a:avLst/>
                <a:gdLst>
                  <a:gd name="T0" fmla="*/ 14 w 69"/>
                  <a:gd name="T1" fmla="*/ 0 h 99"/>
                  <a:gd name="T2" fmla="*/ 14 w 69"/>
                  <a:gd name="T3" fmla="*/ 0 h 99"/>
                  <a:gd name="T4" fmla="*/ 5 w 69"/>
                  <a:gd name="T5" fmla="*/ 25 h 99"/>
                  <a:gd name="T6" fmla="*/ 0 w 69"/>
                  <a:gd name="T7" fmla="*/ 59 h 99"/>
                  <a:gd name="T8" fmla="*/ 0 w 69"/>
                  <a:gd name="T9" fmla="*/ 79 h 99"/>
                  <a:gd name="T10" fmla="*/ 0 w 69"/>
                  <a:gd name="T11" fmla="*/ 89 h 99"/>
                  <a:gd name="T12" fmla="*/ 14 w 69"/>
                  <a:gd name="T13" fmla="*/ 99 h 99"/>
                  <a:gd name="T14" fmla="*/ 34 w 69"/>
                  <a:gd name="T15" fmla="*/ 99 h 99"/>
                  <a:gd name="T16" fmla="*/ 34 w 69"/>
                  <a:gd name="T17" fmla="*/ 99 h 99"/>
                  <a:gd name="T18" fmla="*/ 49 w 69"/>
                  <a:gd name="T19" fmla="*/ 94 h 99"/>
                  <a:gd name="T20" fmla="*/ 59 w 69"/>
                  <a:gd name="T21" fmla="*/ 84 h 99"/>
                  <a:gd name="T22" fmla="*/ 69 w 69"/>
                  <a:gd name="T23" fmla="*/ 79 h 99"/>
                  <a:gd name="T24" fmla="*/ 69 w 69"/>
                  <a:gd name="T25" fmla="*/ 69 h 99"/>
                  <a:gd name="T26" fmla="*/ 69 w 69"/>
                  <a:gd name="T27" fmla="*/ 54 h 99"/>
                  <a:gd name="T28" fmla="*/ 59 w 69"/>
                  <a:gd name="T29" fmla="*/ 35 h 99"/>
                  <a:gd name="T30" fmla="*/ 44 w 69"/>
                  <a:gd name="T31" fmla="*/ 20 h 99"/>
                  <a:gd name="T32" fmla="*/ 29 w 69"/>
                  <a:gd name="T33" fmla="*/ 5 h 99"/>
                  <a:gd name="T34" fmla="*/ 19 w 69"/>
                  <a:gd name="T35" fmla="*/ 0 h 99"/>
                  <a:gd name="T36" fmla="*/ 14 w 69"/>
                  <a:gd name="T37" fmla="*/ 0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9" h="99">
                    <a:moveTo>
                      <a:pt x="14" y="0"/>
                    </a:moveTo>
                    <a:lnTo>
                      <a:pt x="14" y="0"/>
                    </a:lnTo>
                    <a:lnTo>
                      <a:pt x="5" y="25"/>
                    </a:lnTo>
                    <a:lnTo>
                      <a:pt x="0" y="59"/>
                    </a:lnTo>
                    <a:lnTo>
                      <a:pt x="0" y="79"/>
                    </a:lnTo>
                    <a:lnTo>
                      <a:pt x="0" y="89"/>
                    </a:lnTo>
                    <a:lnTo>
                      <a:pt x="14" y="99"/>
                    </a:lnTo>
                    <a:lnTo>
                      <a:pt x="34" y="99"/>
                    </a:lnTo>
                    <a:lnTo>
                      <a:pt x="34" y="99"/>
                    </a:lnTo>
                    <a:lnTo>
                      <a:pt x="49" y="94"/>
                    </a:lnTo>
                    <a:lnTo>
                      <a:pt x="59" y="84"/>
                    </a:lnTo>
                    <a:lnTo>
                      <a:pt x="69" y="79"/>
                    </a:lnTo>
                    <a:lnTo>
                      <a:pt x="69" y="69"/>
                    </a:lnTo>
                    <a:lnTo>
                      <a:pt x="69" y="54"/>
                    </a:lnTo>
                    <a:lnTo>
                      <a:pt x="59" y="35"/>
                    </a:lnTo>
                    <a:lnTo>
                      <a:pt x="44" y="20"/>
                    </a:lnTo>
                    <a:lnTo>
                      <a:pt x="29" y="5"/>
                    </a:lnTo>
                    <a:lnTo>
                      <a:pt x="19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6" name="Freeform 225"/>
              <p:cNvSpPr>
                <a:spLocks/>
              </p:cNvSpPr>
              <p:nvPr/>
            </p:nvSpPr>
            <p:spPr bwMode="auto">
              <a:xfrm>
                <a:off x="2245" y="1285"/>
                <a:ext cx="69" cy="99"/>
              </a:xfrm>
              <a:custGeom>
                <a:avLst/>
                <a:gdLst>
                  <a:gd name="T0" fmla="*/ 14 w 69"/>
                  <a:gd name="T1" fmla="*/ 0 h 99"/>
                  <a:gd name="T2" fmla="*/ 14 w 69"/>
                  <a:gd name="T3" fmla="*/ 0 h 99"/>
                  <a:gd name="T4" fmla="*/ 5 w 69"/>
                  <a:gd name="T5" fmla="*/ 25 h 99"/>
                  <a:gd name="T6" fmla="*/ 0 w 69"/>
                  <a:gd name="T7" fmla="*/ 59 h 99"/>
                  <a:gd name="T8" fmla="*/ 0 w 69"/>
                  <a:gd name="T9" fmla="*/ 79 h 99"/>
                  <a:gd name="T10" fmla="*/ 0 w 69"/>
                  <a:gd name="T11" fmla="*/ 89 h 99"/>
                  <a:gd name="T12" fmla="*/ 14 w 69"/>
                  <a:gd name="T13" fmla="*/ 99 h 99"/>
                  <a:gd name="T14" fmla="*/ 34 w 69"/>
                  <a:gd name="T15" fmla="*/ 99 h 99"/>
                  <a:gd name="T16" fmla="*/ 34 w 69"/>
                  <a:gd name="T17" fmla="*/ 99 h 99"/>
                  <a:gd name="T18" fmla="*/ 49 w 69"/>
                  <a:gd name="T19" fmla="*/ 94 h 99"/>
                  <a:gd name="T20" fmla="*/ 59 w 69"/>
                  <a:gd name="T21" fmla="*/ 84 h 99"/>
                  <a:gd name="T22" fmla="*/ 69 w 69"/>
                  <a:gd name="T23" fmla="*/ 79 h 99"/>
                  <a:gd name="T24" fmla="*/ 69 w 69"/>
                  <a:gd name="T25" fmla="*/ 69 h 99"/>
                  <a:gd name="T26" fmla="*/ 69 w 69"/>
                  <a:gd name="T27" fmla="*/ 54 h 99"/>
                  <a:gd name="T28" fmla="*/ 59 w 69"/>
                  <a:gd name="T29" fmla="*/ 35 h 99"/>
                  <a:gd name="T30" fmla="*/ 44 w 69"/>
                  <a:gd name="T31" fmla="*/ 20 h 99"/>
                  <a:gd name="T32" fmla="*/ 29 w 69"/>
                  <a:gd name="T33" fmla="*/ 5 h 99"/>
                  <a:gd name="T34" fmla="*/ 19 w 69"/>
                  <a:gd name="T35" fmla="*/ 0 h 99"/>
                  <a:gd name="T36" fmla="*/ 14 w 69"/>
                  <a:gd name="T37" fmla="*/ 0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9" h="99">
                    <a:moveTo>
                      <a:pt x="14" y="0"/>
                    </a:moveTo>
                    <a:lnTo>
                      <a:pt x="14" y="0"/>
                    </a:lnTo>
                    <a:lnTo>
                      <a:pt x="5" y="25"/>
                    </a:lnTo>
                    <a:lnTo>
                      <a:pt x="0" y="59"/>
                    </a:lnTo>
                    <a:lnTo>
                      <a:pt x="0" y="79"/>
                    </a:lnTo>
                    <a:lnTo>
                      <a:pt x="0" y="89"/>
                    </a:lnTo>
                    <a:lnTo>
                      <a:pt x="14" y="99"/>
                    </a:lnTo>
                    <a:lnTo>
                      <a:pt x="34" y="99"/>
                    </a:lnTo>
                    <a:lnTo>
                      <a:pt x="34" y="99"/>
                    </a:lnTo>
                    <a:lnTo>
                      <a:pt x="49" y="94"/>
                    </a:lnTo>
                    <a:lnTo>
                      <a:pt x="59" y="84"/>
                    </a:lnTo>
                    <a:lnTo>
                      <a:pt x="69" y="79"/>
                    </a:lnTo>
                    <a:lnTo>
                      <a:pt x="69" y="69"/>
                    </a:lnTo>
                    <a:lnTo>
                      <a:pt x="69" y="54"/>
                    </a:lnTo>
                    <a:lnTo>
                      <a:pt x="59" y="35"/>
                    </a:lnTo>
                    <a:lnTo>
                      <a:pt x="44" y="20"/>
                    </a:lnTo>
                    <a:lnTo>
                      <a:pt x="29" y="5"/>
                    </a:lnTo>
                    <a:lnTo>
                      <a:pt x="19" y="0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7" name="Freeform 226"/>
              <p:cNvSpPr>
                <a:spLocks/>
              </p:cNvSpPr>
              <p:nvPr/>
            </p:nvSpPr>
            <p:spPr bwMode="auto">
              <a:xfrm>
                <a:off x="2190" y="1497"/>
                <a:ext cx="64" cy="65"/>
              </a:xfrm>
              <a:custGeom>
                <a:avLst/>
                <a:gdLst>
                  <a:gd name="T0" fmla="*/ 64 w 64"/>
                  <a:gd name="T1" fmla="*/ 65 h 65"/>
                  <a:gd name="T2" fmla="*/ 64 w 64"/>
                  <a:gd name="T3" fmla="*/ 65 h 65"/>
                  <a:gd name="T4" fmla="*/ 64 w 64"/>
                  <a:gd name="T5" fmla="*/ 50 h 65"/>
                  <a:gd name="T6" fmla="*/ 60 w 64"/>
                  <a:gd name="T7" fmla="*/ 25 h 65"/>
                  <a:gd name="T8" fmla="*/ 55 w 64"/>
                  <a:gd name="T9" fmla="*/ 10 h 65"/>
                  <a:gd name="T10" fmla="*/ 45 w 64"/>
                  <a:gd name="T11" fmla="*/ 0 h 65"/>
                  <a:gd name="T12" fmla="*/ 30 w 64"/>
                  <a:gd name="T13" fmla="*/ 0 h 65"/>
                  <a:gd name="T14" fmla="*/ 15 w 64"/>
                  <a:gd name="T15" fmla="*/ 0 h 65"/>
                  <a:gd name="T16" fmla="*/ 15 w 64"/>
                  <a:gd name="T17" fmla="*/ 0 h 65"/>
                  <a:gd name="T18" fmla="*/ 0 w 64"/>
                  <a:gd name="T19" fmla="*/ 15 h 65"/>
                  <a:gd name="T20" fmla="*/ 0 w 64"/>
                  <a:gd name="T21" fmla="*/ 25 h 65"/>
                  <a:gd name="T22" fmla="*/ 10 w 64"/>
                  <a:gd name="T23" fmla="*/ 40 h 65"/>
                  <a:gd name="T24" fmla="*/ 20 w 64"/>
                  <a:gd name="T25" fmla="*/ 50 h 65"/>
                  <a:gd name="T26" fmla="*/ 55 w 64"/>
                  <a:gd name="T27" fmla="*/ 65 h 65"/>
                  <a:gd name="T28" fmla="*/ 64 w 64"/>
                  <a:gd name="T29" fmla="*/ 65 h 65"/>
                  <a:gd name="T30" fmla="*/ 64 w 64"/>
                  <a:gd name="T31" fmla="*/ 65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65">
                    <a:moveTo>
                      <a:pt x="64" y="65"/>
                    </a:moveTo>
                    <a:lnTo>
                      <a:pt x="64" y="65"/>
                    </a:lnTo>
                    <a:lnTo>
                      <a:pt x="64" y="50"/>
                    </a:lnTo>
                    <a:lnTo>
                      <a:pt x="60" y="25"/>
                    </a:lnTo>
                    <a:lnTo>
                      <a:pt x="55" y="10"/>
                    </a:lnTo>
                    <a:lnTo>
                      <a:pt x="45" y="0"/>
                    </a:lnTo>
                    <a:lnTo>
                      <a:pt x="30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0" y="15"/>
                    </a:lnTo>
                    <a:lnTo>
                      <a:pt x="0" y="25"/>
                    </a:lnTo>
                    <a:lnTo>
                      <a:pt x="10" y="40"/>
                    </a:lnTo>
                    <a:lnTo>
                      <a:pt x="20" y="50"/>
                    </a:lnTo>
                    <a:lnTo>
                      <a:pt x="55" y="65"/>
                    </a:lnTo>
                    <a:lnTo>
                      <a:pt x="64" y="65"/>
                    </a:lnTo>
                    <a:lnTo>
                      <a:pt x="64" y="6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8" name="Freeform 227"/>
              <p:cNvSpPr>
                <a:spLocks/>
              </p:cNvSpPr>
              <p:nvPr/>
            </p:nvSpPr>
            <p:spPr bwMode="auto">
              <a:xfrm>
                <a:off x="2190" y="1497"/>
                <a:ext cx="64" cy="65"/>
              </a:xfrm>
              <a:custGeom>
                <a:avLst/>
                <a:gdLst>
                  <a:gd name="T0" fmla="*/ 64 w 64"/>
                  <a:gd name="T1" fmla="*/ 65 h 65"/>
                  <a:gd name="T2" fmla="*/ 64 w 64"/>
                  <a:gd name="T3" fmla="*/ 65 h 65"/>
                  <a:gd name="T4" fmla="*/ 64 w 64"/>
                  <a:gd name="T5" fmla="*/ 50 h 65"/>
                  <a:gd name="T6" fmla="*/ 60 w 64"/>
                  <a:gd name="T7" fmla="*/ 25 h 65"/>
                  <a:gd name="T8" fmla="*/ 55 w 64"/>
                  <a:gd name="T9" fmla="*/ 10 h 65"/>
                  <a:gd name="T10" fmla="*/ 45 w 64"/>
                  <a:gd name="T11" fmla="*/ 0 h 65"/>
                  <a:gd name="T12" fmla="*/ 30 w 64"/>
                  <a:gd name="T13" fmla="*/ 0 h 65"/>
                  <a:gd name="T14" fmla="*/ 15 w 64"/>
                  <a:gd name="T15" fmla="*/ 0 h 65"/>
                  <a:gd name="T16" fmla="*/ 15 w 64"/>
                  <a:gd name="T17" fmla="*/ 0 h 65"/>
                  <a:gd name="T18" fmla="*/ 0 w 64"/>
                  <a:gd name="T19" fmla="*/ 15 h 65"/>
                  <a:gd name="T20" fmla="*/ 0 w 64"/>
                  <a:gd name="T21" fmla="*/ 25 h 65"/>
                  <a:gd name="T22" fmla="*/ 10 w 64"/>
                  <a:gd name="T23" fmla="*/ 40 h 65"/>
                  <a:gd name="T24" fmla="*/ 20 w 64"/>
                  <a:gd name="T25" fmla="*/ 50 h 65"/>
                  <a:gd name="T26" fmla="*/ 55 w 64"/>
                  <a:gd name="T27" fmla="*/ 65 h 65"/>
                  <a:gd name="T28" fmla="*/ 64 w 64"/>
                  <a:gd name="T29" fmla="*/ 65 h 65"/>
                  <a:gd name="T30" fmla="*/ 64 w 64"/>
                  <a:gd name="T31" fmla="*/ 65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65">
                    <a:moveTo>
                      <a:pt x="64" y="65"/>
                    </a:moveTo>
                    <a:lnTo>
                      <a:pt x="64" y="65"/>
                    </a:lnTo>
                    <a:lnTo>
                      <a:pt x="64" y="50"/>
                    </a:lnTo>
                    <a:lnTo>
                      <a:pt x="60" y="25"/>
                    </a:lnTo>
                    <a:lnTo>
                      <a:pt x="55" y="10"/>
                    </a:lnTo>
                    <a:lnTo>
                      <a:pt x="45" y="0"/>
                    </a:lnTo>
                    <a:lnTo>
                      <a:pt x="30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0" y="15"/>
                    </a:lnTo>
                    <a:lnTo>
                      <a:pt x="0" y="25"/>
                    </a:lnTo>
                    <a:lnTo>
                      <a:pt x="10" y="40"/>
                    </a:lnTo>
                    <a:lnTo>
                      <a:pt x="20" y="50"/>
                    </a:lnTo>
                    <a:lnTo>
                      <a:pt x="55" y="65"/>
                    </a:lnTo>
                    <a:lnTo>
                      <a:pt x="64" y="65"/>
                    </a:lnTo>
                    <a:lnTo>
                      <a:pt x="64" y="6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9" name="Freeform 228"/>
              <p:cNvSpPr>
                <a:spLocks/>
              </p:cNvSpPr>
              <p:nvPr/>
            </p:nvSpPr>
            <p:spPr bwMode="auto">
              <a:xfrm>
                <a:off x="2467" y="1586"/>
                <a:ext cx="143" cy="84"/>
              </a:xfrm>
              <a:custGeom>
                <a:avLst/>
                <a:gdLst>
                  <a:gd name="T0" fmla="*/ 138 w 143"/>
                  <a:gd name="T1" fmla="*/ 0 h 84"/>
                  <a:gd name="T2" fmla="*/ 138 w 143"/>
                  <a:gd name="T3" fmla="*/ 0 h 84"/>
                  <a:gd name="T4" fmla="*/ 103 w 143"/>
                  <a:gd name="T5" fmla="*/ 5 h 84"/>
                  <a:gd name="T6" fmla="*/ 64 w 143"/>
                  <a:gd name="T7" fmla="*/ 10 h 84"/>
                  <a:gd name="T8" fmla="*/ 49 w 143"/>
                  <a:gd name="T9" fmla="*/ 15 h 84"/>
                  <a:gd name="T10" fmla="*/ 34 w 143"/>
                  <a:gd name="T11" fmla="*/ 25 h 84"/>
                  <a:gd name="T12" fmla="*/ 19 w 143"/>
                  <a:gd name="T13" fmla="*/ 35 h 84"/>
                  <a:gd name="T14" fmla="*/ 10 w 143"/>
                  <a:gd name="T15" fmla="*/ 50 h 84"/>
                  <a:gd name="T16" fmla="*/ 10 w 143"/>
                  <a:gd name="T17" fmla="*/ 50 h 84"/>
                  <a:gd name="T18" fmla="*/ 0 w 143"/>
                  <a:gd name="T19" fmla="*/ 64 h 84"/>
                  <a:gd name="T20" fmla="*/ 0 w 143"/>
                  <a:gd name="T21" fmla="*/ 79 h 84"/>
                  <a:gd name="T22" fmla="*/ 5 w 143"/>
                  <a:gd name="T23" fmla="*/ 84 h 84"/>
                  <a:gd name="T24" fmla="*/ 10 w 143"/>
                  <a:gd name="T25" fmla="*/ 84 h 84"/>
                  <a:gd name="T26" fmla="*/ 34 w 143"/>
                  <a:gd name="T27" fmla="*/ 79 h 84"/>
                  <a:gd name="T28" fmla="*/ 69 w 143"/>
                  <a:gd name="T29" fmla="*/ 59 h 84"/>
                  <a:gd name="T30" fmla="*/ 123 w 143"/>
                  <a:gd name="T31" fmla="*/ 15 h 84"/>
                  <a:gd name="T32" fmla="*/ 138 w 143"/>
                  <a:gd name="T33" fmla="*/ 0 h 84"/>
                  <a:gd name="T34" fmla="*/ 143 w 143"/>
                  <a:gd name="T35" fmla="*/ 0 h 84"/>
                  <a:gd name="T36" fmla="*/ 138 w 143"/>
                  <a:gd name="T37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43" h="84">
                    <a:moveTo>
                      <a:pt x="138" y="0"/>
                    </a:moveTo>
                    <a:lnTo>
                      <a:pt x="138" y="0"/>
                    </a:lnTo>
                    <a:lnTo>
                      <a:pt x="103" y="5"/>
                    </a:lnTo>
                    <a:lnTo>
                      <a:pt x="64" y="10"/>
                    </a:lnTo>
                    <a:lnTo>
                      <a:pt x="49" y="15"/>
                    </a:lnTo>
                    <a:lnTo>
                      <a:pt x="34" y="25"/>
                    </a:lnTo>
                    <a:lnTo>
                      <a:pt x="19" y="35"/>
                    </a:lnTo>
                    <a:lnTo>
                      <a:pt x="10" y="50"/>
                    </a:lnTo>
                    <a:lnTo>
                      <a:pt x="10" y="50"/>
                    </a:lnTo>
                    <a:lnTo>
                      <a:pt x="0" y="64"/>
                    </a:lnTo>
                    <a:lnTo>
                      <a:pt x="0" y="79"/>
                    </a:lnTo>
                    <a:lnTo>
                      <a:pt x="5" y="84"/>
                    </a:lnTo>
                    <a:lnTo>
                      <a:pt x="10" y="84"/>
                    </a:lnTo>
                    <a:lnTo>
                      <a:pt x="34" y="79"/>
                    </a:lnTo>
                    <a:lnTo>
                      <a:pt x="69" y="59"/>
                    </a:lnTo>
                    <a:lnTo>
                      <a:pt x="123" y="15"/>
                    </a:lnTo>
                    <a:lnTo>
                      <a:pt x="138" y="0"/>
                    </a:lnTo>
                    <a:lnTo>
                      <a:pt x="143" y="0"/>
                    </a:lnTo>
                    <a:lnTo>
                      <a:pt x="138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0" name="Freeform 229"/>
              <p:cNvSpPr>
                <a:spLocks/>
              </p:cNvSpPr>
              <p:nvPr/>
            </p:nvSpPr>
            <p:spPr bwMode="auto">
              <a:xfrm>
                <a:off x="2467" y="1586"/>
                <a:ext cx="143" cy="84"/>
              </a:xfrm>
              <a:custGeom>
                <a:avLst/>
                <a:gdLst>
                  <a:gd name="T0" fmla="*/ 138 w 143"/>
                  <a:gd name="T1" fmla="*/ 0 h 84"/>
                  <a:gd name="T2" fmla="*/ 138 w 143"/>
                  <a:gd name="T3" fmla="*/ 0 h 84"/>
                  <a:gd name="T4" fmla="*/ 103 w 143"/>
                  <a:gd name="T5" fmla="*/ 5 h 84"/>
                  <a:gd name="T6" fmla="*/ 64 w 143"/>
                  <a:gd name="T7" fmla="*/ 10 h 84"/>
                  <a:gd name="T8" fmla="*/ 49 w 143"/>
                  <a:gd name="T9" fmla="*/ 15 h 84"/>
                  <a:gd name="T10" fmla="*/ 34 w 143"/>
                  <a:gd name="T11" fmla="*/ 25 h 84"/>
                  <a:gd name="T12" fmla="*/ 19 w 143"/>
                  <a:gd name="T13" fmla="*/ 35 h 84"/>
                  <a:gd name="T14" fmla="*/ 10 w 143"/>
                  <a:gd name="T15" fmla="*/ 50 h 84"/>
                  <a:gd name="T16" fmla="*/ 10 w 143"/>
                  <a:gd name="T17" fmla="*/ 50 h 84"/>
                  <a:gd name="T18" fmla="*/ 0 w 143"/>
                  <a:gd name="T19" fmla="*/ 64 h 84"/>
                  <a:gd name="T20" fmla="*/ 0 w 143"/>
                  <a:gd name="T21" fmla="*/ 79 h 84"/>
                  <a:gd name="T22" fmla="*/ 5 w 143"/>
                  <a:gd name="T23" fmla="*/ 84 h 84"/>
                  <a:gd name="T24" fmla="*/ 10 w 143"/>
                  <a:gd name="T25" fmla="*/ 84 h 84"/>
                  <a:gd name="T26" fmla="*/ 34 w 143"/>
                  <a:gd name="T27" fmla="*/ 79 h 84"/>
                  <a:gd name="T28" fmla="*/ 69 w 143"/>
                  <a:gd name="T29" fmla="*/ 59 h 84"/>
                  <a:gd name="T30" fmla="*/ 123 w 143"/>
                  <a:gd name="T31" fmla="*/ 15 h 84"/>
                  <a:gd name="T32" fmla="*/ 138 w 143"/>
                  <a:gd name="T33" fmla="*/ 0 h 84"/>
                  <a:gd name="T34" fmla="*/ 143 w 143"/>
                  <a:gd name="T35" fmla="*/ 0 h 84"/>
                  <a:gd name="T36" fmla="*/ 138 w 143"/>
                  <a:gd name="T37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43" h="84">
                    <a:moveTo>
                      <a:pt x="138" y="0"/>
                    </a:moveTo>
                    <a:lnTo>
                      <a:pt x="138" y="0"/>
                    </a:lnTo>
                    <a:lnTo>
                      <a:pt x="103" y="5"/>
                    </a:lnTo>
                    <a:lnTo>
                      <a:pt x="64" y="10"/>
                    </a:lnTo>
                    <a:lnTo>
                      <a:pt x="49" y="15"/>
                    </a:lnTo>
                    <a:lnTo>
                      <a:pt x="34" y="25"/>
                    </a:lnTo>
                    <a:lnTo>
                      <a:pt x="19" y="35"/>
                    </a:lnTo>
                    <a:lnTo>
                      <a:pt x="10" y="50"/>
                    </a:lnTo>
                    <a:lnTo>
                      <a:pt x="10" y="50"/>
                    </a:lnTo>
                    <a:lnTo>
                      <a:pt x="0" y="64"/>
                    </a:lnTo>
                    <a:lnTo>
                      <a:pt x="0" y="79"/>
                    </a:lnTo>
                    <a:lnTo>
                      <a:pt x="5" y="84"/>
                    </a:lnTo>
                    <a:lnTo>
                      <a:pt x="10" y="84"/>
                    </a:lnTo>
                    <a:lnTo>
                      <a:pt x="34" y="79"/>
                    </a:lnTo>
                    <a:lnTo>
                      <a:pt x="69" y="59"/>
                    </a:lnTo>
                    <a:lnTo>
                      <a:pt x="123" y="15"/>
                    </a:lnTo>
                    <a:lnTo>
                      <a:pt x="138" y="0"/>
                    </a:lnTo>
                    <a:lnTo>
                      <a:pt x="143" y="0"/>
                    </a:lnTo>
                    <a:lnTo>
                      <a:pt x="138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1" name="Freeform 230"/>
              <p:cNvSpPr>
                <a:spLocks/>
              </p:cNvSpPr>
              <p:nvPr/>
            </p:nvSpPr>
            <p:spPr bwMode="auto">
              <a:xfrm>
                <a:off x="2437" y="1685"/>
                <a:ext cx="104" cy="44"/>
              </a:xfrm>
              <a:custGeom>
                <a:avLst/>
                <a:gdLst>
                  <a:gd name="T0" fmla="*/ 99 w 104"/>
                  <a:gd name="T1" fmla="*/ 30 h 44"/>
                  <a:gd name="T2" fmla="*/ 99 w 104"/>
                  <a:gd name="T3" fmla="*/ 30 h 44"/>
                  <a:gd name="T4" fmla="*/ 59 w 104"/>
                  <a:gd name="T5" fmla="*/ 10 h 44"/>
                  <a:gd name="T6" fmla="*/ 45 w 104"/>
                  <a:gd name="T7" fmla="*/ 5 h 44"/>
                  <a:gd name="T8" fmla="*/ 30 w 104"/>
                  <a:gd name="T9" fmla="*/ 0 h 44"/>
                  <a:gd name="T10" fmla="*/ 20 w 104"/>
                  <a:gd name="T11" fmla="*/ 5 h 44"/>
                  <a:gd name="T12" fmla="*/ 10 w 104"/>
                  <a:gd name="T13" fmla="*/ 10 h 44"/>
                  <a:gd name="T14" fmla="*/ 10 w 104"/>
                  <a:gd name="T15" fmla="*/ 10 h 44"/>
                  <a:gd name="T16" fmla="*/ 0 w 104"/>
                  <a:gd name="T17" fmla="*/ 20 h 44"/>
                  <a:gd name="T18" fmla="*/ 0 w 104"/>
                  <a:gd name="T19" fmla="*/ 30 h 44"/>
                  <a:gd name="T20" fmla="*/ 0 w 104"/>
                  <a:gd name="T21" fmla="*/ 35 h 44"/>
                  <a:gd name="T22" fmla="*/ 5 w 104"/>
                  <a:gd name="T23" fmla="*/ 39 h 44"/>
                  <a:gd name="T24" fmla="*/ 25 w 104"/>
                  <a:gd name="T25" fmla="*/ 44 h 44"/>
                  <a:gd name="T26" fmla="*/ 49 w 104"/>
                  <a:gd name="T27" fmla="*/ 44 h 44"/>
                  <a:gd name="T28" fmla="*/ 94 w 104"/>
                  <a:gd name="T29" fmla="*/ 39 h 44"/>
                  <a:gd name="T30" fmla="*/ 104 w 104"/>
                  <a:gd name="T31" fmla="*/ 35 h 44"/>
                  <a:gd name="T32" fmla="*/ 104 w 104"/>
                  <a:gd name="T33" fmla="*/ 35 h 44"/>
                  <a:gd name="T34" fmla="*/ 99 w 104"/>
                  <a:gd name="T35" fmla="*/ 3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4" h="44">
                    <a:moveTo>
                      <a:pt x="99" y="30"/>
                    </a:moveTo>
                    <a:lnTo>
                      <a:pt x="99" y="30"/>
                    </a:lnTo>
                    <a:lnTo>
                      <a:pt x="59" y="10"/>
                    </a:lnTo>
                    <a:lnTo>
                      <a:pt x="45" y="5"/>
                    </a:lnTo>
                    <a:lnTo>
                      <a:pt x="30" y="0"/>
                    </a:lnTo>
                    <a:lnTo>
                      <a:pt x="20" y="5"/>
                    </a:lnTo>
                    <a:lnTo>
                      <a:pt x="10" y="10"/>
                    </a:lnTo>
                    <a:lnTo>
                      <a:pt x="10" y="10"/>
                    </a:lnTo>
                    <a:lnTo>
                      <a:pt x="0" y="20"/>
                    </a:lnTo>
                    <a:lnTo>
                      <a:pt x="0" y="30"/>
                    </a:lnTo>
                    <a:lnTo>
                      <a:pt x="0" y="35"/>
                    </a:lnTo>
                    <a:lnTo>
                      <a:pt x="5" y="39"/>
                    </a:lnTo>
                    <a:lnTo>
                      <a:pt x="25" y="44"/>
                    </a:lnTo>
                    <a:lnTo>
                      <a:pt x="49" y="44"/>
                    </a:lnTo>
                    <a:lnTo>
                      <a:pt x="94" y="39"/>
                    </a:lnTo>
                    <a:lnTo>
                      <a:pt x="104" y="35"/>
                    </a:lnTo>
                    <a:lnTo>
                      <a:pt x="104" y="35"/>
                    </a:lnTo>
                    <a:lnTo>
                      <a:pt x="99" y="3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2" name="Freeform 231"/>
              <p:cNvSpPr>
                <a:spLocks/>
              </p:cNvSpPr>
              <p:nvPr/>
            </p:nvSpPr>
            <p:spPr bwMode="auto">
              <a:xfrm>
                <a:off x="2437" y="1685"/>
                <a:ext cx="104" cy="44"/>
              </a:xfrm>
              <a:custGeom>
                <a:avLst/>
                <a:gdLst>
                  <a:gd name="T0" fmla="*/ 99 w 104"/>
                  <a:gd name="T1" fmla="*/ 30 h 44"/>
                  <a:gd name="T2" fmla="*/ 99 w 104"/>
                  <a:gd name="T3" fmla="*/ 30 h 44"/>
                  <a:gd name="T4" fmla="*/ 59 w 104"/>
                  <a:gd name="T5" fmla="*/ 10 h 44"/>
                  <a:gd name="T6" fmla="*/ 45 w 104"/>
                  <a:gd name="T7" fmla="*/ 5 h 44"/>
                  <a:gd name="T8" fmla="*/ 30 w 104"/>
                  <a:gd name="T9" fmla="*/ 0 h 44"/>
                  <a:gd name="T10" fmla="*/ 20 w 104"/>
                  <a:gd name="T11" fmla="*/ 5 h 44"/>
                  <a:gd name="T12" fmla="*/ 10 w 104"/>
                  <a:gd name="T13" fmla="*/ 10 h 44"/>
                  <a:gd name="T14" fmla="*/ 10 w 104"/>
                  <a:gd name="T15" fmla="*/ 10 h 44"/>
                  <a:gd name="T16" fmla="*/ 0 w 104"/>
                  <a:gd name="T17" fmla="*/ 20 h 44"/>
                  <a:gd name="T18" fmla="*/ 0 w 104"/>
                  <a:gd name="T19" fmla="*/ 30 h 44"/>
                  <a:gd name="T20" fmla="*/ 0 w 104"/>
                  <a:gd name="T21" fmla="*/ 35 h 44"/>
                  <a:gd name="T22" fmla="*/ 5 w 104"/>
                  <a:gd name="T23" fmla="*/ 39 h 44"/>
                  <a:gd name="T24" fmla="*/ 25 w 104"/>
                  <a:gd name="T25" fmla="*/ 44 h 44"/>
                  <a:gd name="T26" fmla="*/ 49 w 104"/>
                  <a:gd name="T27" fmla="*/ 44 h 44"/>
                  <a:gd name="T28" fmla="*/ 94 w 104"/>
                  <a:gd name="T29" fmla="*/ 39 h 44"/>
                  <a:gd name="T30" fmla="*/ 104 w 104"/>
                  <a:gd name="T31" fmla="*/ 35 h 44"/>
                  <a:gd name="T32" fmla="*/ 104 w 104"/>
                  <a:gd name="T33" fmla="*/ 35 h 44"/>
                  <a:gd name="T34" fmla="*/ 99 w 104"/>
                  <a:gd name="T35" fmla="*/ 3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4" h="44">
                    <a:moveTo>
                      <a:pt x="99" y="30"/>
                    </a:moveTo>
                    <a:lnTo>
                      <a:pt x="99" y="30"/>
                    </a:lnTo>
                    <a:lnTo>
                      <a:pt x="59" y="10"/>
                    </a:lnTo>
                    <a:lnTo>
                      <a:pt x="45" y="5"/>
                    </a:lnTo>
                    <a:lnTo>
                      <a:pt x="30" y="0"/>
                    </a:lnTo>
                    <a:lnTo>
                      <a:pt x="20" y="5"/>
                    </a:lnTo>
                    <a:lnTo>
                      <a:pt x="10" y="10"/>
                    </a:lnTo>
                    <a:lnTo>
                      <a:pt x="10" y="10"/>
                    </a:lnTo>
                    <a:lnTo>
                      <a:pt x="0" y="20"/>
                    </a:lnTo>
                    <a:lnTo>
                      <a:pt x="0" y="30"/>
                    </a:lnTo>
                    <a:lnTo>
                      <a:pt x="0" y="35"/>
                    </a:lnTo>
                    <a:lnTo>
                      <a:pt x="5" y="39"/>
                    </a:lnTo>
                    <a:lnTo>
                      <a:pt x="25" y="44"/>
                    </a:lnTo>
                    <a:lnTo>
                      <a:pt x="49" y="44"/>
                    </a:lnTo>
                    <a:lnTo>
                      <a:pt x="94" y="39"/>
                    </a:lnTo>
                    <a:lnTo>
                      <a:pt x="104" y="35"/>
                    </a:lnTo>
                    <a:lnTo>
                      <a:pt x="104" y="35"/>
                    </a:lnTo>
                    <a:lnTo>
                      <a:pt x="99" y="3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3" name="Freeform 232"/>
              <p:cNvSpPr>
                <a:spLocks/>
              </p:cNvSpPr>
              <p:nvPr/>
            </p:nvSpPr>
            <p:spPr bwMode="auto">
              <a:xfrm>
                <a:off x="2393" y="1552"/>
                <a:ext cx="49" cy="98"/>
              </a:xfrm>
              <a:custGeom>
                <a:avLst/>
                <a:gdLst>
                  <a:gd name="T0" fmla="*/ 24 w 49"/>
                  <a:gd name="T1" fmla="*/ 5 h 98"/>
                  <a:gd name="T2" fmla="*/ 24 w 49"/>
                  <a:gd name="T3" fmla="*/ 5 h 98"/>
                  <a:gd name="T4" fmla="*/ 10 w 49"/>
                  <a:gd name="T5" fmla="*/ 29 h 98"/>
                  <a:gd name="T6" fmla="*/ 5 w 49"/>
                  <a:gd name="T7" fmla="*/ 49 h 98"/>
                  <a:gd name="T8" fmla="*/ 0 w 49"/>
                  <a:gd name="T9" fmla="*/ 74 h 98"/>
                  <a:gd name="T10" fmla="*/ 10 w 49"/>
                  <a:gd name="T11" fmla="*/ 98 h 98"/>
                  <a:gd name="T12" fmla="*/ 10 w 49"/>
                  <a:gd name="T13" fmla="*/ 98 h 98"/>
                  <a:gd name="T14" fmla="*/ 24 w 49"/>
                  <a:gd name="T15" fmla="*/ 98 h 98"/>
                  <a:gd name="T16" fmla="*/ 34 w 49"/>
                  <a:gd name="T17" fmla="*/ 98 h 98"/>
                  <a:gd name="T18" fmla="*/ 39 w 49"/>
                  <a:gd name="T19" fmla="*/ 98 h 98"/>
                  <a:gd name="T20" fmla="*/ 44 w 49"/>
                  <a:gd name="T21" fmla="*/ 93 h 98"/>
                  <a:gd name="T22" fmla="*/ 49 w 49"/>
                  <a:gd name="T23" fmla="*/ 74 h 98"/>
                  <a:gd name="T24" fmla="*/ 49 w 49"/>
                  <a:gd name="T25" fmla="*/ 49 h 98"/>
                  <a:gd name="T26" fmla="*/ 44 w 49"/>
                  <a:gd name="T27" fmla="*/ 24 h 98"/>
                  <a:gd name="T28" fmla="*/ 34 w 49"/>
                  <a:gd name="T29" fmla="*/ 10 h 98"/>
                  <a:gd name="T30" fmla="*/ 24 w 49"/>
                  <a:gd name="T31" fmla="*/ 0 h 98"/>
                  <a:gd name="T32" fmla="*/ 24 w 49"/>
                  <a:gd name="T33" fmla="*/ 0 h 98"/>
                  <a:gd name="T34" fmla="*/ 24 w 49"/>
                  <a:gd name="T35" fmla="*/ 5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9" h="98">
                    <a:moveTo>
                      <a:pt x="24" y="5"/>
                    </a:moveTo>
                    <a:lnTo>
                      <a:pt x="24" y="5"/>
                    </a:lnTo>
                    <a:lnTo>
                      <a:pt x="10" y="29"/>
                    </a:lnTo>
                    <a:lnTo>
                      <a:pt x="5" y="49"/>
                    </a:lnTo>
                    <a:lnTo>
                      <a:pt x="0" y="74"/>
                    </a:lnTo>
                    <a:lnTo>
                      <a:pt x="10" y="98"/>
                    </a:lnTo>
                    <a:lnTo>
                      <a:pt x="10" y="98"/>
                    </a:lnTo>
                    <a:lnTo>
                      <a:pt x="24" y="98"/>
                    </a:lnTo>
                    <a:lnTo>
                      <a:pt x="34" y="98"/>
                    </a:lnTo>
                    <a:lnTo>
                      <a:pt x="39" y="98"/>
                    </a:lnTo>
                    <a:lnTo>
                      <a:pt x="44" y="93"/>
                    </a:lnTo>
                    <a:lnTo>
                      <a:pt x="49" y="74"/>
                    </a:lnTo>
                    <a:lnTo>
                      <a:pt x="49" y="49"/>
                    </a:lnTo>
                    <a:lnTo>
                      <a:pt x="44" y="24"/>
                    </a:lnTo>
                    <a:lnTo>
                      <a:pt x="34" y="10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24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4" name="Freeform 233"/>
              <p:cNvSpPr>
                <a:spLocks/>
              </p:cNvSpPr>
              <p:nvPr/>
            </p:nvSpPr>
            <p:spPr bwMode="auto">
              <a:xfrm>
                <a:off x="2393" y="1552"/>
                <a:ext cx="49" cy="98"/>
              </a:xfrm>
              <a:custGeom>
                <a:avLst/>
                <a:gdLst>
                  <a:gd name="T0" fmla="*/ 24 w 49"/>
                  <a:gd name="T1" fmla="*/ 5 h 98"/>
                  <a:gd name="T2" fmla="*/ 24 w 49"/>
                  <a:gd name="T3" fmla="*/ 5 h 98"/>
                  <a:gd name="T4" fmla="*/ 10 w 49"/>
                  <a:gd name="T5" fmla="*/ 29 h 98"/>
                  <a:gd name="T6" fmla="*/ 5 w 49"/>
                  <a:gd name="T7" fmla="*/ 49 h 98"/>
                  <a:gd name="T8" fmla="*/ 0 w 49"/>
                  <a:gd name="T9" fmla="*/ 74 h 98"/>
                  <a:gd name="T10" fmla="*/ 10 w 49"/>
                  <a:gd name="T11" fmla="*/ 98 h 98"/>
                  <a:gd name="T12" fmla="*/ 10 w 49"/>
                  <a:gd name="T13" fmla="*/ 98 h 98"/>
                  <a:gd name="T14" fmla="*/ 24 w 49"/>
                  <a:gd name="T15" fmla="*/ 98 h 98"/>
                  <a:gd name="T16" fmla="*/ 34 w 49"/>
                  <a:gd name="T17" fmla="*/ 98 h 98"/>
                  <a:gd name="T18" fmla="*/ 39 w 49"/>
                  <a:gd name="T19" fmla="*/ 98 h 98"/>
                  <a:gd name="T20" fmla="*/ 44 w 49"/>
                  <a:gd name="T21" fmla="*/ 93 h 98"/>
                  <a:gd name="T22" fmla="*/ 49 w 49"/>
                  <a:gd name="T23" fmla="*/ 74 h 98"/>
                  <a:gd name="T24" fmla="*/ 49 w 49"/>
                  <a:gd name="T25" fmla="*/ 49 h 98"/>
                  <a:gd name="T26" fmla="*/ 44 w 49"/>
                  <a:gd name="T27" fmla="*/ 24 h 98"/>
                  <a:gd name="T28" fmla="*/ 34 w 49"/>
                  <a:gd name="T29" fmla="*/ 10 h 98"/>
                  <a:gd name="T30" fmla="*/ 24 w 49"/>
                  <a:gd name="T31" fmla="*/ 0 h 98"/>
                  <a:gd name="T32" fmla="*/ 24 w 49"/>
                  <a:gd name="T33" fmla="*/ 0 h 98"/>
                  <a:gd name="T34" fmla="*/ 24 w 49"/>
                  <a:gd name="T35" fmla="*/ 5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9" h="98">
                    <a:moveTo>
                      <a:pt x="24" y="5"/>
                    </a:moveTo>
                    <a:lnTo>
                      <a:pt x="24" y="5"/>
                    </a:lnTo>
                    <a:lnTo>
                      <a:pt x="10" y="29"/>
                    </a:lnTo>
                    <a:lnTo>
                      <a:pt x="5" y="49"/>
                    </a:lnTo>
                    <a:lnTo>
                      <a:pt x="0" y="74"/>
                    </a:lnTo>
                    <a:lnTo>
                      <a:pt x="10" y="98"/>
                    </a:lnTo>
                    <a:lnTo>
                      <a:pt x="10" y="98"/>
                    </a:lnTo>
                    <a:lnTo>
                      <a:pt x="24" y="98"/>
                    </a:lnTo>
                    <a:lnTo>
                      <a:pt x="34" y="98"/>
                    </a:lnTo>
                    <a:lnTo>
                      <a:pt x="39" y="98"/>
                    </a:lnTo>
                    <a:lnTo>
                      <a:pt x="44" y="93"/>
                    </a:lnTo>
                    <a:lnTo>
                      <a:pt x="49" y="74"/>
                    </a:lnTo>
                    <a:lnTo>
                      <a:pt x="49" y="49"/>
                    </a:lnTo>
                    <a:lnTo>
                      <a:pt x="44" y="24"/>
                    </a:lnTo>
                    <a:lnTo>
                      <a:pt x="34" y="10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24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5" name="Freeform 234"/>
              <p:cNvSpPr>
                <a:spLocks/>
              </p:cNvSpPr>
              <p:nvPr/>
            </p:nvSpPr>
            <p:spPr bwMode="auto">
              <a:xfrm>
                <a:off x="2215" y="1828"/>
                <a:ext cx="158" cy="84"/>
              </a:xfrm>
              <a:custGeom>
                <a:avLst/>
                <a:gdLst>
                  <a:gd name="T0" fmla="*/ 158 w 158"/>
                  <a:gd name="T1" fmla="*/ 84 h 84"/>
                  <a:gd name="T2" fmla="*/ 158 w 158"/>
                  <a:gd name="T3" fmla="*/ 84 h 84"/>
                  <a:gd name="T4" fmla="*/ 128 w 158"/>
                  <a:gd name="T5" fmla="*/ 59 h 84"/>
                  <a:gd name="T6" fmla="*/ 94 w 158"/>
                  <a:gd name="T7" fmla="*/ 20 h 84"/>
                  <a:gd name="T8" fmla="*/ 69 w 158"/>
                  <a:gd name="T9" fmla="*/ 5 h 84"/>
                  <a:gd name="T10" fmla="*/ 49 w 158"/>
                  <a:gd name="T11" fmla="*/ 0 h 84"/>
                  <a:gd name="T12" fmla="*/ 39 w 158"/>
                  <a:gd name="T13" fmla="*/ 0 h 84"/>
                  <a:gd name="T14" fmla="*/ 30 w 158"/>
                  <a:gd name="T15" fmla="*/ 5 h 84"/>
                  <a:gd name="T16" fmla="*/ 20 w 158"/>
                  <a:gd name="T17" fmla="*/ 10 h 84"/>
                  <a:gd name="T18" fmla="*/ 10 w 158"/>
                  <a:gd name="T19" fmla="*/ 20 h 84"/>
                  <a:gd name="T20" fmla="*/ 10 w 158"/>
                  <a:gd name="T21" fmla="*/ 20 h 84"/>
                  <a:gd name="T22" fmla="*/ 0 w 158"/>
                  <a:gd name="T23" fmla="*/ 35 h 84"/>
                  <a:gd name="T24" fmla="*/ 0 w 158"/>
                  <a:gd name="T25" fmla="*/ 45 h 84"/>
                  <a:gd name="T26" fmla="*/ 5 w 158"/>
                  <a:gd name="T27" fmla="*/ 54 h 84"/>
                  <a:gd name="T28" fmla="*/ 10 w 158"/>
                  <a:gd name="T29" fmla="*/ 64 h 84"/>
                  <a:gd name="T30" fmla="*/ 35 w 158"/>
                  <a:gd name="T31" fmla="*/ 74 h 84"/>
                  <a:gd name="T32" fmla="*/ 64 w 158"/>
                  <a:gd name="T33" fmla="*/ 79 h 84"/>
                  <a:gd name="T34" fmla="*/ 128 w 158"/>
                  <a:gd name="T35" fmla="*/ 84 h 84"/>
                  <a:gd name="T36" fmla="*/ 158 w 158"/>
                  <a:gd name="T37" fmla="*/ 8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58" h="84">
                    <a:moveTo>
                      <a:pt x="158" y="84"/>
                    </a:moveTo>
                    <a:lnTo>
                      <a:pt x="158" y="84"/>
                    </a:lnTo>
                    <a:lnTo>
                      <a:pt x="128" y="59"/>
                    </a:lnTo>
                    <a:lnTo>
                      <a:pt x="94" y="20"/>
                    </a:lnTo>
                    <a:lnTo>
                      <a:pt x="69" y="5"/>
                    </a:lnTo>
                    <a:lnTo>
                      <a:pt x="49" y="0"/>
                    </a:lnTo>
                    <a:lnTo>
                      <a:pt x="39" y="0"/>
                    </a:lnTo>
                    <a:lnTo>
                      <a:pt x="30" y="5"/>
                    </a:lnTo>
                    <a:lnTo>
                      <a:pt x="20" y="10"/>
                    </a:lnTo>
                    <a:lnTo>
                      <a:pt x="10" y="20"/>
                    </a:lnTo>
                    <a:lnTo>
                      <a:pt x="10" y="20"/>
                    </a:lnTo>
                    <a:lnTo>
                      <a:pt x="0" y="35"/>
                    </a:lnTo>
                    <a:lnTo>
                      <a:pt x="0" y="45"/>
                    </a:lnTo>
                    <a:lnTo>
                      <a:pt x="5" y="54"/>
                    </a:lnTo>
                    <a:lnTo>
                      <a:pt x="10" y="64"/>
                    </a:lnTo>
                    <a:lnTo>
                      <a:pt x="35" y="74"/>
                    </a:lnTo>
                    <a:lnTo>
                      <a:pt x="64" y="79"/>
                    </a:lnTo>
                    <a:lnTo>
                      <a:pt x="128" y="84"/>
                    </a:lnTo>
                    <a:lnTo>
                      <a:pt x="158" y="84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6" name="Freeform 235"/>
              <p:cNvSpPr>
                <a:spLocks/>
              </p:cNvSpPr>
              <p:nvPr/>
            </p:nvSpPr>
            <p:spPr bwMode="auto">
              <a:xfrm>
                <a:off x="2215" y="1828"/>
                <a:ext cx="158" cy="84"/>
              </a:xfrm>
              <a:custGeom>
                <a:avLst/>
                <a:gdLst>
                  <a:gd name="T0" fmla="*/ 158 w 158"/>
                  <a:gd name="T1" fmla="*/ 84 h 84"/>
                  <a:gd name="T2" fmla="*/ 158 w 158"/>
                  <a:gd name="T3" fmla="*/ 84 h 84"/>
                  <a:gd name="T4" fmla="*/ 128 w 158"/>
                  <a:gd name="T5" fmla="*/ 59 h 84"/>
                  <a:gd name="T6" fmla="*/ 94 w 158"/>
                  <a:gd name="T7" fmla="*/ 20 h 84"/>
                  <a:gd name="T8" fmla="*/ 69 w 158"/>
                  <a:gd name="T9" fmla="*/ 5 h 84"/>
                  <a:gd name="T10" fmla="*/ 49 w 158"/>
                  <a:gd name="T11" fmla="*/ 0 h 84"/>
                  <a:gd name="T12" fmla="*/ 39 w 158"/>
                  <a:gd name="T13" fmla="*/ 0 h 84"/>
                  <a:gd name="T14" fmla="*/ 30 w 158"/>
                  <a:gd name="T15" fmla="*/ 5 h 84"/>
                  <a:gd name="T16" fmla="*/ 20 w 158"/>
                  <a:gd name="T17" fmla="*/ 10 h 84"/>
                  <a:gd name="T18" fmla="*/ 10 w 158"/>
                  <a:gd name="T19" fmla="*/ 20 h 84"/>
                  <a:gd name="T20" fmla="*/ 10 w 158"/>
                  <a:gd name="T21" fmla="*/ 20 h 84"/>
                  <a:gd name="T22" fmla="*/ 0 w 158"/>
                  <a:gd name="T23" fmla="*/ 35 h 84"/>
                  <a:gd name="T24" fmla="*/ 0 w 158"/>
                  <a:gd name="T25" fmla="*/ 45 h 84"/>
                  <a:gd name="T26" fmla="*/ 5 w 158"/>
                  <a:gd name="T27" fmla="*/ 54 h 84"/>
                  <a:gd name="T28" fmla="*/ 10 w 158"/>
                  <a:gd name="T29" fmla="*/ 64 h 84"/>
                  <a:gd name="T30" fmla="*/ 35 w 158"/>
                  <a:gd name="T31" fmla="*/ 74 h 84"/>
                  <a:gd name="T32" fmla="*/ 64 w 158"/>
                  <a:gd name="T33" fmla="*/ 79 h 84"/>
                  <a:gd name="T34" fmla="*/ 128 w 158"/>
                  <a:gd name="T35" fmla="*/ 84 h 84"/>
                  <a:gd name="T36" fmla="*/ 158 w 158"/>
                  <a:gd name="T37" fmla="*/ 8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58" h="84">
                    <a:moveTo>
                      <a:pt x="158" y="84"/>
                    </a:moveTo>
                    <a:lnTo>
                      <a:pt x="158" y="84"/>
                    </a:lnTo>
                    <a:lnTo>
                      <a:pt x="128" y="59"/>
                    </a:lnTo>
                    <a:lnTo>
                      <a:pt x="94" y="20"/>
                    </a:lnTo>
                    <a:lnTo>
                      <a:pt x="69" y="5"/>
                    </a:lnTo>
                    <a:lnTo>
                      <a:pt x="49" y="0"/>
                    </a:lnTo>
                    <a:lnTo>
                      <a:pt x="39" y="0"/>
                    </a:lnTo>
                    <a:lnTo>
                      <a:pt x="30" y="5"/>
                    </a:lnTo>
                    <a:lnTo>
                      <a:pt x="20" y="10"/>
                    </a:lnTo>
                    <a:lnTo>
                      <a:pt x="10" y="20"/>
                    </a:lnTo>
                    <a:lnTo>
                      <a:pt x="10" y="20"/>
                    </a:lnTo>
                    <a:lnTo>
                      <a:pt x="0" y="35"/>
                    </a:lnTo>
                    <a:lnTo>
                      <a:pt x="0" y="45"/>
                    </a:lnTo>
                    <a:lnTo>
                      <a:pt x="5" y="54"/>
                    </a:lnTo>
                    <a:lnTo>
                      <a:pt x="10" y="64"/>
                    </a:lnTo>
                    <a:lnTo>
                      <a:pt x="35" y="74"/>
                    </a:lnTo>
                    <a:lnTo>
                      <a:pt x="64" y="79"/>
                    </a:lnTo>
                    <a:lnTo>
                      <a:pt x="128" y="84"/>
                    </a:lnTo>
                    <a:lnTo>
                      <a:pt x="158" y="8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7" name="Freeform 236"/>
              <p:cNvSpPr>
                <a:spLocks/>
              </p:cNvSpPr>
              <p:nvPr/>
            </p:nvSpPr>
            <p:spPr bwMode="auto">
              <a:xfrm>
                <a:off x="2092" y="1660"/>
                <a:ext cx="79" cy="109"/>
              </a:xfrm>
              <a:custGeom>
                <a:avLst/>
                <a:gdLst>
                  <a:gd name="T0" fmla="*/ 34 w 79"/>
                  <a:gd name="T1" fmla="*/ 5 h 109"/>
                  <a:gd name="T2" fmla="*/ 34 w 79"/>
                  <a:gd name="T3" fmla="*/ 5 h 109"/>
                  <a:gd name="T4" fmla="*/ 19 w 79"/>
                  <a:gd name="T5" fmla="*/ 30 h 109"/>
                  <a:gd name="T6" fmla="*/ 5 w 79"/>
                  <a:gd name="T7" fmla="*/ 60 h 109"/>
                  <a:gd name="T8" fmla="*/ 0 w 79"/>
                  <a:gd name="T9" fmla="*/ 74 h 109"/>
                  <a:gd name="T10" fmla="*/ 0 w 79"/>
                  <a:gd name="T11" fmla="*/ 89 h 109"/>
                  <a:gd name="T12" fmla="*/ 9 w 79"/>
                  <a:gd name="T13" fmla="*/ 99 h 109"/>
                  <a:gd name="T14" fmla="*/ 24 w 79"/>
                  <a:gd name="T15" fmla="*/ 109 h 109"/>
                  <a:gd name="T16" fmla="*/ 24 w 79"/>
                  <a:gd name="T17" fmla="*/ 109 h 109"/>
                  <a:gd name="T18" fmla="*/ 44 w 79"/>
                  <a:gd name="T19" fmla="*/ 109 h 109"/>
                  <a:gd name="T20" fmla="*/ 54 w 79"/>
                  <a:gd name="T21" fmla="*/ 109 h 109"/>
                  <a:gd name="T22" fmla="*/ 64 w 79"/>
                  <a:gd name="T23" fmla="*/ 104 h 109"/>
                  <a:gd name="T24" fmla="*/ 74 w 79"/>
                  <a:gd name="T25" fmla="*/ 99 h 109"/>
                  <a:gd name="T26" fmla="*/ 74 w 79"/>
                  <a:gd name="T27" fmla="*/ 89 h 109"/>
                  <a:gd name="T28" fmla="*/ 79 w 79"/>
                  <a:gd name="T29" fmla="*/ 79 h 109"/>
                  <a:gd name="T30" fmla="*/ 74 w 79"/>
                  <a:gd name="T31" fmla="*/ 60 h 109"/>
                  <a:gd name="T32" fmla="*/ 64 w 79"/>
                  <a:gd name="T33" fmla="*/ 35 h 109"/>
                  <a:gd name="T34" fmla="*/ 49 w 79"/>
                  <a:gd name="T35" fmla="*/ 15 h 109"/>
                  <a:gd name="T36" fmla="*/ 39 w 79"/>
                  <a:gd name="T37" fmla="*/ 5 h 109"/>
                  <a:gd name="T38" fmla="*/ 39 w 79"/>
                  <a:gd name="T39" fmla="*/ 0 h 109"/>
                  <a:gd name="T40" fmla="*/ 34 w 79"/>
                  <a:gd name="T41" fmla="*/ 5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79" h="109">
                    <a:moveTo>
                      <a:pt x="34" y="5"/>
                    </a:moveTo>
                    <a:lnTo>
                      <a:pt x="34" y="5"/>
                    </a:lnTo>
                    <a:lnTo>
                      <a:pt x="19" y="30"/>
                    </a:lnTo>
                    <a:lnTo>
                      <a:pt x="5" y="60"/>
                    </a:lnTo>
                    <a:lnTo>
                      <a:pt x="0" y="74"/>
                    </a:lnTo>
                    <a:lnTo>
                      <a:pt x="0" y="89"/>
                    </a:lnTo>
                    <a:lnTo>
                      <a:pt x="9" y="99"/>
                    </a:lnTo>
                    <a:lnTo>
                      <a:pt x="24" y="109"/>
                    </a:lnTo>
                    <a:lnTo>
                      <a:pt x="24" y="109"/>
                    </a:lnTo>
                    <a:lnTo>
                      <a:pt x="44" y="109"/>
                    </a:lnTo>
                    <a:lnTo>
                      <a:pt x="54" y="109"/>
                    </a:lnTo>
                    <a:lnTo>
                      <a:pt x="64" y="104"/>
                    </a:lnTo>
                    <a:lnTo>
                      <a:pt x="74" y="99"/>
                    </a:lnTo>
                    <a:lnTo>
                      <a:pt x="74" y="89"/>
                    </a:lnTo>
                    <a:lnTo>
                      <a:pt x="79" y="79"/>
                    </a:lnTo>
                    <a:lnTo>
                      <a:pt x="74" y="60"/>
                    </a:lnTo>
                    <a:lnTo>
                      <a:pt x="64" y="35"/>
                    </a:lnTo>
                    <a:lnTo>
                      <a:pt x="49" y="15"/>
                    </a:lnTo>
                    <a:lnTo>
                      <a:pt x="39" y="5"/>
                    </a:lnTo>
                    <a:lnTo>
                      <a:pt x="39" y="0"/>
                    </a:lnTo>
                    <a:lnTo>
                      <a:pt x="34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8" name="Freeform 237"/>
              <p:cNvSpPr>
                <a:spLocks/>
              </p:cNvSpPr>
              <p:nvPr/>
            </p:nvSpPr>
            <p:spPr bwMode="auto">
              <a:xfrm>
                <a:off x="2092" y="1660"/>
                <a:ext cx="79" cy="109"/>
              </a:xfrm>
              <a:custGeom>
                <a:avLst/>
                <a:gdLst>
                  <a:gd name="T0" fmla="*/ 34 w 79"/>
                  <a:gd name="T1" fmla="*/ 5 h 109"/>
                  <a:gd name="T2" fmla="*/ 34 w 79"/>
                  <a:gd name="T3" fmla="*/ 5 h 109"/>
                  <a:gd name="T4" fmla="*/ 19 w 79"/>
                  <a:gd name="T5" fmla="*/ 30 h 109"/>
                  <a:gd name="T6" fmla="*/ 5 w 79"/>
                  <a:gd name="T7" fmla="*/ 60 h 109"/>
                  <a:gd name="T8" fmla="*/ 0 w 79"/>
                  <a:gd name="T9" fmla="*/ 74 h 109"/>
                  <a:gd name="T10" fmla="*/ 0 w 79"/>
                  <a:gd name="T11" fmla="*/ 89 h 109"/>
                  <a:gd name="T12" fmla="*/ 9 w 79"/>
                  <a:gd name="T13" fmla="*/ 99 h 109"/>
                  <a:gd name="T14" fmla="*/ 24 w 79"/>
                  <a:gd name="T15" fmla="*/ 109 h 109"/>
                  <a:gd name="T16" fmla="*/ 24 w 79"/>
                  <a:gd name="T17" fmla="*/ 109 h 109"/>
                  <a:gd name="T18" fmla="*/ 44 w 79"/>
                  <a:gd name="T19" fmla="*/ 109 h 109"/>
                  <a:gd name="T20" fmla="*/ 54 w 79"/>
                  <a:gd name="T21" fmla="*/ 109 h 109"/>
                  <a:gd name="T22" fmla="*/ 64 w 79"/>
                  <a:gd name="T23" fmla="*/ 104 h 109"/>
                  <a:gd name="T24" fmla="*/ 74 w 79"/>
                  <a:gd name="T25" fmla="*/ 99 h 109"/>
                  <a:gd name="T26" fmla="*/ 74 w 79"/>
                  <a:gd name="T27" fmla="*/ 89 h 109"/>
                  <a:gd name="T28" fmla="*/ 79 w 79"/>
                  <a:gd name="T29" fmla="*/ 79 h 109"/>
                  <a:gd name="T30" fmla="*/ 74 w 79"/>
                  <a:gd name="T31" fmla="*/ 60 h 109"/>
                  <a:gd name="T32" fmla="*/ 64 w 79"/>
                  <a:gd name="T33" fmla="*/ 35 h 109"/>
                  <a:gd name="T34" fmla="*/ 49 w 79"/>
                  <a:gd name="T35" fmla="*/ 15 h 109"/>
                  <a:gd name="T36" fmla="*/ 39 w 79"/>
                  <a:gd name="T37" fmla="*/ 5 h 109"/>
                  <a:gd name="T38" fmla="*/ 39 w 79"/>
                  <a:gd name="T39" fmla="*/ 0 h 109"/>
                  <a:gd name="T40" fmla="*/ 34 w 79"/>
                  <a:gd name="T41" fmla="*/ 5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79" h="109">
                    <a:moveTo>
                      <a:pt x="34" y="5"/>
                    </a:moveTo>
                    <a:lnTo>
                      <a:pt x="34" y="5"/>
                    </a:lnTo>
                    <a:lnTo>
                      <a:pt x="19" y="30"/>
                    </a:lnTo>
                    <a:lnTo>
                      <a:pt x="5" y="60"/>
                    </a:lnTo>
                    <a:lnTo>
                      <a:pt x="0" y="74"/>
                    </a:lnTo>
                    <a:lnTo>
                      <a:pt x="0" y="89"/>
                    </a:lnTo>
                    <a:lnTo>
                      <a:pt x="9" y="99"/>
                    </a:lnTo>
                    <a:lnTo>
                      <a:pt x="24" y="109"/>
                    </a:lnTo>
                    <a:lnTo>
                      <a:pt x="24" y="109"/>
                    </a:lnTo>
                    <a:lnTo>
                      <a:pt x="44" y="109"/>
                    </a:lnTo>
                    <a:lnTo>
                      <a:pt x="54" y="109"/>
                    </a:lnTo>
                    <a:lnTo>
                      <a:pt x="64" y="104"/>
                    </a:lnTo>
                    <a:lnTo>
                      <a:pt x="74" y="99"/>
                    </a:lnTo>
                    <a:lnTo>
                      <a:pt x="74" y="89"/>
                    </a:lnTo>
                    <a:lnTo>
                      <a:pt x="79" y="79"/>
                    </a:lnTo>
                    <a:lnTo>
                      <a:pt x="74" y="60"/>
                    </a:lnTo>
                    <a:lnTo>
                      <a:pt x="64" y="35"/>
                    </a:lnTo>
                    <a:lnTo>
                      <a:pt x="49" y="15"/>
                    </a:lnTo>
                    <a:lnTo>
                      <a:pt x="39" y="5"/>
                    </a:lnTo>
                    <a:lnTo>
                      <a:pt x="39" y="0"/>
                    </a:lnTo>
                    <a:lnTo>
                      <a:pt x="34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9" name="Freeform 238"/>
              <p:cNvSpPr>
                <a:spLocks/>
              </p:cNvSpPr>
              <p:nvPr/>
            </p:nvSpPr>
            <p:spPr bwMode="auto">
              <a:xfrm>
                <a:off x="2432" y="1779"/>
                <a:ext cx="74" cy="54"/>
              </a:xfrm>
              <a:custGeom>
                <a:avLst/>
                <a:gdLst>
                  <a:gd name="T0" fmla="*/ 59 w 74"/>
                  <a:gd name="T1" fmla="*/ 54 h 54"/>
                  <a:gd name="T2" fmla="*/ 59 w 74"/>
                  <a:gd name="T3" fmla="*/ 54 h 54"/>
                  <a:gd name="T4" fmla="*/ 64 w 74"/>
                  <a:gd name="T5" fmla="*/ 49 h 54"/>
                  <a:gd name="T6" fmla="*/ 69 w 74"/>
                  <a:gd name="T7" fmla="*/ 39 h 54"/>
                  <a:gd name="T8" fmla="*/ 74 w 74"/>
                  <a:gd name="T9" fmla="*/ 20 h 54"/>
                  <a:gd name="T10" fmla="*/ 69 w 74"/>
                  <a:gd name="T11" fmla="*/ 15 h 54"/>
                  <a:gd name="T12" fmla="*/ 59 w 74"/>
                  <a:gd name="T13" fmla="*/ 5 h 54"/>
                  <a:gd name="T14" fmla="*/ 59 w 74"/>
                  <a:gd name="T15" fmla="*/ 5 h 54"/>
                  <a:gd name="T16" fmla="*/ 40 w 74"/>
                  <a:gd name="T17" fmla="*/ 0 h 54"/>
                  <a:gd name="T18" fmla="*/ 30 w 74"/>
                  <a:gd name="T19" fmla="*/ 0 h 54"/>
                  <a:gd name="T20" fmla="*/ 20 w 74"/>
                  <a:gd name="T21" fmla="*/ 5 h 54"/>
                  <a:gd name="T22" fmla="*/ 20 w 74"/>
                  <a:gd name="T23" fmla="*/ 5 h 54"/>
                  <a:gd name="T24" fmla="*/ 5 w 74"/>
                  <a:gd name="T25" fmla="*/ 20 h 54"/>
                  <a:gd name="T26" fmla="*/ 0 w 74"/>
                  <a:gd name="T27" fmla="*/ 34 h 54"/>
                  <a:gd name="T28" fmla="*/ 10 w 74"/>
                  <a:gd name="T29" fmla="*/ 39 h 54"/>
                  <a:gd name="T30" fmla="*/ 20 w 74"/>
                  <a:gd name="T31" fmla="*/ 49 h 54"/>
                  <a:gd name="T32" fmla="*/ 45 w 74"/>
                  <a:gd name="T33" fmla="*/ 54 h 54"/>
                  <a:gd name="T34" fmla="*/ 59 w 74"/>
                  <a:gd name="T35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4" h="54">
                    <a:moveTo>
                      <a:pt x="59" y="54"/>
                    </a:moveTo>
                    <a:lnTo>
                      <a:pt x="59" y="54"/>
                    </a:lnTo>
                    <a:lnTo>
                      <a:pt x="64" y="49"/>
                    </a:lnTo>
                    <a:lnTo>
                      <a:pt x="69" y="39"/>
                    </a:lnTo>
                    <a:lnTo>
                      <a:pt x="74" y="20"/>
                    </a:lnTo>
                    <a:lnTo>
                      <a:pt x="69" y="15"/>
                    </a:lnTo>
                    <a:lnTo>
                      <a:pt x="59" y="5"/>
                    </a:lnTo>
                    <a:lnTo>
                      <a:pt x="59" y="5"/>
                    </a:lnTo>
                    <a:lnTo>
                      <a:pt x="40" y="0"/>
                    </a:lnTo>
                    <a:lnTo>
                      <a:pt x="30" y="0"/>
                    </a:lnTo>
                    <a:lnTo>
                      <a:pt x="20" y="5"/>
                    </a:lnTo>
                    <a:lnTo>
                      <a:pt x="20" y="5"/>
                    </a:lnTo>
                    <a:lnTo>
                      <a:pt x="5" y="20"/>
                    </a:lnTo>
                    <a:lnTo>
                      <a:pt x="0" y="34"/>
                    </a:lnTo>
                    <a:lnTo>
                      <a:pt x="10" y="39"/>
                    </a:lnTo>
                    <a:lnTo>
                      <a:pt x="20" y="49"/>
                    </a:lnTo>
                    <a:lnTo>
                      <a:pt x="45" y="54"/>
                    </a:lnTo>
                    <a:lnTo>
                      <a:pt x="59" y="54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0" name="Freeform 239"/>
              <p:cNvSpPr>
                <a:spLocks/>
              </p:cNvSpPr>
              <p:nvPr/>
            </p:nvSpPr>
            <p:spPr bwMode="auto">
              <a:xfrm>
                <a:off x="2432" y="1779"/>
                <a:ext cx="74" cy="54"/>
              </a:xfrm>
              <a:custGeom>
                <a:avLst/>
                <a:gdLst>
                  <a:gd name="T0" fmla="*/ 59 w 74"/>
                  <a:gd name="T1" fmla="*/ 54 h 54"/>
                  <a:gd name="T2" fmla="*/ 59 w 74"/>
                  <a:gd name="T3" fmla="*/ 54 h 54"/>
                  <a:gd name="T4" fmla="*/ 64 w 74"/>
                  <a:gd name="T5" fmla="*/ 49 h 54"/>
                  <a:gd name="T6" fmla="*/ 69 w 74"/>
                  <a:gd name="T7" fmla="*/ 39 h 54"/>
                  <a:gd name="T8" fmla="*/ 74 w 74"/>
                  <a:gd name="T9" fmla="*/ 20 h 54"/>
                  <a:gd name="T10" fmla="*/ 69 w 74"/>
                  <a:gd name="T11" fmla="*/ 15 h 54"/>
                  <a:gd name="T12" fmla="*/ 59 w 74"/>
                  <a:gd name="T13" fmla="*/ 5 h 54"/>
                  <a:gd name="T14" fmla="*/ 59 w 74"/>
                  <a:gd name="T15" fmla="*/ 5 h 54"/>
                  <a:gd name="T16" fmla="*/ 40 w 74"/>
                  <a:gd name="T17" fmla="*/ 0 h 54"/>
                  <a:gd name="T18" fmla="*/ 30 w 74"/>
                  <a:gd name="T19" fmla="*/ 0 h 54"/>
                  <a:gd name="T20" fmla="*/ 20 w 74"/>
                  <a:gd name="T21" fmla="*/ 5 h 54"/>
                  <a:gd name="T22" fmla="*/ 20 w 74"/>
                  <a:gd name="T23" fmla="*/ 5 h 54"/>
                  <a:gd name="T24" fmla="*/ 5 w 74"/>
                  <a:gd name="T25" fmla="*/ 20 h 54"/>
                  <a:gd name="T26" fmla="*/ 0 w 74"/>
                  <a:gd name="T27" fmla="*/ 34 h 54"/>
                  <a:gd name="T28" fmla="*/ 10 w 74"/>
                  <a:gd name="T29" fmla="*/ 39 h 54"/>
                  <a:gd name="T30" fmla="*/ 20 w 74"/>
                  <a:gd name="T31" fmla="*/ 49 h 54"/>
                  <a:gd name="T32" fmla="*/ 45 w 74"/>
                  <a:gd name="T33" fmla="*/ 54 h 54"/>
                  <a:gd name="T34" fmla="*/ 59 w 74"/>
                  <a:gd name="T35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4" h="54">
                    <a:moveTo>
                      <a:pt x="59" y="54"/>
                    </a:moveTo>
                    <a:lnTo>
                      <a:pt x="59" y="54"/>
                    </a:lnTo>
                    <a:lnTo>
                      <a:pt x="64" y="49"/>
                    </a:lnTo>
                    <a:lnTo>
                      <a:pt x="69" y="39"/>
                    </a:lnTo>
                    <a:lnTo>
                      <a:pt x="74" y="20"/>
                    </a:lnTo>
                    <a:lnTo>
                      <a:pt x="69" y="15"/>
                    </a:lnTo>
                    <a:lnTo>
                      <a:pt x="59" y="5"/>
                    </a:lnTo>
                    <a:lnTo>
                      <a:pt x="59" y="5"/>
                    </a:lnTo>
                    <a:lnTo>
                      <a:pt x="40" y="0"/>
                    </a:lnTo>
                    <a:lnTo>
                      <a:pt x="30" y="0"/>
                    </a:lnTo>
                    <a:lnTo>
                      <a:pt x="20" y="5"/>
                    </a:lnTo>
                    <a:lnTo>
                      <a:pt x="20" y="5"/>
                    </a:lnTo>
                    <a:lnTo>
                      <a:pt x="5" y="20"/>
                    </a:lnTo>
                    <a:lnTo>
                      <a:pt x="0" y="34"/>
                    </a:lnTo>
                    <a:lnTo>
                      <a:pt x="10" y="39"/>
                    </a:lnTo>
                    <a:lnTo>
                      <a:pt x="20" y="49"/>
                    </a:lnTo>
                    <a:lnTo>
                      <a:pt x="45" y="54"/>
                    </a:lnTo>
                    <a:lnTo>
                      <a:pt x="59" y="5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1" name="Freeform 240"/>
              <p:cNvSpPr>
                <a:spLocks/>
              </p:cNvSpPr>
              <p:nvPr/>
            </p:nvSpPr>
            <p:spPr bwMode="auto">
              <a:xfrm>
                <a:off x="2393" y="1399"/>
                <a:ext cx="118" cy="74"/>
              </a:xfrm>
              <a:custGeom>
                <a:avLst/>
                <a:gdLst>
                  <a:gd name="T0" fmla="*/ 118 w 118"/>
                  <a:gd name="T1" fmla="*/ 9 h 74"/>
                  <a:gd name="T2" fmla="*/ 118 w 118"/>
                  <a:gd name="T3" fmla="*/ 9 h 74"/>
                  <a:gd name="T4" fmla="*/ 103 w 118"/>
                  <a:gd name="T5" fmla="*/ 9 h 74"/>
                  <a:gd name="T6" fmla="*/ 89 w 118"/>
                  <a:gd name="T7" fmla="*/ 9 h 74"/>
                  <a:gd name="T8" fmla="*/ 49 w 118"/>
                  <a:gd name="T9" fmla="*/ 0 h 74"/>
                  <a:gd name="T10" fmla="*/ 29 w 118"/>
                  <a:gd name="T11" fmla="*/ 0 h 74"/>
                  <a:gd name="T12" fmla="*/ 15 w 118"/>
                  <a:gd name="T13" fmla="*/ 0 h 74"/>
                  <a:gd name="T14" fmla="*/ 5 w 118"/>
                  <a:gd name="T15" fmla="*/ 9 h 74"/>
                  <a:gd name="T16" fmla="*/ 0 w 118"/>
                  <a:gd name="T17" fmla="*/ 29 h 74"/>
                  <a:gd name="T18" fmla="*/ 0 w 118"/>
                  <a:gd name="T19" fmla="*/ 29 h 74"/>
                  <a:gd name="T20" fmla="*/ 0 w 118"/>
                  <a:gd name="T21" fmla="*/ 49 h 74"/>
                  <a:gd name="T22" fmla="*/ 5 w 118"/>
                  <a:gd name="T23" fmla="*/ 59 h 74"/>
                  <a:gd name="T24" fmla="*/ 10 w 118"/>
                  <a:gd name="T25" fmla="*/ 69 h 74"/>
                  <a:gd name="T26" fmla="*/ 19 w 118"/>
                  <a:gd name="T27" fmla="*/ 74 h 74"/>
                  <a:gd name="T28" fmla="*/ 29 w 118"/>
                  <a:gd name="T29" fmla="*/ 74 h 74"/>
                  <a:gd name="T30" fmla="*/ 39 w 118"/>
                  <a:gd name="T31" fmla="*/ 74 h 74"/>
                  <a:gd name="T32" fmla="*/ 64 w 118"/>
                  <a:gd name="T33" fmla="*/ 59 h 74"/>
                  <a:gd name="T34" fmla="*/ 89 w 118"/>
                  <a:gd name="T35" fmla="*/ 44 h 74"/>
                  <a:gd name="T36" fmla="*/ 108 w 118"/>
                  <a:gd name="T37" fmla="*/ 29 h 74"/>
                  <a:gd name="T38" fmla="*/ 118 w 118"/>
                  <a:gd name="T39" fmla="*/ 14 h 74"/>
                  <a:gd name="T40" fmla="*/ 118 w 118"/>
                  <a:gd name="T41" fmla="*/ 14 h 74"/>
                  <a:gd name="T42" fmla="*/ 118 w 118"/>
                  <a:gd name="T43" fmla="*/ 9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8" h="74">
                    <a:moveTo>
                      <a:pt x="118" y="9"/>
                    </a:moveTo>
                    <a:lnTo>
                      <a:pt x="118" y="9"/>
                    </a:lnTo>
                    <a:lnTo>
                      <a:pt x="103" y="9"/>
                    </a:lnTo>
                    <a:lnTo>
                      <a:pt x="89" y="9"/>
                    </a:lnTo>
                    <a:lnTo>
                      <a:pt x="49" y="0"/>
                    </a:lnTo>
                    <a:lnTo>
                      <a:pt x="29" y="0"/>
                    </a:lnTo>
                    <a:lnTo>
                      <a:pt x="15" y="0"/>
                    </a:lnTo>
                    <a:lnTo>
                      <a:pt x="5" y="9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0" y="49"/>
                    </a:lnTo>
                    <a:lnTo>
                      <a:pt x="5" y="59"/>
                    </a:lnTo>
                    <a:lnTo>
                      <a:pt x="10" y="69"/>
                    </a:lnTo>
                    <a:lnTo>
                      <a:pt x="19" y="74"/>
                    </a:lnTo>
                    <a:lnTo>
                      <a:pt x="29" y="74"/>
                    </a:lnTo>
                    <a:lnTo>
                      <a:pt x="39" y="74"/>
                    </a:lnTo>
                    <a:lnTo>
                      <a:pt x="64" y="59"/>
                    </a:lnTo>
                    <a:lnTo>
                      <a:pt x="89" y="44"/>
                    </a:lnTo>
                    <a:lnTo>
                      <a:pt x="108" y="29"/>
                    </a:lnTo>
                    <a:lnTo>
                      <a:pt x="118" y="14"/>
                    </a:lnTo>
                    <a:lnTo>
                      <a:pt x="118" y="14"/>
                    </a:lnTo>
                    <a:lnTo>
                      <a:pt x="118" y="9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2" name="Freeform 241"/>
              <p:cNvSpPr>
                <a:spLocks/>
              </p:cNvSpPr>
              <p:nvPr/>
            </p:nvSpPr>
            <p:spPr bwMode="auto">
              <a:xfrm>
                <a:off x="2393" y="1399"/>
                <a:ext cx="118" cy="74"/>
              </a:xfrm>
              <a:custGeom>
                <a:avLst/>
                <a:gdLst>
                  <a:gd name="T0" fmla="*/ 118 w 118"/>
                  <a:gd name="T1" fmla="*/ 9 h 74"/>
                  <a:gd name="T2" fmla="*/ 118 w 118"/>
                  <a:gd name="T3" fmla="*/ 9 h 74"/>
                  <a:gd name="T4" fmla="*/ 103 w 118"/>
                  <a:gd name="T5" fmla="*/ 9 h 74"/>
                  <a:gd name="T6" fmla="*/ 89 w 118"/>
                  <a:gd name="T7" fmla="*/ 9 h 74"/>
                  <a:gd name="T8" fmla="*/ 49 w 118"/>
                  <a:gd name="T9" fmla="*/ 0 h 74"/>
                  <a:gd name="T10" fmla="*/ 29 w 118"/>
                  <a:gd name="T11" fmla="*/ 0 h 74"/>
                  <a:gd name="T12" fmla="*/ 15 w 118"/>
                  <a:gd name="T13" fmla="*/ 0 h 74"/>
                  <a:gd name="T14" fmla="*/ 5 w 118"/>
                  <a:gd name="T15" fmla="*/ 9 h 74"/>
                  <a:gd name="T16" fmla="*/ 0 w 118"/>
                  <a:gd name="T17" fmla="*/ 29 h 74"/>
                  <a:gd name="T18" fmla="*/ 0 w 118"/>
                  <a:gd name="T19" fmla="*/ 29 h 74"/>
                  <a:gd name="T20" fmla="*/ 0 w 118"/>
                  <a:gd name="T21" fmla="*/ 49 h 74"/>
                  <a:gd name="T22" fmla="*/ 5 w 118"/>
                  <a:gd name="T23" fmla="*/ 59 h 74"/>
                  <a:gd name="T24" fmla="*/ 10 w 118"/>
                  <a:gd name="T25" fmla="*/ 69 h 74"/>
                  <a:gd name="T26" fmla="*/ 19 w 118"/>
                  <a:gd name="T27" fmla="*/ 74 h 74"/>
                  <a:gd name="T28" fmla="*/ 29 w 118"/>
                  <a:gd name="T29" fmla="*/ 74 h 74"/>
                  <a:gd name="T30" fmla="*/ 39 w 118"/>
                  <a:gd name="T31" fmla="*/ 74 h 74"/>
                  <a:gd name="T32" fmla="*/ 64 w 118"/>
                  <a:gd name="T33" fmla="*/ 59 h 74"/>
                  <a:gd name="T34" fmla="*/ 89 w 118"/>
                  <a:gd name="T35" fmla="*/ 44 h 74"/>
                  <a:gd name="T36" fmla="*/ 108 w 118"/>
                  <a:gd name="T37" fmla="*/ 29 h 74"/>
                  <a:gd name="T38" fmla="*/ 118 w 118"/>
                  <a:gd name="T39" fmla="*/ 14 h 74"/>
                  <a:gd name="T40" fmla="*/ 118 w 118"/>
                  <a:gd name="T41" fmla="*/ 14 h 74"/>
                  <a:gd name="T42" fmla="*/ 118 w 118"/>
                  <a:gd name="T43" fmla="*/ 9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8" h="74">
                    <a:moveTo>
                      <a:pt x="118" y="9"/>
                    </a:moveTo>
                    <a:lnTo>
                      <a:pt x="118" y="9"/>
                    </a:lnTo>
                    <a:lnTo>
                      <a:pt x="103" y="9"/>
                    </a:lnTo>
                    <a:lnTo>
                      <a:pt x="89" y="9"/>
                    </a:lnTo>
                    <a:lnTo>
                      <a:pt x="49" y="0"/>
                    </a:lnTo>
                    <a:lnTo>
                      <a:pt x="29" y="0"/>
                    </a:lnTo>
                    <a:lnTo>
                      <a:pt x="15" y="0"/>
                    </a:lnTo>
                    <a:lnTo>
                      <a:pt x="5" y="9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0" y="49"/>
                    </a:lnTo>
                    <a:lnTo>
                      <a:pt x="5" y="59"/>
                    </a:lnTo>
                    <a:lnTo>
                      <a:pt x="10" y="69"/>
                    </a:lnTo>
                    <a:lnTo>
                      <a:pt x="19" y="74"/>
                    </a:lnTo>
                    <a:lnTo>
                      <a:pt x="29" y="74"/>
                    </a:lnTo>
                    <a:lnTo>
                      <a:pt x="39" y="74"/>
                    </a:lnTo>
                    <a:lnTo>
                      <a:pt x="64" y="59"/>
                    </a:lnTo>
                    <a:lnTo>
                      <a:pt x="89" y="44"/>
                    </a:lnTo>
                    <a:lnTo>
                      <a:pt x="108" y="29"/>
                    </a:lnTo>
                    <a:lnTo>
                      <a:pt x="118" y="14"/>
                    </a:lnTo>
                    <a:lnTo>
                      <a:pt x="118" y="14"/>
                    </a:lnTo>
                    <a:lnTo>
                      <a:pt x="118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3" name="Freeform 242"/>
              <p:cNvSpPr>
                <a:spLocks/>
              </p:cNvSpPr>
              <p:nvPr/>
            </p:nvSpPr>
            <p:spPr bwMode="auto">
              <a:xfrm>
                <a:off x="1351" y="1423"/>
                <a:ext cx="55" cy="84"/>
              </a:xfrm>
              <a:custGeom>
                <a:avLst/>
                <a:gdLst>
                  <a:gd name="T0" fmla="*/ 50 w 55"/>
                  <a:gd name="T1" fmla="*/ 0 h 84"/>
                  <a:gd name="T2" fmla="*/ 50 w 55"/>
                  <a:gd name="T3" fmla="*/ 0 h 84"/>
                  <a:gd name="T4" fmla="*/ 35 w 55"/>
                  <a:gd name="T5" fmla="*/ 10 h 84"/>
                  <a:gd name="T6" fmla="*/ 15 w 55"/>
                  <a:gd name="T7" fmla="*/ 30 h 84"/>
                  <a:gd name="T8" fmla="*/ 5 w 55"/>
                  <a:gd name="T9" fmla="*/ 40 h 84"/>
                  <a:gd name="T10" fmla="*/ 0 w 55"/>
                  <a:gd name="T11" fmla="*/ 50 h 84"/>
                  <a:gd name="T12" fmla="*/ 0 w 55"/>
                  <a:gd name="T13" fmla="*/ 60 h 84"/>
                  <a:gd name="T14" fmla="*/ 5 w 55"/>
                  <a:gd name="T15" fmla="*/ 74 h 84"/>
                  <a:gd name="T16" fmla="*/ 5 w 55"/>
                  <a:gd name="T17" fmla="*/ 74 h 84"/>
                  <a:gd name="T18" fmla="*/ 20 w 55"/>
                  <a:gd name="T19" fmla="*/ 84 h 84"/>
                  <a:gd name="T20" fmla="*/ 35 w 55"/>
                  <a:gd name="T21" fmla="*/ 84 h 84"/>
                  <a:gd name="T22" fmla="*/ 40 w 55"/>
                  <a:gd name="T23" fmla="*/ 79 h 84"/>
                  <a:gd name="T24" fmla="*/ 45 w 55"/>
                  <a:gd name="T25" fmla="*/ 69 h 84"/>
                  <a:gd name="T26" fmla="*/ 55 w 55"/>
                  <a:gd name="T27" fmla="*/ 50 h 84"/>
                  <a:gd name="T28" fmla="*/ 55 w 55"/>
                  <a:gd name="T29" fmla="*/ 45 h 84"/>
                  <a:gd name="T30" fmla="*/ 55 w 55"/>
                  <a:gd name="T31" fmla="*/ 45 h 84"/>
                  <a:gd name="T32" fmla="*/ 55 w 55"/>
                  <a:gd name="T33" fmla="*/ 15 h 84"/>
                  <a:gd name="T34" fmla="*/ 50 w 55"/>
                  <a:gd name="T35" fmla="*/ 0 h 84"/>
                  <a:gd name="T36" fmla="*/ 50 w 55"/>
                  <a:gd name="T37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55" h="84">
                    <a:moveTo>
                      <a:pt x="50" y="0"/>
                    </a:moveTo>
                    <a:lnTo>
                      <a:pt x="50" y="0"/>
                    </a:lnTo>
                    <a:lnTo>
                      <a:pt x="35" y="10"/>
                    </a:lnTo>
                    <a:lnTo>
                      <a:pt x="15" y="30"/>
                    </a:lnTo>
                    <a:lnTo>
                      <a:pt x="5" y="40"/>
                    </a:lnTo>
                    <a:lnTo>
                      <a:pt x="0" y="50"/>
                    </a:lnTo>
                    <a:lnTo>
                      <a:pt x="0" y="60"/>
                    </a:lnTo>
                    <a:lnTo>
                      <a:pt x="5" y="74"/>
                    </a:lnTo>
                    <a:lnTo>
                      <a:pt x="5" y="74"/>
                    </a:lnTo>
                    <a:lnTo>
                      <a:pt x="20" y="84"/>
                    </a:lnTo>
                    <a:lnTo>
                      <a:pt x="35" y="84"/>
                    </a:lnTo>
                    <a:lnTo>
                      <a:pt x="40" y="79"/>
                    </a:lnTo>
                    <a:lnTo>
                      <a:pt x="45" y="69"/>
                    </a:lnTo>
                    <a:lnTo>
                      <a:pt x="55" y="50"/>
                    </a:lnTo>
                    <a:lnTo>
                      <a:pt x="55" y="45"/>
                    </a:lnTo>
                    <a:lnTo>
                      <a:pt x="55" y="45"/>
                    </a:lnTo>
                    <a:lnTo>
                      <a:pt x="55" y="15"/>
                    </a:lnTo>
                    <a:lnTo>
                      <a:pt x="50" y="0"/>
                    </a:lnTo>
                    <a:lnTo>
                      <a:pt x="5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4" name="Freeform 243"/>
              <p:cNvSpPr>
                <a:spLocks/>
              </p:cNvSpPr>
              <p:nvPr/>
            </p:nvSpPr>
            <p:spPr bwMode="auto">
              <a:xfrm>
                <a:off x="1218" y="2470"/>
                <a:ext cx="533" cy="1106"/>
              </a:xfrm>
              <a:custGeom>
                <a:avLst/>
                <a:gdLst>
                  <a:gd name="T0" fmla="*/ 321 w 533"/>
                  <a:gd name="T1" fmla="*/ 400 h 1106"/>
                  <a:gd name="T2" fmla="*/ 321 w 533"/>
                  <a:gd name="T3" fmla="*/ 400 h 1106"/>
                  <a:gd name="T4" fmla="*/ 217 w 533"/>
                  <a:gd name="T5" fmla="*/ 568 h 1106"/>
                  <a:gd name="T6" fmla="*/ 168 w 533"/>
                  <a:gd name="T7" fmla="*/ 657 h 1106"/>
                  <a:gd name="T8" fmla="*/ 118 w 533"/>
                  <a:gd name="T9" fmla="*/ 741 h 1106"/>
                  <a:gd name="T10" fmla="*/ 74 w 533"/>
                  <a:gd name="T11" fmla="*/ 830 h 1106"/>
                  <a:gd name="T12" fmla="*/ 39 w 533"/>
                  <a:gd name="T13" fmla="*/ 918 h 1106"/>
                  <a:gd name="T14" fmla="*/ 10 w 533"/>
                  <a:gd name="T15" fmla="*/ 1012 h 1106"/>
                  <a:gd name="T16" fmla="*/ 5 w 533"/>
                  <a:gd name="T17" fmla="*/ 1057 h 1106"/>
                  <a:gd name="T18" fmla="*/ 0 w 533"/>
                  <a:gd name="T19" fmla="*/ 1106 h 1106"/>
                  <a:gd name="T20" fmla="*/ 0 w 533"/>
                  <a:gd name="T21" fmla="*/ 1106 h 1106"/>
                  <a:gd name="T22" fmla="*/ 0 w 533"/>
                  <a:gd name="T23" fmla="*/ 1106 h 1106"/>
                  <a:gd name="T24" fmla="*/ 0 w 533"/>
                  <a:gd name="T25" fmla="*/ 1106 h 1106"/>
                  <a:gd name="T26" fmla="*/ 0 w 533"/>
                  <a:gd name="T27" fmla="*/ 1106 h 1106"/>
                  <a:gd name="T28" fmla="*/ 15 w 533"/>
                  <a:gd name="T29" fmla="*/ 1052 h 1106"/>
                  <a:gd name="T30" fmla="*/ 30 w 533"/>
                  <a:gd name="T31" fmla="*/ 997 h 1106"/>
                  <a:gd name="T32" fmla="*/ 49 w 533"/>
                  <a:gd name="T33" fmla="*/ 948 h 1106"/>
                  <a:gd name="T34" fmla="*/ 69 w 533"/>
                  <a:gd name="T35" fmla="*/ 899 h 1106"/>
                  <a:gd name="T36" fmla="*/ 118 w 533"/>
                  <a:gd name="T37" fmla="*/ 800 h 1106"/>
                  <a:gd name="T38" fmla="*/ 178 w 533"/>
                  <a:gd name="T39" fmla="*/ 706 h 1106"/>
                  <a:gd name="T40" fmla="*/ 301 w 533"/>
                  <a:gd name="T41" fmla="*/ 518 h 1106"/>
                  <a:gd name="T42" fmla="*/ 360 w 533"/>
                  <a:gd name="T43" fmla="*/ 425 h 1106"/>
                  <a:gd name="T44" fmla="*/ 415 w 533"/>
                  <a:gd name="T45" fmla="*/ 331 h 1106"/>
                  <a:gd name="T46" fmla="*/ 415 w 533"/>
                  <a:gd name="T47" fmla="*/ 331 h 1106"/>
                  <a:gd name="T48" fmla="*/ 449 w 533"/>
                  <a:gd name="T49" fmla="*/ 247 h 1106"/>
                  <a:gd name="T50" fmla="*/ 484 w 533"/>
                  <a:gd name="T51" fmla="*/ 168 h 1106"/>
                  <a:gd name="T52" fmla="*/ 508 w 533"/>
                  <a:gd name="T53" fmla="*/ 84 h 1106"/>
                  <a:gd name="T54" fmla="*/ 533 w 533"/>
                  <a:gd name="T55" fmla="*/ 0 h 1106"/>
                  <a:gd name="T56" fmla="*/ 533 w 533"/>
                  <a:gd name="T57" fmla="*/ 0 h 1106"/>
                  <a:gd name="T58" fmla="*/ 449 w 533"/>
                  <a:gd name="T59" fmla="*/ 0 h 1106"/>
                  <a:gd name="T60" fmla="*/ 449 w 533"/>
                  <a:gd name="T61" fmla="*/ 0 h 1106"/>
                  <a:gd name="T62" fmla="*/ 444 w 533"/>
                  <a:gd name="T63" fmla="*/ 59 h 1106"/>
                  <a:gd name="T64" fmla="*/ 434 w 533"/>
                  <a:gd name="T65" fmla="*/ 119 h 1106"/>
                  <a:gd name="T66" fmla="*/ 420 w 533"/>
                  <a:gd name="T67" fmla="*/ 168 h 1106"/>
                  <a:gd name="T68" fmla="*/ 405 w 533"/>
                  <a:gd name="T69" fmla="*/ 217 h 1106"/>
                  <a:gd name="T70" fmla="*/ 365 w 533"/>
                  <a:gd name="T71" fmla="*/ 311 h 1106"/>
                  <a:gd name="T72" fmla="*/ 321 w 533"/>
                  <a:gd name="T73" fmla="*/ 400 h 1106"/>
                  <a:gd name="T74" fmla="*/ 321 w 533"/>
                  <a:gd name="T75" fmla="*/ 400 h 1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33" h="1106">
                    <a:moveTo>
                      <a:pt x="321" y="400"/>
                    </a:moveTo>
                    <a:lnTo>
                      <a:pt x="321" y="400"/>
                    </a:lnTo>
                    <a:lnTo>
                      <a:pt x="217" y="568"/>
                    </a:lnTo>
                    <a:lnTo>
                      <a:pt x="168" y="657"/>
                    </a:lnTo>
                    <a:lnTo>
                      <a:pt x="118" y="741"/>
                    </a:lnTo>
                    <a:lnTo>
                      <a:pt x="74" y="830"/>
                    </a:lnTo>
                    <a:lnTo>
                      <a:pt x="39" y="918"/>
                    </a:lnTo>
                    <a:lnTo>
                      <a:pt x="10" y="1012"/>
                    </a:lnTo>
                    <a:lnTo>
                      <a:pt x="5" y="1057"/>
                    </a:lnTo>
                    <a:lnTo>
                      <a:pt x="0" y="1106"/>
                    </a:lnTo>
                    <a:lnTo>
                      <a:pt x="0" y="1106"/>
                    </a:lnTo>
                    <a:lnTo>
                      <a:pt x="0" y="1106"/>
                    </a:lnTo>
                    <a:lnTo>
                      <a:pt x="0" y="1106"/>
                    </a:lnTo>
                    <a:lnTo>
                      <a:pt x="0" y="1106"/>
                    </a:lnTo>
                    <a:lnTo>
                      <a:pt x="15" y="1052"/>
                    </a:lnTo>
                    <a:lnTo>
                      <a:pt x="30" y="997"/>
                    </a:lnTo>
                    <a:lnTo>
                      <a:pt x="49" y="948"/>
                    </a:lnTo>
                    <a:lnTo>
                      <a:pt x="69" y="899"/>
                    </a:lnTo>
                    <a:lnTo>
                      <a:pt x="118" y="800"/>
                    </a:lnTo>
                    <a:lnTo>
                      <a:pt x="178" y="706"/>
                    </a:lnTo>
                    <a:lnTo>
                      <a:pt x="301" y="518"/>
                    </a:lnTo>
                    <a:lnTo>
                      <a:pt x="360" y="425"/>
                    </a:lnTo>
                    <a:lnTo>
                      <a:pt x="415" y="331"/>
                    </a:lnTo>
                    <a:lnTo>
                      <a:pt x="415" y="331"/>
                    </a:lnTo>
                    <a:lnTo>
                      <a:pt x="449" y="247"/>
                    </a:lnTo>
                    <a:lnTo>
                      <a:pt x="484" y="168"/>
                    </a:lnTo>
                    <a:lnTo>
                      <a:pt x="508" y="84"/>
                    </a:lnTo>
                    <a:lnTo>
                      <a:pt x="533" y="0"/>
                    </a:lnTo>
                    <a:lnTo>
                      <a:pt x="533" y="0"/>
                    </a:lnTo>
                    <a:lnTo>
                      <a:pt x="449" y="0"/>
                    </a:lnTo>
                    <a:lnTo>
                      <a:pt x="449" y="0"/>
                    </a:lnTo>
                    <a:lnTo>
                      <a:pt x="444" y="59"/>
                    </a:lnTo>
                    <a:lnTo>
                      <a:pt x="434" y="119"/>
                    </a:lnTo>
                    <a:lnTo>
                      <a:pt x="420" y="168"/>
                    </a:lnTo>
                    <a:lnTo>
                      <a:pt x="405" y="217"/>
                    </a:lnTo>
                    <a:lnTo>
                      <a:pt x="365" y="311"/>
                    </a:lnTo>
                    <a:lnTo>
                      <a:pt x="321" y="400"/>
                    </a:lnTo>
                    <a:lnTo>
                      <a:pt x="321" y="40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5" name="Freeform 244"/>
              <p:cNvSpPr>
                <a:spLocks/>
              </p:cNvSpPr>
              <p:nvPr/>
            </p:nvSpPr>
            <p:spPr bwMode="auto">
              <a:xfrm>
                <a:off x="1139" y="3161"/>
                <a:ext cx="232" cy="158"/>
              </a:xfrm>
              <a:custGeom>
                <a:avLst/>
                <a:gdLst>
                  <a:gd name="T0" fmla="*/ 0 w 232"/>
                  <a:gd name="T1" fmla="*/ 158 h 158"/>
                  <a:gd name="T2" fmla="*/ 0 w 232"/>
                  <a:gd name="T3" fmla="*/ 158 h 158"/>
                  <a:gd name="T4" fmla="*/ 59 w 232"/>
                  <a:gd name="T5" fmla="*/ 104 h 158"/>
                  <a:gd name="T6" fmla="*/ 128 w 232"/>
                  <a:gd name="T7" fmla="*/ 55 h 158"/>
                  <a:gd name="T8" fmla="*/ 128 w 232"/>
                  <a:gd name="T9" fmla="*/ 55 h 158"/>
                  <a:gd name="T10" fmla="*/ 197 w 232"/>
                  <a:gd name="T11" fmla="*/ 15 h 158"/>
                  <a:gd name="T12" fmla="*/ 197 w 232"/>
                  <a:gd name="T13" fmla="*/ 15 h 158"/>
                  <a:gd name="T14" fmla="*/ 202 w 232"/>
                  <a:gd name="T15" fmla="*/ 10 h 158"/>
                  <a:gd name="T16" fmla="*/ 207 w 232"/>
                  <a:gd name="T17" fmla="*/ 5 h 158"/>
                  <a:gd name="T18" fmla="*/ 217 w 232"/>
                  <a:gd name="T19" fmla="*/ 0 h 158"/>
                  <a:gd name="T20" fmla="*/ 217 w 232"/>
                  <a:gd name="T21" fmla="*/ 0 h 158"/>
                  <a:gd name="T22" fmla="*/ 227 w 232"/>
                  <a:gd name="T23" fmla="*/ 0 h 158"/>
                  <a:gd name="T24" fmla="*/ 232 w 232"/>
                  <a:gd name="T25" fmla="*/ 5 h 158"/>
                  <a:gd name="T26" fmla="*/ 232 w 232"/>
                  <a:gd name="T27" fmla="*/ 15 h 158"/>
                  <a:gd name="T28" fmla="*/ 222 w 232"/>
                  <a:gd name="T29" fmla="*/ 30 h 158"/>
                  <a:gd name="T30" fmla="*/ 217 w 232"/>
                  <a:gd name="T31" fmla="*/ 40 h 158"/>
                  <a:gd name="T32" fmla="*/ 217 w 232"/>
                  <a:gd name="T33" fmla="*/ 40 h 158"/>
                  <a:gd name="T34" fmla="*/ 188 w 232"/>
                  <a:gd name="T35" fmla="*/ 45 h 158"/>
                  <a:gd name="T36" fmla="*/ 158 w 232"/>
                  <a:gd name="T37" fmla="*/ 55 h 158"/>
                  <a:gd name="T38" fmla="*/ 104 w 232"/>
                  <a:gd name="T39" fmla="*/ 84 h 158"/>
                  <a:gd name="T40" fmla="*/ 104 w 232"/>
                  <a:gd name="T41" fmla="*/ 84 h 158"/>
                  <a:gd name="T42" fmla="*/ 49 w 232"/>
                  <a:gd name="T43" fmla="*/ 119 h 158"/>
                  <a:gd name="T44" fmla="*/ 5 w 232"/>
                  <a:gd name="T45" fmla="*/ 158 h 158"/>
                  <a:gd name="T46" fmla="*/ 5 w 232"/>
                  <a:gd name="T47" fmla="*/ 158 h 158"/>
                  <a:gd name="T48" fmla="*/ 0 w 232"/>
                  <a:gd name="T49" fmla="*/ 158 h 158"/>
                  <a:gd name="T50" fmla="*/ 0 w 232"/>
                  <a:gd name="T51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32" h="158">
                    <a:moveTo>
                      <a:pt x="0" y="158"/>
                    </a:moveTo>
                    <a:lnTo>
                      <a:pt x="0" y="158"/>
                    </a:lnTo>
                    <a:lnTo>
                      <a:pt x="59" y="104"/>
                    </a:lnTo>
                    <a:lnTo>
                      <a:pt x="128" y="55"/>
                    </a:lnTo>
                    <a:lnTo>
                      <a:pt x="128" y="55"/>
                    </a:lnTo>
                    <a:lnTo>
                      <a:pt x="197" y="15"/>
                    </a:lnTo>
                    <a:lnTo>
                      <a:pt x="197" y="15"/>
                    </a:lnTo>
                    <a:lnTo>
                      <a:pt x="202" y="10"/>
                    </a:lnTo>
                    <a:lnTo>
                      <a:pt x="207" y="5"/>
                    </a:lnTo>
                    <a:lnTo>
                      <a:pt x="217" y="0"/>
                    </a:lnTo>
                    <a:lnTo>
                      <a:pt x="217" y="0"/>
                    </a:lnTo>
                    <a:lnTo>
                      <a:pt x="227" y="0"/>
                    </a:lnTo>
                    <a:lnTo>
                      <a:pt x="232" y="5"/>
                    </a:lnTo>
                    <a:lnTo>
                      <a:pt x="232" y="15"/>
                    </a:lnTo>
                    <a:lnTo>
                      <a:pt x="222" y="30"/>
                    </a:lnTo>
                    <a:lnTo>
                      <a:pt x="217" y="40"/>
                    </a:lnTo>
                    <a:lnTo>
                      <a:pt x="217" y="40"/>
                    </a:lnTo>
                    <a:lnTo>
                      <a:pt x="188" y="45"/>
                    </a:lnTo>
                    <a:lnTo>
                      <a:pt x="158" y="55"/>
                    </a:lnTo>
                    <a:lnTo>
                      <a:pt x="104" y="84"/>
                    </a:lnTo>
                    <a:lnTo>
                      <a:pt x="104" y="84"/>
                    </a:lnTo>
                    <a:lnTo>
                      <a:pt x="49" y="119"/>
                    </a:lnTo>
                    <a:lnTo>
                      <a:pt x="5" y="158"/>
                    </a:lnTo>
                    <a:lnTo>
                      <a:pt x="5" y="158"/>
                    </a:lnTo>
                    <a:lnTo>
                      <a:pt x="0" y="158"/>
                    </a:lnTo>
                    <a:lnTo>
                      <a:pt x="0" y="15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6" name="Freeform 245"/>
              <p:cNvSpPr>
                <a:spLocks/>
              </p:cNvSpPr>
              <p:nvPr/>
            </p:nvSpPr>
            <p:spPr bwMode="auto">
              <a:xfrm>
                <a:off x="1514" y="2860"/>
                <a:ext cx="84" cy="430"/>
              </a:xfrm>
              <a:custGeom>
                <a:avLst/>
                <a:gdLst>
                  <a:gd name="T0" fmla="*/ 79 w 84"/>
                  <a:gd name="T1" fmla="*/ 430 h 430"/>
                  <a:gd name="T2" fmla="*/ 79 w 84"/>
                  <a:gd name="T3" fmla="*/ 430 h 430"/>
                  <a:gd name="T4" fmla="*/ 35 w 84"/>
                  <a:gd name="T5" fmla="*/ 331 h 430"/>
                  <a:gd name="T6" fmla="*/ 20 w 84"/>
                  <a:gd name="T7" fmla="*/ 277 h 430"/>
                  <a:gd name="T8" fmla="*/ 5 w 84"/>
                  <a:gd name="T9" fmla="*/ 217 h 430"/>
                  <a:gd name="T10" fmla="*/ 0 w 84"/>
                  <a:gd name="T11" fmla="*/ 163 h 430"/>
                  <a:gd name="T12" fmla="*/ 0 w 84"/>
                  <a:gd name="T13" fmla="*/ 109 h 430"/>
                  <a:gd name="T14" fmla="*/ 5 w 84"/>
                  <a:gd name="T15" fmla="*/ 79 h 430"/>
                  <a:gd name="T16" fmla="*/ 10 w 84"/>
                  <a:gd name="T17" fmla="*/ 54 h 430"/>
                  <a:gd name="T18" fmla="*/ 20 w 84"/>
                  <a:gd name="T19" fmla="*/ 30 h 430"/>
                  <a:gd name="T20" fmla="*/ 35 w 84"/>
                  <a:gd name="T21" fmla="*/ 5 h 430"/>
                  <a:gd name="T22" fmla="*/ 35 w 84"/>
                  <a:gd name="T23" fmla="*/ 5 h 430"/>
                  <a:gd name="T24" fmla="*/ 45 w 84"/>
                  <a:gd name="T25" fmla="*/ 0 h 430"/>
                  <a:gd name="T26" fmla="*/ 54 w 84"/>
                  <a:gd name="T27" fmla="*/ 0 h 430"/>
                  <a:gd name="T28" fmla="*/ 59 w 84"/>
                  <a:gd name="T29" fmla="*/ 5 h 430"/>
                  <a:gd name="T30" fmla="*/ 59 w 84"/>
                  <a:gd name="T31" fmla="*/ 15 h 430"/>
                  <a:gd name="T32" fmla="*/ 59 w 84"/>
                  <a:gd name="T33" fmla="*/ 15 h 430"/>
                  <a:gd name="T34" fmla="*/ 35 w 84"/>
                  <a:gd name="T35" fmla="*/ 109 h 430"/>
                  <a:gd name="T36" fmla="*/ 30 w 84"/>
                  <a:gd name="T37" fmla="*/ 158 h 430"/>
                  <a:gd name="T38" fmla="*/ 25 w 84"/>
                  <a:gd name="T39" fmla="*/ 207 h 430"/>
                  <a:gd name="T40" fmla="*/ 25 w 84"/>
                  <a:gd name="T41" fmla="*/ 207 h 430"/>
                  <a:gd name="T42" fmla="*/ 35 w 84"/>
                  <a:gd name="T43" fmla="*/ 262 h 430"/>
                  <a:gd name="T44" fmla="*/ 45 w 84"/>
                  <a:gd name="T45" fmla="*/ 321 h 430"/>
                  <a:gd name="T46" fmla="*/ 84 w 84"/>
                  <a:gd name="T47" fmla="*/ 430 h 430"/>
                  <a:gd name="T48" fmla="*/ 84 w 84"/>
                  <a:gd name="T49" fmla="*/ 430 h 430"/>
                  <a:gd name="T50" fmla="*/ 79 w 84"/>
                  <a:gd name="T51" fmla="*/ 430 h 430"/>
                  <a:gd name="T52" fmla="*/ 79 w 84"/>
                  <a:gd name="T53" fmla="*/ 430 h 4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4" h="430">
                    <a:moveTo>
                      <a:pt x="79" y="430"/>
                    </a:moveTo>
                    <a:lnTo>
                      <a:pt x="79" y="430"/>
                    </a:lnTo>
                    <a:lnTo>
                      <a:pt x="35" y="331"/>
                    </a:lnTo>
                    <a:lnTo>
                      <a:pt x="20" y="277"/>
                    </a:lnTo>
                    <a:lnTo>
                      <a:pt x="5" y="217"/>
                    </a:lnTo>
                    <a:lnTo>
                      <a:pt x="0" y="163"/>
                    </a:lnTo>
                    <a:lnTo>
                      <a:pt x="0" y="109"/>
                    </a:lnTo>
                    <a:lnTo>
                      <a:pt x="5" y="79"/>
                    </a:lnTo>
                    <a:lnTo>
                      <a:pt x="10" y="54"/>
                    </a:lnTo>
                    <a:lnTo>
                      <a:pt x="20" y="30"/>
                    </a:lnTo>
                    <a:lnTo>
                      <a:pt x="35" y="5"/>
                    </a:lnTo>
                    <a:lnTo>
                      <a:pt x="35" y="5"/>
                    </a:lnTo>
                    <a:lnTo>
                      <a:pt x="45" y="0"/>
                    </a:lnTo>
                    <a:lnTo>
                      <a:pt x="54" y="0"/>
                    </a:lnTo>
                    <a:lnTo>
                      <a:pt x="59" y="5"/>
                    </a:lnTo>
                    <a:lnTo>
                      <a:pt x="59" y="15"/>
                    </a:lnTo>
                    <a:lnTo>
                      <a:pt x="59" y="15"/>
                    </a:lnTo>
                    <a:lnTo>
                      <a:pt x="35" y="109"/>
                    </a:lnTo>
                    <a:lnTo>
                      <a:pt x="30" y="158"/>
                    </a:lnTo>
                    <a:lnTo>
                      <a:pt x="25" y="207"/>
                    </a:lnTo>
                    <a:lnTo>
                      <a:pt x="25" y="207"/>
                    </a:lnTo>
                    <a:lnTo>
                      <a:pt x="35" y="262"/>
                    </a:lnTo>
                    <a:lnTo>
                      <a:pt x="45" y="321"/>
                    </a:lnTo>
                    <a:lnTo>
                      <a:pt x="84" y="430"/>
                    </a:lnTo>
                    <a:lnTo>
                      <a:pt x="84" y="430"/>
                    </a:lnTo>
                    <a:lnTo>
                      <a:pt x="79" y="430"/>
                    </a:lnTo>
                    <a:lnTo>
                      <a:pt x="79" y="43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7" name="Freeform 246"/>
              <p:cNvSpPr>
                <a:spLocks/>
              </p:cNvSpPr>
              <p:nvPr/>
            </p:nvSpPr>
            <p:spPr bwMode="auto">
              <a:xfrm>
                <a:off x="1662" y="2510"/>
                <a:ext cx="232" cy="1120"/>
              </a:xfrm>
              <a:custGeom>
                <a:avLst/>
                <a:gdLst>
                  <a:gd name="T0" fmla="*/ 232 w 232"/>
                  <a:gd name="T1" fmla="*/ 1120 h 1120"/>
                  <a:gd name="T2" fmla="*/ 232 w 232"/>
                  <a:gd name="T3" fmla="*/ 1120 h 1120"/>
                  <a:gd name="T4" fmla="*/ 193 w 232"/>
                  <a:gd name="T5" fmla="*/ 1056 h 1120"/>
                  <a:gd name="T6" fmla="*/ 153 w 232"/>
                  <a:gd name="T7" fmla="*/ 992 h 1120"/>
                  <a:gd name="T8" fmla="*/ 124 w 232"/>
                  <a:gd name="T9" fmla="*/ 923 h 1120"/>
                  <a:gd name="T10" fmla="*/ 94 w 232"/>
                  <a:gd name="T11" fmla="*/ 859 h 1120"/>
                  <a:gd name="T12" fmla="*/ 69 w 232"/>
                  <a:gd name="T13" fmla="*/ 790 h 1120"/>
                  <a:gd name="T14" fmla="*/ 50 w 232"/>
                  <a:gd name="T15" fmla="*/ 715 h 1120"/>
                  <a:gd name="T16" fmla="*/ 35 w 232"/>
                  <a:gd name="T17" fmla="*/ 646 h 1120"/>
                  <a:gd name="T18" fmla="*/ 20 w 232"/>
                  <a:gd name="T19" fmla="*/ 572 h 1120"/>
                  <a:gd name="T20" fmla="*/ 20 w 232"/>
                  <a:gd name="T21" fmla="*/ 572 h 1120"/>
                  <a:gd name="T22" fmla="*/ 10 w 232"/>
                  <a:gd name="T23" fmla="*/ 508 h 1120"/>
                  <a:gd name="T24" fmla="*/ 5 w 232"/>
                  <a:gd name="T25" fmla="*/ 444 h 1120"/>
                  <a:gd name="T26" fmla="*/ 0 w 232"/>
                  <a:gd name="T27" fmla="*/ 316 h 1120"/>
                  <a:gd name="T28" fmla="*/ 0 w 232"/>
                  <a:gd name="T29" fmla="*/ 316 h 1120"/>
                  <a:gd name="T30" fmla="*/ 0 w 232"/>
                  <a:gd name="T31" fmla="*/ 241 h 1120"/>
                  <a:gd name="T32" fmla="*/ 0 w 232"/>
                  <a:gd name="T33" fmla="*/ 162 h 1120"/>
                  <a:gd name="T34" fmla="*/ 10 w 232"/>
                  <a:gd name="T35" fmla="*/ 88 h 1120"/>
                  <a:gd name="T36" fmla="*/ 20 w 232"/>
                  <a:gd name="T37" fmla="*/ 14 h 1120"/>
                  <a:gd name="T38" fmla="*/ 20 w 232"/>
                  <a:gd name="T39" fmla="*/ 14 h 1120"/>
                  <a:gd name="T40" fmla="*/ 25 w 232"/>
                  <a:gd name="T41" fmla="*/ 4 h 1120"/>
                  <a:gd name="T42" fmla="*/ 35 w 232"/>
                  <a:gd name="T43" fmla="*/ 0 h 1120"/>
                  <a:gd name="T44" fmla="*/ 45 w 232"/>
                  <a:gd name="T45" fmla="*/ 0 h 1120"/>
                  <a:gd name="T46" fmla="*/ 59 w 232"/>
                  <a:gd name="T47" fmla="*/ 0 h 1120"/>
                  <a:gd name="T48" fmla="*/ 84 w 232"/>
                  <a:gd name="T49" fmla="*/ 9 h 1120"/>
                  <a:gd name="T50" fmla="*/ 89 w 232"/>
                  <a:gd name="T51" fmla="*/ 19 h 1120"/>
                  <a:gd name="T52" fmla="*/ 94 w 232"/>
                  <a:gd name="T53" fmla="*/ 29 h 1120"/>
                  <a:gd name="T54" fmla="*/ 94 w 232"/>
                  <a:gd name="T55" fmla="*/ 29 h 1120"/>
                  <a:gd name="T56" fmla="*/ 94 w 232"/>
                  <a:gd name="T57" fmla="*/ 59 h 1120"/>
                  <a:gd name="T58" fmla="*/ 89 w 232"/>
                  <a:gd name="T59" fmla="*/ 93 h 1120"/>
                  <a:gd name="T60" fmla="*/ 74 w 232"/>
                  <a:gd name="T61" fmla="*/ 158 h 1120"/>
                  <a:gd name="T62" fmla="*/ 55 w 232"/>
                  <a:gd name="T63" fmla="*/ 222 h 1120"/>
                  <a:gd name="T64" fmla="*/ 50 w 232"/>
                  <a:gd name="T65" fmla="*/ 251 h 1120"/>
                  <a:gd name="T66" fmla="*/ 45 w 232"/>
                  <a:gd name="T67" fmla="*/ 286 h 1120"/>
                  <a:gd name="T68" fmla="*/ 45 w 232"/>
                  <a:gd name="T69" fmla="*/ 286 h 1120"/>
                  <a:gd name="T70" fmla="*/ 45 w 232"/>
                  <a:gd name="T71" fmla="*/ 409 h 1120"/>
                  <a:gd name="T72" fmla="*/ 50 w 232"/>
                  <a:gd name="T73" fmla="*/ 538 h 1120"/>
                  <a:gd name="T74" fmla="*/ 50 w 232"/>
                  <a:gd name="T75" fmla="*/ 538 h 1120"/>
                  <a:gd name="T76" fmla="*/ 55 w 232"/>
                  <a:gd name="T77" fmla="*/ 617 h 1120"/>
                  <a:gd name="T78" fmla="*/ 69 w 232"/>
                  <a:gd name="T79" fmla="*/ 691 h 1120"/>
                  <a:gd name="T80" fmla="*/ 84 w 232"/>
                  <a:gd name="T81" fmla="*/ 765 h 1120"/>
                  <a:gd name="T82" fmla="*/ 104 w 232"/>
                  <a:gd name="T83" fmla="*/ 839 h 1120"/>
                  <a:gd name="T84" fmla="*/ 129 w 232"/>
                  <a:gd name="T85" fmla="*/ 913 h 1120"/>
                  <a:gd name="T86" fmla="*/ 158 w 232"/>
                  <a:gd name="T87" fmla="*/ 982 h 1120"/>
                  <a:gd name="T88" fmla="*/ 193 w 232"/>
                  <a:gd name="T89" fmla="*/ 1051 h 1120"/>
                  <a:gd name="T90" fmla="*/ 232 w 232"/>
                  <a:gd name="T91" fmla="*/ 1120 h 1120"/>
                  <a:gd name="T92" fmla="*/ 232 w 232"/>
                  <a:gd name="T93" fmla="*/ 1120 h 1120"/>
                  <a:gd name="T94" fmla="*/ 232 w 232"/>
                  <a:gd name="T95" fmla="*/ 1120 h 1120"/>
                  <a:gd name="T96" fmla="*/ 232 w 232"/>
                  <a:gd name="T97" fmla="*/ 1120 h 1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32" h="1120">
                    <a:moveTo>
                      <a:pt x="232" y="1120"/>
                    </a:moveTo>
                    <a:lnTo>
                      <a:pt x="232" y="1120"/>
                    </a:lnTo>
                    <a:lnTo>
                      <a:pt x="193" y="1056"/>
                    </a:lnTo>
                    <a:lnTo>
                      <a:pt x="153" y="992"/>
                    </a:lnTo>
                    <a:lnTo>
                      <a:pt x="124" y="923"/>
                    </a:lnTo>
                    <a:lnTo>
                      <a:pt x="94" y="859"/>
                    </a:lnTo>
                    <a:lnTo>
                      <a:pt x="69" y="790"/>
                    </a:lnTo>
                    <a:lnTo>
                      <a:pt x="50" y="715"/>
                    </a:lnTo>
                    <a:lnTo>
                      <a:pt x="35" y="646"/>
                    </a:lnTo>
                    <a:lnTo>
                      <a:pt x="20" y="572"/>
                    </a:lnTo>
                    <a:lnTo>
                      <a:pt x="20" y="572"/>
                    </a:lnTo>
                    <a:lnTo>
                      <a:pt x="10" y="508"/>
                    </a:lnTo>
                    <a:lnTo>
                      <a:pt x="5" y="444"/>
                    </a:lnTo>
                    <a:lnTo>
                      <a:pt x="0" y="316"/>
                    </a:lnTo>
                    <a:lnTo>
                      <a:pt x="0" y="316"/>
                    </a:lnTo>
                    <a:lnTo>
                      <a:pt x="0" y="241"/>
                    </a:lnTo>
                    <a:lnTo>
                      <a:pt x="0" y="162"/>
                    </a:lnTo>
                    <a:lnTo>
                      <a:pt x="10" y="88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5" y="4"/>
                    </a:lnTo>
                    <a:lnTo>
                      <a:pt x="35" y="0"/>
                    </a:lnTo>
                    <a:lnTo>
                      <a:pt x="45" y="0"/>
                    </a:lnTo>
                    <a:lnTo>
                      <a:pt x="59" y="0"/>
                    </a:lnTo>
                    <a:lnTo>
                      <a:pt x="84" y="9"/>
                    </a:lnTo>
                    <a:lnTo>
                      <a:pt x="89" y="19"/>
                    </a:lnTo>
                    <a:lnTo>
                      <a:pt x="94" y="29"/>
                    </a:lnTo>
                    <a:lnTo>
                      <a:pt x="94" y="29"/>
                    </a:lnTo>
                    <a:lnTo>
                      <a:pt x="94" y="59"/>
                    </a:lnTo>
                    <a:lnTo>
                      <a:pt x="89" y="93"/>
                    </a:lnTo>
                    <a:lnTo>
                      <a:pt x="74" y="158"/>
                    </a:lnTo>
                    <a:lnTo>
                      <a:pt x="55" y="222"/>
                    </a:lnTo>
                    <a:lnTo>
                      <a:pt x="50" y="251"/>
                    </a:lnTo>
                    <a:lnTo>
                      <a:pt x="45" y="286"/>
                    </a:lnTo>
                    <a:lnTo>
                      <a:pt x="45" y="286"/>
                    </a:lnTo>
                    <a:lnTo>
                      <a:pt x="45" y="409"/>
                    </a:lnTo>
                    <a:lnTo>
                      <a:pt x="50" y="538"/>
                    </a:lnTo>
                    <a:lnTo>
                      <a:pt x="50" y="538"/>
                    </a:lnTo>
                    <a:lnTo>
                      <a:pt x="55" y="617"/>
                    </a:lnTo>
                    <a:lnTo>
                      <a:pt x="69" y="691"/>
                    </a:lnTo>
                    <a:lnTo>
                      <a:pt x="84" y="765"/>
                    </a:lnTo>
                    <a:lnTo>
                      <a:pt x="104" y="839"/>
                    </a:lnTo>
                    <a:lnTo>
                      <a:pt x="129" y="913"/>
                    </a:lnTo>
                    <a:lnTo>
                      <a:pt x="158" y="982"/>
                    </a:lnTo>
                    <a:lnTo>
                      <a:pt x="193" y="1051"/>
                    </a:lnTo>
                    <a:lnTo>
                      <a:pt x="232" y="1120"/>
                    </a:lnTo>
                    <a:lnTo>
                      <a:pt x="232" y="1120"/>
                    </a:lnTo>
                    <a:lnTo>
                      <a:pt x="232" y="1120"/>
                    </a:lnTo>
                    <a:lnTo>
                      <a:pt x="232" y="112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8" name="Freeform 247"/>
              <p:cNvSpPr>
                <a:spLocks/>
              </p:cNvSpPr>
              <p:nvPr/>
            </p:nvSpPr>
            <p:spPr bwMode="auto">
              <a:xfrm>
                <a:off x="1647" y="3072"/>
                <a:ext cx="50" cy="455"/>
              </a:xfrm>
              <a:custGeom>
                <a:avLst/>
                <a:gdLst>
                  <a:gd name="T0" fmla="*/ 0 w 50"/>
                  <a:gd name="T1" fmla="*/ 455 h 455"/>
                  <a:gd name="T2" fmla="*/ 0 w 50"/>
                  <a:gd name="T3" fmla="*/ 455 h 455"/>
                  <a:gd name="T4" fmla="*/ 25 w 50"/>
                  <a:gd name="T5" fmla="*/ 228 h 455"/>
                  <a:gd name="T6" fmla="*/ 45 w 50"/>
                  <a:gd name="T7" fmla="*/ 0 h 455"/>
                  <a:gd name="T8" fmla="*/ 45 w 50"/>
                  <a:gd name="T9" fmla="*/ 0 h 455"/>
                  <a:gd name="T10" fmla="*/ 50 w 50"/>
                  <a:gd name="T11" fmla="*/ 0 h 455"/>
                  <a:gd name="T12" fmla="*/ 50 w 50"/>
                  <a:gd name="T13" fmla="*/ 0 h 455"/>
                  <a:gd name="T14" fmla="*/ 50 w 50"/>
                  <a:gd name="T15" fmla="*/ 55 h 455"/>
                  <a:gd name="T16" fmla="*/ 50 w 50"/>
                  <a:gd name="T17" fmla="*/ 114 h 455"/>
                  <a:gd name="T18" fmla="*/ 40 w 50"/>
                  <a:gd name="T19" fmla="*/ 228 h 455"/>
                  <a:gd name="T20" fmla="*/ 25 w 50"/>
                  <a:gd name="T21" fmla="*/ 341 h 455"/>
                  <a:gd name="T22" fmla="*/ 5 w 50"/>
                  <a:gd name="T23" fmla="*/ 455 h 455"/>
                  <a:gd name="T24" fmla="*/ 5 w 50"/>
                  <a:gd name="T25" fmla="*/ 455 h 455"/>
                  <a:gd name="T26" fmla="*/ 0 w 50"/>
                  <a:gd name="T27" fmla="*/ 455 h 455"/>
                  <a:gd name="T28" fmla="*/ 0 w 50"/>
                  <a:gd name="T29" fmla="*/ 455 h 4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0" h="455">
                    <a:moveTo>
                      <a:pt x="0" y="455"/>
                    </a:moveTo>
                    <a:lnTo>
                      <a:pt x="0" y="455"/>
                    </a:lnTo>
                    <a:lnTo>
                      <a:pt x="25" y="228"/>
                    </a:lnTo>
                    <a:lnTo>
                      <a:pt x="45" y="0"/>
                    </a:lnTo>
                    <a:lnTo>
                      <a:pt x="45" y="0"/>
                    </a:lnTo>
                    <a:lnTo>
                      <a:pt x="50" y="0"/>
                    </a:lnTo>
                    <a:lnTo>
                      <a:pt x="50" y="0"/>
                    </a:lnTo>
                    <a:lnTo>
                      <a:pt x="50" y="55"/>
                    </a:lnTo>
                    <a:lnTo>
                      <a:pt x="50" y="114"/>
                    </a:lnTo>
                    <a:lnTo>
                      <a:pt x="40" y="228"/>
                    </a:lnTo>
                    <a:lnTo>
                      <a:pt x="25" y="341"/>
                    </a:lnTo>
                    <a:lnTo>
                      <a:pt x="5" y="455"/>
                    </a:lnTo>
                    <a:lnTo>
                      <a:pt x="5" y="455"/>
                    </a:lnTo>
                    <a:lnTo>
                      <a:pt x="0" y="455"/>
                    </a:lnTo>
                    <a:lnTo>
                      <a:pt x="0" y="455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9" name="Freeform 248"/>
              <p:cNvSpPr>
                <a:spLocks/>
              </p:cNvSpPr>
              <p:nvPr/>
            </p:nvSpPr>
            <p:spPr bwMode="auto">
              <a:xfrm>
                <a:off x="1519" y="3359"/>
                <a:ext cx="158" cy="143"/>
              </a:xfrm>
              <a:custGeom>
                <a:avLst/>
                <a:gdLst>
                  <a:gd name="T0" fmla="*/ 0 w 158"/>
                  <a:gd name="T1" fmla="*/ 138 h 143"/>
                  <a:gd name="T2" fmla="*/ 0 w 158"/>
                  <a:gd name="T3" fmla="*/ 138 h 143"/>
                  <a:gd name="T4" fmla="*/ 35 w 158"/>
                  <a:gd name="T5" fmla="*/ 113 h 143"/>
                  <a:gd name="T6" fmla="*/ 69 w 158"/>
                  <a:gd name="T7" fmla="*/ 89 h 143"/>
                  <a:gd name="T8" fmla="*/ 119 w 158"/>
                  <a:gd name="T9" fmla="*/ 44 h 143"/>
                  <a:gd name="T10" fmla="*/ 153 w 158"/>
                  <a:gd name="T11" fmla="*/ 0 h 143"/>
                  <a:gd name="T12" fmla="*/ 153 w 158"/>
                  <a:gd name="T13" fmla="*/ 0 h 143"/>
                  <a:gd name="T14" fmla="*/ 158 w 158"/>
                  <a:gd name="T15" fmla="*/ 10 h 143"/>
                  <a:gd name="T16" fmla="*/ 153 w 158"/>
                  <a:gd name="T17" fmla="*/ 20 h 143"/>
                  <a:gd name="T18" fmla="*/ 138 w 158"/>
                  <a:gd name="T19" fmla="*/ 39 h 143"/>
                  <a:gd name="T20" fmla="*/ 104 w 158"/>
                  <a:gd name="T21" fmla="*/ 74 h 143"/>
                  <a:gd name="T22" fmla="*/ 104 w 158"/>
                  <a:gd name="T23" fmla="*/ 74 h 143"/>
                  <a:gd name="T24" fmla="*/ 59 w 158"/>
                  <a:gd name="T25" fmla="*/ 113 h 143"/>
                  <a:gd name="T26" fmla="*/ 5 w 158"/>
                  <a:gd name="T27" fmla="*/ 143 h 143"/>
                  <a:gd name="T28" fmla="*/ 5 w 158"/>
                  <a:gd name="T29" fmla="*/ 143 h 143"/>
                  <a:gd name="T30" fmla="*/ 0 w 158"/>
                  <a:gd name="T31" fmla="*/ 143 h 143"/>
                  <a:gd name="T32" fmla="*/ 0 w 158"/>
                  <a:gd name="T33" fmla="*/ 138 h 143"/>
                  <a:gd name="T34" fmla="*/ 0 w 158"/>
                  <a:gd name="T35" fmla="*/ 138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58" h="143">
                    <a:moveTo>
                      <a:pt x="0" y="138"/>
                    </a:moveTo>
                    <a:lnTo>
                      <a:pt x="0" y="138"/>
                    </a:lnTo>
                    <a:lnTo>
                      <a:pt x="35" y="113"/>
                    </a:lnTo>
                    <a:lnTo>
                      <a:pt x="69" y="89"/>
                    </a:lnTo>
                    <a:lnTo>
                      <a:pt x="119" y="44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58" y="10"/>
                    </a:lnTo>
                    <a:lnTo>
                      <a:pt x="153" y="20"/>
                    </a:lnTo>
                    <a:lnTo>
                      <a:pt x="138" y="39"/>
                    </a:lnTo>
                    <a:lnTo>
                      <a:pt x="104" y="74"/>
                    </a:lnTo>
                    <a:lnTo>
                      <a:pt x="104" y="74"/>
                    </a:lnTo>
                    <a:lnTo>
                      <a:pt x="59" y="113"/>
                    </a:lnTo>
                    <a:lnTo>
                      <a:pt x="5" y="143"/>
                    </a:lnTo>
                    <a:lnTo>
                      <a:pt x="5" y="143"/>
                    </a:lnTo>
                    <a:lnTo>
                      <a:pt x="0" y="143"/>
                    </a:lnTo>
                    <a:lnTo>
                      <a:pt x="0" y="138"/>
                    </a:lnTo>
                    <a:lnTo>
                      <a:pt x="0" y="13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0" name="Freeform 249"/>
              <p:cNvSpPr>
                <a:spLocks/>
              </p:cNvSpPr>
              <p:nvPr/>
            </p:nvSpPr>
            <p:spPr bwMode="auto">
              <a:xfrm>
                <a:off x="1707" y="2470"/>
                <a:ext cx="543" cy="849"/>
              </a:xfrm>
              <a:custGeom>
                <a:avLst/>
                <a:gdLst>
                  <a:gd name="T0" fmla="*/ 128 w 543"/>
                  <a:gd name="T1" fmla="*/ 163 h 849"/>
                  <a:gd name="T2" fmla="*/ 128 w 543"/>
                  <a:gd name="T3" fmla="*/ 163 h 849"/>
                  <a:gd name="T4" fmla="*/ 113 w 543"/>
                  <a:gd name="T5" fmla="*/ 94 h 849"/>
                  <a:gd name="T6" fmla="*/ 103 w 543"/>
                  <a:gd name="T7" fmla="*/ 49 h 849"/>
                  <a:gd name="T8" fmla="*/ 98 w 543"/>
                  <a:gd name="T9" fmla="*/ 0 h 849"/>
                  <a:gd name="T10" fmla="*/ 98 w 543"/>
                  <a:gd name="T11" fmla="*/ 0 h 849"/>
                  <a:gd name="T12" fmla="*/ 49 w 543"/>
                  <a:gd name="T13" fmla="*/ 0 h 849"/>
                  <a:gd name="T14" fmla="*/ 0 w 543"/>
                  <a:gd name="T15" fmla="*/ 0 h 849"/>
                  <a:gd name="T16" fmla="*/ 0 w 543"/>
                  <a:gd name="T17" fmla="*/ 0 h 849"/>
                  <a:gd name="T18" fmla="*/ 0 w 543"/>
                  <a:gd name="T19" fmla="*/ 0 h 849"/>
                  <a:gd name="T20" fmla="*/ 0 w 543"/>
                  <a:gd name="T21" fmla="*/ 0 h 849"/>
                  <a:gd name="T22" fmla="*/ 10 w 543"/>
                  <a:gd name="T23" fmla="*/ 74 h 849"/>
                  <a:gd name="T24" fmla="*/ 14 w 543"/>
                  <a:gd name="T25" fmla="*/ 123 h 849"/>
                  <a:gd name="T26" fmla="*/ 29 w 543"/>
                  <a:gd name="T27" fmla="*/ 178 h 849"/>
                  <a:gd name="T28" fmla="*/ 59 w 543"/>
                  <a:gd name="T29" fmla="*/ 247 h 849"/>
                  <a:gd name="T30" fmla="*/ 59 w 543"/>
                  <a:gd name="T31" fmla="*/ 247 h 849"/>
                  <a:gd name="T32" fmla="*/ 98 w 543"/>
                  <a:gd name="T33" fmla="*/ 336 h 849"/>
                  <a:gd name="T34" fmla="*/ 148 w 543"/>
                  <a:gd name="T35" fmla="*/ 420 h 849"/>
                  <a:gd name="T36" fmla="*/ 202 w 543"/>
                  <a:gd name="T37" fmla="*/ 499 h 849"/>
                  <a:gd name="T38" fmla="*/ 261 w 543"/>
                  <a:gd name="T39" fmla="*/ 578 h 849"/>
                  <a:gd name="T40" fmla="*/ 325 w 543"/>
                  <a:gd name="T41" fmla="*/ 647 h 849"/>
                  <a:gd name="T42" fmla="*/ 394 w 543"/>
                  <a:gd name="T43" fmla="*/ 716 h 849"/>
                  <a:gd name="T44" fmla="*/ 464 w 543"/>
                  <a:gd name="T45" fmla="*/ 785 h 849"/>
                  <a:gd name="T46" fmla="*/ 538 w 543"/>
                  <a:gd name="T47" fmla="*/ 849 h 849"/>
                  <a:gd name="T48" fmla="*/ 538 w 543"/>
                  <a:gd name="T49" fmla="*/ 849 h 849"/>
                  <a:gd name="T50" fmla="*/ 543 w 543"/>
                  <a:gd name="T51" fmla="*/ 849 h 849"/>
                  <a:gd name="T52" fmla="*/ 543 w 543"/>
                  <a:gd name="T53" fmla="*/ 849 h 849"/>
                  <a:gd name="T54" fmla="*/ 469 w 543"/>
                  <a:gd name="T55" fmla="*/ 780 h 849"/>
                  <a:gd name="T56" fmla="*/ 399 w 543"/>
                  <a:gd name="T57" fmla="*/ 701 h 849"/>
                  <a:gd name="T58" fmla="*/ 335 w 543"/>
                  <a:gd name="T59" fmla="*/ 617 h 849"/>
                  <a:gd name="T60" fmla="*/ 281 w 543"/>
                  <a:gd name="T61" fmla="*/ 533 h 849"/>
                  <a:gd name="T62" fmla="*/ 227 w 543"/>
                  <a:gd name="T63" fmla="*/ 439 h 849"/>
                  <a:gd name="T64" fmla="*/ 182 w 543"/>
                  <a:gd name="T65" fmla="*/ 351 h 849"/>
                  <a:gd name="T66" fmla="*/ 148 w 543"/>
                  <a:gd name="T67" fmla="*/ 257 h 849"/>
                  <a:gd name="T68" fmla="*/ 128 w 543"/>
                  <a:gd name="T69" fmla="*/ 163 h 849"/>
                  <a:gd name="T70" fmla="*/ 128 w 543"/>
                  <a:gd name="T71" fmla="*/ 163 h 8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43" h="849">
                    <a:moveTo>
                      <a:pt x="128" y="163"/>
                    </a:moveTo>
                    <a:lnTo>
                      <a:pt x="128" y="163"/>
                    </a:lnTo>
                    <a:lnTo>
                      <a:pt x="113" y="94"/>
                    </a:lnTo>
                    <a:lnTo>
                      <a:pt x="103" y="49"/>
                    </a:lnTo>
                    <a:lnTo>
                      <a:pt x="98" y="0"/>
                    </a:lnTo>
                    <a:lnTo>
                      <a:pt x="98" y="0"/>
                    </a:lnTo>
                    <a:lnTo>
                      <a:pt x="49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74"/>
                    </a:lnTo>
                    <a:lnTo>
                      <a:pt x="14" y="123"/>
                    </a:lnTo>
                    <a:lnTo>
                      <a:pt x="29" y="178"/>
                    </a:lnTo>
                    <a:lnTo>
                      <a:pt x="59" y="247"/>
                    </a:lnTo>
                    <a:lnTo>
                      <a:pt x="59" y="247"/>
                    </a:lnTo>
                    <a:lnTo>
                      <a:pt x="98" y="336"/>
                    </a:lnTo>
                    <a:lnTo>
                      <a:pt x="148" y="420"/>
                    </a:lnTo>
                    <a:lnTo>
                      <a:pt x="202" y="499"/>
                    </a:lnTo>
                    <a:lnTo>
                      <a:pt x="261" y="578"/>
                    </a:lnTo>
                    <a:lnTo>
                      <a:pt x="325" y="647"/>
                    </a:lnTo>
                    <a:lnTo>
                      <a:pt x="394" y="716"/>
                    </a:lnTo>
                    <a:lnTo>
                      <a:pt x="464" y="785"/>
                    </a:lnTo>
                    <a:lnTo>
                      <a:pt x="538" y="849"/>
                    </a:lnTo>
                    <a:lnTo>
                      <a:pt x="538" y="849"/>
                    </a:lnTo>
                    <a:lnTo>
                      <a:pt x="543" y="849"/>
                    </a:lnTo>
                    <a:lnTo>
                      <a:pt x="543" y="849"/>
                    </a:lnTo>
                    <a:lnTo>
                      <a:pt x="469" y="780"/>
                    </a:lnTo>
                    <a:lnTo>
                      <a:pt x="399" y="701"/>
                    </a:lnTo>
                    <a:lnTo>
                      <a:pt x="335" y="617"/>
                    </a:lnTo>
                    <a:lnTo>
                      <a:pt x="281" y="533"/>
                    </a:lnTo>
                    <a:lnTo>
                      <a:pt x="227" y="439"/>
                    </a:lnTo>
                    <a:lnTo>
                      <a:pt x="182" y="351"/>
                    </a:lnTo>
                    <a:lnTo>
                      <a:pt x="148" y="257"/>
                    </a:lnTo>
                    <a:lnTo>
                      <a:pt x="128" y="163"/>
                    </a:lnTo>
                    <a:lnTo>
                      <a:pt x="128" y="163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1" name="Freeform 250"/>
              <p:cNvSpPr>
                <a:spLocks/>
              </p:cNvSpPr>
              <p:nvPr/>
            </p:nvSpPr>
            <p:spPr bwMode="auto">
              <a:xfrm>
                <a:off x="1899" y="2914"/>
                <a:ext cx="74" cy="425"/>
              </a:xfrm>
              <a:custGeom>
                <a:avLst/>
                <a:gdLst>
                  <a:gd name="T0" fmla="*/ 15 w 74"/>
                  <a:gd name="T1" fmla="*/ 425 h 425"/>
                  <a:gd name="T2" fmla="*/ 15 w 74"/>
                  <a:gd name="T3" fmla="*/ 425 h 425"/>
                  <a:gd name="T4" fmla="*/ 30 w 74"/>
                  <a:gd name="T5" fmla="*/ 376 h 425"/>
                  <a:gd name="T6" fmla="*/ 35 w 74"/>
                  <a:gd name="T7" fmla="*/ 326 h 425"/>
                  <a:gd name="T8" fmla="*/ 40 w 74"/>
                  <a:gd name="T9" fmla="*/ 228 h 425"/>
                  <a:gd name="T10" fmla="*/ 40 w 74"/>
                  <a:gd name="T11" fmla="*/ 228 h 425"/>
                  <a:gd name="T12" fmla="*/ 40 w 74"/>
                  <a:gd name="T13" fmla="*/ 173 h 425"/>
                  <a:gd name="T14" fmla="*/ 30 w 74"/>
                  <a:gd name="T15" fmla="*/ 119 h 425"/>
                  <a:gd name="T16" fmla="*/ 15 w 74"/>
                  <a:gd name="T17" fmla="*/ 65 h 425"/>
                  <a:gd name="T18" fmla="*/ 0 w 74"/>
                  <a:gd name="T19" fmla="*/ 5 h 425"/>
                  <a:gd name="T20" fmla="*/ 0 w 74"/>
                  <a:gd name="T21" fmla="*/ 5 h 425"/>
                  <a:gd name="T22" fmla="*/ 5 w 74"/>
                  <a:gd name="T23" fmla="*/ 0 h 425"/>
                  <a:gd name="T24" fmla="*/ 10 w 74"/>
                  <a:gd name="T25" fmla="*/ 0 h 425"/>
                  <a:gd name="T26" fmla="*/ 10 w 74"/>
                  <a:gd name="T27" fmla="*/ 0 h 425"/>
                  <a:gd name="T28" fmla="*/ 30 w 74"/>
                  <a:gd name="T29" fmla="*/ 25 h 425"/>
                  <a:gd name="T30" fmla="*/ 45 w 74"/>
                  <a:gd name="T31" fmla="*/ 45 h 425"/>
                  <a:gd name="T32" fmla="*/ 59 w 74"/>
                  <a:gd name="T33" fmla="*/ 70 h 425"/>
                  <a:gd name="T34" fmla="*/ 64 w 74"/>
                  <a:gd name="T35" fmla="*/ 99 h 425"/>
                  <a:gd name="T36" fmla="*/ 74 w 74"/>
                  <a:gd name="T37" fmla="*/ 153 h 425"/>
                  <a:gd name="T38" fmla="*/ 74 w 74"/>
                  <a:gd name="T39" fmla="*/ 208 h 425"/>
                  <a:gd name="T40" fmla="*/ 64 w 74"/>
                  <a:gd name="T41" fmla="*/ 267 h 425"/>
                  <a:gd name="T42" fmla="*/ 49 w 74"/>
                  <a:gd name="T43" fmla="*/ 321 h 425"/>
                  <a:gd name="T44" fmla="*/ 15 w 74"/>
                  <a:gd name="T45" fmla="*/ 425 h 425"/>
                  <a:gd name="T46" fmla="*/ 15 w 74"/>
                  <a:gd name="T47" fmla="*/ 425 h 425"/>
                  <a:gd name="T48" fmla="*/ 15 w 74"/>
                  <a:gd name="T49" fmla="*/ 425 h 425"/>
                  <a:gd name="T50" fmla="*/ 15 w 74"/>
                  <a:gd name="T51" fmla="*/ 425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74" h="425">
                    <a:moveTo>
                      <a:pt x="15" y="425"/>
                    </a:moveTo>
                    <a:lnTo>
                      <a:pt x="15" y="425"/>
                    </a:lnTo>
                    <a:lnTo>
                      <a:pt x="30" y="376"/>
                    </a:lnTo>
                    <a:lnTo>
                      <a:pt x="35" y="326"/>
                    </a:lnTo>
                    <a:lnTo>
                      <a:pt x="40" y="228"/>
                    </a:lnTo>
                    <a:lnTo>
                      <a:pt x="40" y="228"/>
                    </a:lnTo>
                    <a:lnTo>
                      <a:pt x="40" y="173"/>
                    </a:lnTo>
                    <a:lnTo>
                      <a:pt x="30" y="119"/>
                    </a:lnTo>
                    <a:lnTo>
                      <a:pt x="15" y="6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30" y="25"/>
                    </a:lnTo>
                    <a:lnTo>
                      <a:pt x="45" y="45"/>
                    </a:lnTo>
                    <a:lnTo>
                      <a:pt x="59" y="70"/>
                    </a:lnTo>
                    <a:lnTo>
                      <a:pt x="64" y="99"/>
                    </a:lnTo>
                    <a:lnTo>
                      <a:pt x="74" y="153"/>
                    </a:lnTo>
                    <a:lnTo>
                      <a:pt x="74" y="208"/>
                    </a:lnTo>
                    <a:lnTo>
                      <a:pt x="64" y="267"/>
                    </a:lnTo>
                    <a:lnTo>
                      <a:pt x="49" y="321"/>
                    </a:lnTo>
                    <a:lnTo>
                      <a:pt x="15" y="425"/>
                    </a:lnTo>
                    <a:lnTo>
                      <a:pt x="15" y="425"/>
                    </a:lnTo>
                    <a:lnTo>
                      <a:pt x="15" y="425"/>
                    </a:lnTo>
                    <a:lnTo>
                      <a:pt x="15" y="425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2" name="Freeform 251"/>
              <p:cNvSpPr>
                <a:spLocks/>
              </p:cNvSpPr>
              <p:nvPr/>
            </p:nvSpPr>
            <p:spPr bwMode="auto">
              <a:xfrm>
                <a:off x="1953" y="3166"/>
                <a:ext cx="119" cy="277"/>
              </a:xfrm>
              <a:custGeom>
                <a:avLst/>
                <a:gdLst>
                  <a:gd name="T0" fmla="*/ 114 w 119"/>
                  <a:gd name="T1" fmla="*/ 277 h 277"/>
                  <a:gd name="T2" fmla="*/ 114 w 119"/>
                  <a:gd name="T3" fmla="*/ 277 h 277"/>
                  <a:gd name="T4" fmla="*/ 79 w 119"/>
                  <a:gd name="T5" fmla="*/ 232 h 277"/>
                  <a:gd name="T6" fmla="*/ 55 w 119"/>
                  <a:gd name="T7" fmla="*/ 208 h 277"/>
                  <a:gd name="T8" fmla="*/ 35 w 119"/>
                  <a:gd name="T9" fmla="*/ 173 h 277"/>
                  <a:gd name="T10" fmla="*/ 15 w 119"/>
                  <a:gd name="T11" fmla="*/ 138 h 277"/>
                  <a:gd name="T12" fmla="*/ 0 w 119"/>
                  <a:gd name="T13" fmla="*/ 94 h 277"/>
                  <a:gd name="T14" fmla="*/ 0 w 119"/>
                  <a:gd name="T15" fmla="*/ 50 h 277"/>
                  <a:gd name="T16" fmla="*/ 5 w 119"/>
                  <a:gd name="T17" fmla="*/ 0 h 277"/>
                  <a:gd name="T18" fmla="*/ 5 w 119"/>
                  <a:gd name="T19" fmla="*/ 0 h 277"/>
                  <a:gd name="T20" fmla="*/ 5 w 119"/>
                  <a:gd name="T21" fmla="*/ 0 h 277"/>
                  <a:gd name="T22" fmla="*/ 10 w 119"/>
                  <a:gd name="T23" fmla="*/ 0 h 277"/>
                  <a:gd name="T24" fmla="*/ 10 w 119"/>
                  <a:gd name="T25" fmla="*/ 0 h 277"/>
                  <a:gd name="T26" fmla="*/ 10 w 119"/>
                  <a:gd name="T27" fmla="*/ 40 h 277"/>
                  <a:gd name="T28" fmla="*/ 20 w 119"/>
                  <a:gd name="T29" fmla="*/ 74 h 277"/>
                  <a:gd name="T30" fmla="*/ 25 w 119"/>
                  <a:gd name="T31" fmla="*/ 109 h 277"/>
                  <a:gd name="T32" fmla="*/ 40 w 119"/>
                  <a:gd name="T33" fmla="*/ 143 h 277"/>
                  <a:gd name="T34" fmla="*/ 55 w 119"/>
                  <a:gd name="T35" fmla="*/ 178 h 277"/>
                  <a:gd name="T36" fmla="*/ 70 w 119"/>
                  <a:gd name="T37" fmla="*/ 213 h 277"/>
                  <a:gd name="T38" fmla="*/ 94 w 119"/>
                  <a:gd name="T39" fmla="*/ 247 h 277"/>
                  <a:gd name="T40" fmla="*/ 119 w 119"/>
                  <a:gd name="T41" fmla="*/ 277 h 277"/>
                  <a:gd name="T42" fmla="*/ 119 w 119"/>
                  <a:gd name="T43" fmla="*/ 277 h 277"/>
                  <a:gd name="T44" fmla="*/ 114 w 119"/>
                  <a:gd name="T45" fmla="*/ 277 h 277"/>
                  <a:gd name="T46" fmla="*/ 114 w 119"/>
                  <a:gd name="T47" fmla="*/ 277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19" h="277">
                    <a:moveTo>
                      <a:pt x="114" y="277"/>
                    </a:moveTo>
                    <a:lnTo>
                      <a:pt x="114" y="277"/>
                    </a:lnTo>
                    <a:lnTo>
                      <a:pt x="79" y="232"/>
                    </a:lnTo>
                    <a:lnTo>
                      <a:pt x="55" y="208"/>
                    </a:lnTo>
                    <a:lnTo>
                      <a:pt x="35" y="173"/>
                    </a:lnTo>
                    <a:lnTo>
                      <a:pt x="15" y="138"/>
                    </a:lnTo>
                    <a:lnTo>
                      <a:pt x="0" y="94"/>
                    </a:lnTo>
                    <a:lnTo>
                      <a:pt x="0" y="5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10" y="40"/>
                    </a:lnTo>
                    <a:lnTo>
                      <a:pt x="20" y="74"/>
                    </a:lnTo>
                    <a:lnTo>
                      <a:pt x="25" y="109"/>
                    </a:lnTo>
                    <a:lnTo>
                      <a:pt x="40" y="143"/>
                    </a:lnTo>
                    <a:lnTo>
                      <a:pt x="55" y="178"/>
                    </a:lnTo>
                    <a:lnTo>
                      <a:pt x="70" y="213"/>
                    </a:lnTo>
                    <a:lnTo>
                      <a:pt x="94" y="247"/>
                    </a:lnTo>
                    <a:lnTo>
                      <a:pt x="119" y="277"/>
                    </a:lnTo>
                    <a:lnTo>
                      <a:pt x="119" y="277"/>
                    </a:lnTo>
                    <a:lnTo>
                      <a:pt x="114" y="277"/>
                    </a:lnTo>
                    <a:lnTo>
                      <a:pt x="114" y="27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3" name="Freeform 252"/>
              <p:cNvSpPr>
                <a:spLocks/>
              </p:cNvSpPr>
              <p:nvPr/>
            </p:nvSpPr>
            <p:spPr bwMode="auto">
              <a:xfrm>
                <a:off x="1771" y="3413"/>
                <a:ext cx="20" cy="198"/>
              </a:xfrm>
              <a:custGeom>
                <a:avLst/>
                <a:gdLst>
                  <a:gd name="T0" fmla="*/ 0 w 20"/>
                  <a:gd name="T1" fmla="*/ 198 h 198"/>
                  <a:gd name="T2" fmla="*/ 0 w 20"/>
                  <a:gd name="T3" fmla="*/ 198 h 198"/>
                  <a:gd name="T4" fmla="*/ 5 w 20"/>
                  <a:gd name="T5" fmla="*/ 148 h 198"/>
                  <a:gd name="T6" fmla="*/ 10 w 20"/>
                  <a:gd name="T7" fmla="*/ 99 h 198"/>
                  <a:gd name="T8" fmla="*/ 10 w 20"/>
                  <a:gd name="T9" fmla="*/ 99 h 198"/>
                  <a:gd name="T10" fmla="*/ 10 w 20"/>
                  <a:gd name="T11" fmla="*/ 0 h 198"/>
                  <a:gd name="T12" fmla="*/ 10 w 20"/>
                  <a:gd name="T13" fmla="*/ 0 h 198"/>
                  <a:gd name="T14" fmla="*/ 15 w 20"/>
                  <a:gd name="T15" fmla="*/ 0 h 198"/>
                  <a:gd name="T16" fmla="*/ 15 w 20"/>
                  <a:gd name="T17" fmla="*/ 0 h 198"/>
                  <a:gd name="T18" fmla="*/ 20 w 20"/>
                  <a:gd name="T19" fmla="*/ 20 h 198"/>
                  <a:gd name="T20" fmla="*/ 20 w 20"/>
                  <a:gd name="T21" fmla="*/ 45 h 198"/>
                  <a:gd name="T22" fmla="*/ 15 w 20"/>
                  <a:gd name="T23" fmla="*/ 89 h 198"/>
                  <a:gd name="T24" fmla="*/ 15 w 20"/>
                  <a:gd name="T25" fmla="*/ 89 h 198"/>
                  <a:gd name="T26" fmla="*/ 5 w 20"/>
                  <a:gd name="T27" fmla="*/ 198 h 198"/>
                  <a:gd name="T28" fmla="*/ 5 w 20"/>
                  <a:gd name="T29" fmla="*/ 198 h 198"/>
                  <a:gd name="T30" fmla="*/ 0 w 20"/>
                  <a:gd name="T31" fmla="*/ 198 h 198"/>
                  <a:gd name="T32" fmla="*/ 0 w 20"/>
                  <a:gd name="T33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0" h="198">
                    <a:moveTo>
                      <a:pt x="0" y="198"/>
                    </a:moveTo>
                    <a:lnTo>
                      <a:pt x="0" y="198"/>
                    </a:lnTo>
                    <a:lnTo>
                      <a:pt x="5" y="148"/>
                    </a:lnTo>
                    <a:lnTo>
                      <a:pt x="10" y="99"/>
                    </a:lnTo>
                    <a:lnTo>
                      <a:pt x="10" y="99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20" y="20"/>
                    </a:lnTo>
                    <a:lnTo>
                      <a:pt x="20" y="45"/>
                    </a:lnTo>
                    <a:lnTo>
                      <a:pt x="15" y="89"/>
                    </a:lnTo>
                    <a:lnTo>
                      <a:pt x="15" y="89"/>
                    </a:lnTo>
                    <a:lnTo>
                      <a:pt x="5" y="198"/>
                    </a:lnTo>
                    <a:lnTo>
                      <a:pt x="5" y="198"/>
                    </a:lnTo>
                    <a:lnTo>
                      <a:pt x="0" y="198"/>
                    </a:lnTo>
                    <a:lnTo>
                      <a:pt x="0" y="19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4" name="Freeform 253"/>
              <p:cNvSpPr>
                <a:spLocks/>
              </p:cNvSpPr>
              <p:nvPr/>
            </p:nvSpPr>
            <p:spPr bwMode="auto">
              <a:xfrm>
                <a:off x="1302" y="3309"/>
                <a:ext cx="59" cy="287"/>
              </a:xfrm>
              <a:custGeom>
                <a:avLst/>
                <a:gdLst>
                  <a:gd name="T0" fmla="*/ 59 w 59"/>
                  <a:gd name="T1" fmla="*/ 287 h 287"/>
                  <a:gd name="T2" fmla="*/ 59 w 59"/>
                  <a:gd name="T3" fmla="*/ 287 h 287"/>
                  <a:gd name="T4" fmla="*/ 39 w 59"/>
                  <a:gd name="T5" fmla="*/ 257 h 287"/>
                  <a:gd name="T6" fmla="*/ 25 w 59"/>
                  <a:gd name="T7" fmla="*/ 223 h 287"/>
                  <a:gd name="T8" fmla="*/ 15 w 59"/>
                  <a:gd name="T9" fmla="*/ 188 h 287"/>
                  <a:gd name="T10" fmla="*/ 10 w 59"/>
                  <a:gd name="T11" fmla="*/ 153 h 287"/>
                  <a:gd name="T12" fmla="*/ 0 w 59"/>
                  <a:gd name="T13" fmla="*/ 74 h 287"/>
                  <a:gd name="T14" fmla="*/ 5 w 59"/>
                  <a:gd name="T15" fmla="*/ 0 h 287"/>
                  <a:gd name="T16" fmla="*/ 5 w 59"/>
                  <a:gd name="T17" fmla="*/ 0 h 287"/>
                  <a:gd name="T18" fmla="*/ 5 w 59"/>
                  <a:gd name="T19" fmla="*/ 0 h 287"/>
                  <a:gd name="T20" fmla="*/ 5 w 59"/>
                  <a:gd name="T21" fmla="*/ 0 h 287"/>
                  <a:gd name="T22" fmla="*/ 5 w 59"/>
                  <a:gd name="T23" fmla="*/ 0 h 287"/>
                  <a:gd name="T24" fmla="*/ 10 w 59"/>
                  <a:gd name="T25" fmla="*/ 74 h 287"/>
                  <a:gd name="T26" fmla="*/ 15 w 59"/>
                  <a:gd name="T27" fmla="*/ 144 h 287"/>
                  <a:gd name="T28" fmla="*/ 20 w 59"/>
                  <a:gd name="T29" fmla="*/ 178 h 287"/>
                  <a:gd name="T30" fmla="*/ 30 w 59"/>
                  <a:gd name="T31" fmla="*/ 218 h 287"/>
                  <a:gd name="T32" fmla="*/ 44 w 59"/>
                  <a:gd name="T33" fmla="*/ 252 h 287"/>
                  <a:gd name="T34" fmla="*/ 59 w 59"/>
                  <a:gd name="T35" fmla="*/ 287 h 287"/>
                  <a:gd name="T36" fmla="*/ 59 w 59"/>
                  <a:gd name="T37" fmla="*/ 287 h 287"/>
                  <a:gd name="T38" fmla="*/ 59 w 59"/>
                  <a:gd name="T39" fmla="*/ 287 h 287"/>
                  <a:gd name="T40" fmla="*/ 59 w 59"/>
                  <a:gd name="T41" fmla="*/ 287 h 2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9" h="287">
                    <a:moveTo>
                      <a:pt x="59" y="287"/>
                    </a:moveTo>
                    <a:lnTo>
                      <a:pt x="59" y="287"/>
                    </a:lnTo>
                    <a:lnTo>
                      <a:pt x="39" y="257"/>
                    </a:lnTo>
                    <a:lnTo>
                      <a:pt x="25" y="223"/>
                    </a:lnTo>
                    <a:lnTo>
                      <a:pt x="15" y="188"/>
                    </a:lnTo>
                    <a:lnTo>
                      <a:pt x="10" y="153"/>
                    </a:lnTo>
                    <a:lnTo>
                      <a:pt x="0" y="74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0" y="74"/>
                    </a:lnTo>
                    <a:lnTo>
                      <a:pt x="15" y="144"/>
                    </a:lnTo>
                    <a:lnTo>
                      <a:pt x="20" y="178"/>
                    </a:lnTo>
                    <a:lnTo>
                      <a:pt x="30" y="218"/>
                    </a:lnTo>
                    <a:lnTo>
                      <a:pt x="44" y="252"/>
                    </a:lnTo>
                    <a:lnTo>
                      <a:pt x="59" y="287"/>
                    </a:lnTo>
                    <a:lnTo>
                      <a:pt x="59" y="287"/>
                    </a:lnTo>
                    <a:lnTo>
                      <a:pt x="59" y="287"/>
                    </a:lnTo>
                    <a:lnTo>
                      <a:pt x="59" y="28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5" name="Freeform 254"/>
              <p:cNvSpPr>
                <a:spLocks/>
              </p:cNvSpPr>
              <p:nvPr/>
            </p:nvSpPr>
            <p:spPr bwMode="auto">
              <a:xfrm>
                <a:off x="1025" y="2895"/>
                <a:ext cx="509" cy="182"/>
              </a:xfrm>
              <a:custGeom>
                <a:avLst/>
                <a:gdLst>
                  <a:gd name="T0" fmla="*/ 5 w 509"/>
                  <a:gd name="T1" fmla="*/ 172 h 182"/>
                  <a:gd name="T2" fmla="*/ 5 w 509"/>
                  <a:gd name="T3" fmla="*/ 172 h 182"/>
                  <a:gd name="T4" fmla="*/ 134 w 509"/>
                  <a:gd name="T5" fmla="*/ 163 h 182"/>
                  <a:gd name="T6" fmla="*/ 198 w 509"/>
                  <a:gd name="T7" fmla="*/ 153 h 182"/>
                  <a:gd name="T8" fmla="*/ 262 w 509"/>
                  <a:gd name="T9" fmla="*/ 138 h 182"/>
                  <a:gd name="T10" fmla="*/ 262 w 509"/>
                  <a:gd name="T11" fmla="*/ 138 h 182"/>
                  <a:gd name="T12" fmla="*/ 302 w 509"/>
                  <a:gd name="T13" fmla="*/ 128 h 182"/>
                  <a:gd name="T14" fmla="*/ 336 w 509"/>
                  <a:gd name="T15" fmla="*/ 113 h 182"/>
                  <a:gd name="T16" fmla="*/ 405 w 509"/>
                  <a:gd name="T17" fmla="*/ 74 h 182"/>
                  <a:gd name="T18" fmla="*/ 460 w 509"/>
                  <a:gd name="T19" fmla="*/ 34 h 182"/>
                  <a:gd name="T20" fmla="*/ 499 w 509"/>
                  <a:gd name="T21" fmla="*/ 0 h 182"/>
                  <a:gd name="T22" fmla="*/ 499 w 509"/>
                  <a:gd name="T23" fmla="*/ 0 h 182"/>
                  <a:gd name="T24" fmla="*/ 509 w 509"/>
                  <a:gd name="T25" fmla="*/ 0 h 182"/>
                  <a:gd name="T26" fmla="*/ 509 w 509"/>
                  <a:gd name="T27" fmla="*/ 5 h 182"/>
                  <a:gd name="T28" fmla="*/ 509 w 509"/>
                  <a:gd name="T29" fmla="*/ 10 h 182"/>
                  <a:gd name="T30" fmla="*/ 509 w 509"/>
                  <a:gd name="T31" fmla="*/ 10 h 182"/>
                  <a:gd name="T32" fmla="*/ 494 w 509"/>
                  <a:gd name="T33" fmla="*/ 34 h 182"/>
                  <a:gd name="T34" fmla="*/ 474 w 509"/>
                  <a:gd name="T35" fmla="*/ 59 h 182"/>
                  <a:gd name="T36" fmla="*/ 455 w 509"/>
                  <a:gd name="T37" fmla="*/ 79 h 182"/>
                  <a:gd name="T38" fmla="*/ 425 w 509"/>
                  <a:gd name="T39" fmla="*/ 98 h 182"/>
                  <a:gd name="T40" fmla="*/ 395 w 509"/>
                  <a:gd name="T41" fmla="*/ 118 h 182"/>
                  <a:gd name="T42" fmla="*/ 361 w 509"/>
                  <a:gd name="T43" fmla="*/ 133 h 182"/>
                  <a:gd name="T44" fmla="*/ 292 w 509"/>
                  <a:gd name="T45" fmla="*/ 153 h 182"/>
                  <a:gd name="T46" fmla="*/ 218 w 509"/>
                  <a:gd name="T47" fmla="*/ 172 h 182"/>
                  <a:gd name="T48" fmla="*/ 144 w 509"/>
                  <a:gd name="T49" fmla="*/ 182 h 182"/>
                  <a:gd name="T50" fmla="*/ 70 w 509"/>
                  <a:gd name="T51" fmla="*/ 182 h 182"/>
                  <a:gd name="T52" fmla="*/ 5 w 509"/>
                  <a:gd name="T53" fmla="*/ 182 h 182"/>
                  <a:gd name="T54" fmla="*/ 5 w 509"/>
                  <a:gd name="T55" fmla="*/ 182 h 182"/>
                  <a:gd name="T56" fmla="*/ 0 w 509"/>
                  <a:gd name="T57" fmla="*/ 177 h 182"/>
                  <a:gd name="T58" fmla="*/ 5 w 509"/>
                  <a:gd name="T59" fmla="*/ 172 h 182"/>
                  <a:gd name="T60" fmla="*/ 5 w 509"/>
                  <a:gd name="T61" fmla="*/ 172 h 1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509" h="182">
                    <a:moveTo>
                      <a:pt x="5" y="172"/>
                    </a:moveTo>
                    <a:lnTo>
                      <a:pt x="5" y="172"/>
                    </a:lnTo>
                    <a:lnTo>
                      <a:pt x="134" y="163"/>
                    </a:lnTo>
                    <a:lnTo>
                      <a:pt x="198" y="153"/>
                    </a:lnTo>
                    <a:lnTo>
                      <a:pt x="262" y="138"/>
                    </a:lnTo>
                    <a:lnTo>
                      <a:pt x="262" y="138"/>
                    </a:lnTo>
                    <a:lnTo>
                      <a:pt x="302" y="128"/>
                    </a:lnTo>
                    <a:lnTo>
                      <a:pt x="336" y="113"/>
                    </a:lnTo>
                    <a:lnTo>
                      <a:pt x="405" y="74"/>
                    </a:lnTo>
                    <a:lnTo>
                      <a:pt x="460" y="34"/>
                    </a:lnTo>
                    <a:lnTo>
                      <a:pt x="499" y="0"/>
                    </a:lnTo>
                    <a:lnTo>
                      <a:pt x="499" y="0"/>
                    </a:lnTo>
                    <a:lnTo>
                      <a:pt x="509" y="0"/>
                    </a:lnTo>
                    <a:lnTo>
                      <a:pt x="509" y="5"/>
                    </a:lnTo>
                    <a:lnTo>
                      <a:pt x="509" y="10"/>
                    </a:lnTo>
                    <a:lnTo>
                      <a:pt x="509" y="10"/>
                    </a:lnTo>
                    <a:lnTo>
                      <a:pt x="494" y="34"/>
                    </a:lnTo>
                    <a:lnTo>
                      <a:pt x="474" y="59"/>
                    </a:lnTo>
                    <a:lnTo>
                      <a:pt x="455" y="79"/>
                    </a:lnTo>
                    <a:lnTo>
                      <a:pt x="425" y="98"/>
                    </a:lnTo>
                    <a:lnTo>
                      <a:pt x="395" y="118"/>
                    </a:lnTo>
                    <a:lnTo>
                      <a:pt x="361" y="133"/>
                    </a:lnTo>
                    <a:lnTo>
                      <a:pt x="292" y="153"/>
                    </a:lnTo>
                    <a:lnTo>
                      <a:pt x="218" y="172"/>
                    </a:lnTo>
                    <a:lnTo>
                      <a:pt x="144" y="182"/>
                    </a:lnTo>
                    <a:lnTo>
                      <a:pt x="70" y="182"/>
                    </a:lnTo>
                    <a:lnTo>
                      <a:pt x="5" y="182"/>
                    </a:lnTo>
                    <a:lnTo>
                      <a:pt x="5" y="182"/>
                    </a:lnTo>
                    <a:lnTo>
                      <a:pt x="0" y="177"/>
                    </a:lnTo>
                    <a:lnTo>
                      <a:pt x="5" y="172"/>
                    </a:lnTo>
                    <a:lnTo>
                      <a:pt x="5" y="172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6" name="Freeform 255"/>
              <p:cNvSpPr>
                <a:spLocks/>
              </p:cNvSpPr>
              <p:nvPr/>
            </p:nvSpPr>
            <p:spPr bwMode="auto">
              <a:xfrm>
                <a:off x="1060" y="3067"/>
                <a:ext cx="109" cy="99"/>
              </a:xfrm>
              <a:custGeom>
                <a:avLst/>
                <a:gdLst>
                  <a:gd name="T0" fmla="*/ 0 w 109"/>
                  <a:gd name="T1" fmla="*/ 99 h 99"/>
                  <a:gd name="T2" fmla="*/ 0 w 109"/>
                  <a:gd name="T3" fmla="*/ 99 h 99"/>
                  <a:gd name="T4" fmla="*/ 44 w 109"/>
                  <a:gd name="T5" fmla="*/ 45 h 99"/>
                  <a:gd name="T6" fmla="*/ 44 w 109"/>
                  <a:gd name="T7" fmla="*/ 45 h 99"/>
                  <a:gd name="T8" fmla="*/ 69 w 109"/>
                  <a:gd name="T9" fmla="*/ 20 h 99"/>
                  <a:gd name="T10" fmla="*/ 84 w 109"/>
                  <a:gd name="T11" fmla="*/ 10 h 99"/>
                  <a:gd name="T12" fmla="*/ 104 w 109"/>
                  <a:gd name="T13" fmla="*/ 0 h 99"/>
                  <a:gd name="T14" fmla="*/ 104 w 109"/>
                  <a:gd name="T15" fmla="*/ 0 h 99"/>
                  <a:gd name="T16" fmla="*/ 109 w 109"/>
                  <a:gd name="T17" fmla="*/ 0 h 99"/>
                  <a:gd name="T18" fmla="*/ 109 w 109"/>
                  <a:gd name="T19" fmla="*/ 5 h 99"/>
                  <a:gd name="T20" fmla="*/ 109 w 109"/>
                  <a:gd name="T21" fmla="*/ 5 h 99"/>
                  <a:gd name="T22" fmla="*/ 109 w 109"/>
                  <a:gd name="T23" fmla="*/ 5 h 99"/>
                  <a:gd name="T24" fmla="*/ 84 w 109"/>
                  <a:gd name="T25" fmla="*/ 25 h 99"/>
                  <a:gd name="T26" fmla="*/ 54 w 109"/>
                  <a:gd name="T27" fmla="*/ 45 h 99"/>
                  <a:gd name="T28" fmla="*/ 54 w 109"/>
                  <a:gd name="T29" fmla="*/ 45 h 99"/>
                  <a:gd name="T30" fmla="*/ 30 w 109"/>
                  <a:gd name="T31" fmla="*/ 75 h 99"/>
                  <a:gd name="T32" fmla="*/ 5 w 109"/>
                  <a:gd name="T33" fmla="*/ 99 h 99"/>
                  <a:gd name="T34" fmla="*/ 5 w 109"/>
                  <a:gd name="T35" fmla="*/ 99 h 99"/>
                  <a:gd name="T36" fmla="*/ 0 w 109"/>
                  <a:gd name="T37" fmla="*/ 99 h 99"/>
                  <a:gd name="T38" fmla="*/ 0 w 109"/>
                  <a:gd name="T39" fmla="*/ 99 h 99"/>
                  <a:gd name="T40" fmla="*/ 0 w 109"/>
                  <a:gd name="T41" fmla="*/ 99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9" h="99">
                    <a:moveTo>
                      <a:pt x="0" y="99"/>
                    </a:moveTo>
                    <a:lnTo>
                      <a:pt x="0" y="99"/>
                    </a:lnTo>
                    <a:lnTo>
                      <a:pt x="44" y="45"/>
                    </a:lnTo>
                    <a:lnTo>
                      <a:pt x="44" y="45"/>
                    </a:lnTo>
                    <a:lnTo>
                      <a:pt x="69" y="20"/>
                    </a:lnTo>
                    <a:lnTo>
                      <a:pt x="84" y="10"/>
                    </a:lnTo>
                    <a:lnTo>
                      <a:pt x="104" y="0"/>
                    </a:lnTo>
                    <a:lnTo>
                      <a:pt x="104" y="0"/>
                    </a:lnTo>
                    <a:lnTo>
                      <a:pt x="109" y="0"/>
                    </a:lnTo>
                    <a:lnTo>
                      <a:pt x="109" y="5"/>
                    </a:lnTo>
                    <a:lnTo>
                      <a:pt x="109" y="5"/>
                    </a:lnTo>
                    <a:lnTo>
                      <a:pt x="109" y="5"/>
                    </a:lnTo>
                    <a:lnTo>
                      <a:pt x="84" y="25"/>
                    </a:lnTo>
                    <a:lnTo>
                      <a:pt x="54" y="45"/>
                    </a:lnTo>
                    <a:lnTo>
                      <a:pt x="54" y="45"/>
                    </a:lnTo>
                    <a:lnTo>
                      <a:pt x="30" y="75"/>
                    </a:lnTo>
                    <a:lnTo>
                      <a:pt x="5" y="99"/>
                    </a:lnTo>
                    <a:lnTo>
                      <a:pt x="5" y="99"/>
                    </a:lnTo>
                    <a:lnTo>
                      <a:pt x="0" y="99"/>
                    </a:lnTo>
                    <a:lnTo>
                      <a:pt x="0" y="99"/>
                    </a:lnTo>
                    <a:lnTo>
                      <a:pt x="0" y="99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7" name="Freeform 256"/>
              <p:cNvSpPr>
                <a:spLocks/>
              </p:cNvSpPr>
              <p:nvPr/>
            </p:nvSpPr>
            <p:spPr bwMode="auto">
              <a:xfrm>
                <a:off x="2131" y="3211"/>
                <a:ext cx="69" cy="261"/>
              </a:xfrm>
              <a:custGeom>
                <a:avLst/>
                <a:gdLst>
                  <a:gd name="T0" fmla="*/ 64 w 69"/>
                  <a:gd name="T1" fmla="*/ 261 h 261"/>
                  <a:gd name="T2" fmla="*/ 64 w 69"/>
                  <a:gd name="T3" fmla="*/ 261 h 261"/>
                  <a:gd name="T4" fmla="*/ 69 w 69"/>
                  <a:gd name="T5" fmla="*/ 227 h 261"/>
                  <a:gd name="T6" fmla="*/ 64 w 69"/>
                  <a:gd name="T7" fmla="*/ 192 h 261"/>
                  <a:gd name="T8" fmla="*/ 59 w 69"/>
                  <a:gd name="T9" fmla="*/ 158 h 261"/>
                  <a:gd name="T10" fmla="*/ 54 w 69"/>
                  <a:gd name="T11" fmla="*/ 128 h 261"/>
                  <a:gd name="T12" fmla="*/ 30 w 69"/>
                  <a:gd name="T13" fmla="*/ 64 h 261"/>
                  <a:gd name="T14" fmla="*/ 0 w 69"/>
                  <a:gd name="T15" fmla="*/ 5 h 261"/>
                  <a:gd name="T16" fmla="*/ 0 w 69"/>
                  <a:gd name="T17" fmla="*/ 5 h 261"/>
                  <a:gd name="T18" fmla="*/ 0 w 69"/>
                  <a:gd name="T19" fmla="*/ 0 h 261"/>
                  <a:gd name="T20" fmla="*/ 0 w 69"/>
                  <a:gd name="T21" fmla="*/ 0 h 261"/>
                  <a:gd name="T22" fmla="*/ 0 w 69"/>
                  <a:gd name="T23" fmla="*/ 0 h 261"/>
                  <a:gd name="T24" fmla="*/ 25 w 69"/>
                  <a:gd name="T25" fmla="*/ 29 h 261"/>
                  <a:gd name="T26" fmla="*/ 40 w 69"/>
                  <a:gd name="T27" fmla="*/ 59 h 261"/>
                  <a:gd name="T28" fmla="*/ 54 w 69"/>
                  <a:gd name="T29" fmla="*/ 89 h 261"/>
                  <a:gd name="T30" fmla="*/ 64 w 69"/>
                  <a:gd name="T31" fmla="*/ 123 h 261"/>
                  <a:gd name="T32" fmla="*/ 69 w 69"/>
                  <a:gd name="T33" fmla="*/ 158 h 261"/>
                  <a:gd name="T34" fmla="*/ 69 w 69"/>
                  <a:gd name="T35" fmla="*/ 192 h 261"/>
                  <a:gd name="T36" fmla="*/ 69 w 69"/>
                  <a:gd name="T37" fmla="*/ 261 h 261"/>
                  <a:gd name="T38" fmla="*/ 69 w 69"/>
                  <a:gd name="T39" fmla="*/ 261 h 261"/>
                  <a:gd name="T40" fmla="*/ 64 w 69"/>
                  <a:gd name="T41" fmla="*/ 261 h 261"/>
                  <a:gd name="T42" fmla="*/ 64 w 69"/>
                  <a:gd name="T43" fmla="*/ 261 h 2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261">
                    <a:moveTo>
                      <a:pt x="64" y="261"/>
                    </a:moveTo>
                    <a:lnTo>
                      <a:pt x="64" y="261"/>
                    </a:lnTo>
                    <a:lnTo>
                      <a:pt x="69" y="227"/>
                    </a:lnTo>
                    <a:lnTo>
                      <a:pt x="64" y="192"/>
                    </a:lnTo>
                    <a:lnTo>
                      <a:pt x="59" y="158"/>
                    </a:lnTo>
                    <a:lnTo>
                      <a:pt x="54" y="128"/>
                    </a:lnTo>
                    <a:lnTo>
                      <a:pt x="30" y="64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5" y="29"/>
                    </a:lnTo>
                    <a:lnTo>
                      <a:pt x="40" y="59"/>
                    </a:lnTo>
                    <a:lnTo>
                      <a:pt x="54" y="89"/>
                    </a:lnTo>
                    <a:lnTo>
                      <a:pt x="64" y="123"/>
                    </a:lnTo>
                    <a:lnTo>
                      <a:pt x="69" y="158"/>
                    </a:lnTo>
                    <a:lnTo>
                      <a:pt x="69" y="192"/>
                    </a:lnTo>
                    <a:lnTo>
                      <a:pt x="69" y="261"/>
                    </a:lnTo>
                    <a:lnTo>
                      <a:pt x="69" y="261"/>
                    </a:lnTo>
                    <a:lnTo>
                      <a:pt x="64" y="261"/>
                    </a:lnTo>
                    <a:lnTo>
                      <a:pt x="64" y="261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8" name="Freeform 257"/>
              <p:cNvSpPr>
                <a:spLocks/>
              </p:cNvSpPr>
              <p:nvPr/>
            </p:nvSpPr>
            <p:spPr bwMode="auto">
              <a:xfrm>
                <a:off x="1786" y="2682"/>
                <a:ext cx="651" cy="430"/>
              </a:xfrm>
              <a:custGeom>
                <a:avLst/>
                <a:gdLst>
                  <a:gd name="T0" fmla="*/ 651 w 651"/>
                  <a:gd name="T1" fmla="*/ 430 h 430"/>
                  <a:gd name="T2" fmla="*/ 651 w 651"/>
                  <a:gd name="T3" fmla="*/ 430 h 430"/>
                  <a:gd name="T4" fmla="*/ 597 w 651"/>
                  <a:gd name="T5" fmla="*/ 405 h 430"/>
                  <a:gd name="T6" fmla="*/ 547 w 651"/>
                  <a:gd name="T7" fmla="*/ 381 h 430"/>
                  <a:gd name="T8" fmla="*/ 439 w 651"/>
                  <a:gd name="T9" fmla="*/ 336 h 430"/>
                  <a:gd name="T10" fmla="*/ 335 w 651"/>
                  <a:gd name="T11" fmla="*/ 292 h 430"/>
                  <a:gd name="T12" fmla="*/ 232 w 651"/>
                  <a:gd name="T13" fmla="*/ 247 h 430"/>
                  <a:gd name="T14" fmla="*/ 232 w 651"/>
                  <a:gd name="T15" fmla="*/ 247 h 430"/>
                  <a:gd name="T16" fmla="*/ 153 w 651"/>
                  <a:gd name="T17" fmla="*/ 203 h 430"/>
                  <a:gd name="T18" fmla="*/ 113 w 651"/>
                  <a:gd name="T19" fmla="*/ 178 h 430"/>
                  <a:gd name="T20" fmla="*/ 79 w 651"/>
                  <a:gd name="T21" fmla="*/ 148 h 430"/>
                  <a:gd name="T22" fmla="*/ 44 w 651"/>
                  <a:gd name="T23" fmla="*/ 119 h 430"/>
                  <a:gd name="T24" fmla="*/ 19 w 651"/>
                  <a:gd name="T25" fmla="*/ 84 h 430"/>
                  <a:gd name="T26" fmla="*/ 5 w 651"/>
                  <a:gd name="T27" fmla="*/ 50 h 430"/>
                  <a:gd name="T28" fmla="*/ 0 w 651"/>
                  <a:gd name="T29" fmla="*/ 30 h 430"/>
                  <a:gd name="T30" fmla="*/ 0 w 651"/>
                  <a:gd name="T31" fmla="*/ 10 h 430"/>
                  <a:gd name="T32" fmla="*/ 0 w 651"/>
                  <a:gd name="T33" fmla="*/ 10 h 430"/>
                  <a:gd name="T34" fmla="*/ 0 w 651"/>
                  <a:gd name="T35" fmla="*/ 5 h 430"/>
                  <a:gd name="T36" fmla="*/ 5 w 651"/>
                  <a:gd name="T37" fmla="*/ 0 h 430"/>
                  <a:gd name="T38" fmla="*/ 9 w 651"/>
                  <a:gd name="T39" fmla="*/ 0 h 430"/>
                  <a:gd name="T40" fmla="*/ 14 w 651"/>
                  <a:gd name="T41" fmla="*/ 5 h 430"/>
                  <a:gd name="T42" fmla="*/ 14 w 651"/>
                  <a:gd name="T43" fmla="*/ 5 h 430"/>
                  <a:gd name="T44" fmla="*/ 44 w 651"/>
                  <a:gd name="T45" fmla="*/ 35 h 430"/>
                  <a:gd name="T46" fmla="*/ 74 w 651"/>
                  <a:gd name="T47" fmla="*/ 69 h 430"/>
                  <a:gd name="T48" fmla="*/ 98 w 651"/>
                  <a:gd name="T49" fmla="*/ 104 h 430"/>
                  <a:gd name="T50" fmla="*/ 128 w 651"/>
                  <a:gd name="T51" fmla="*/ 134 h 430"/>
                  <a:gd name="T52" fmla="*/ 128 w 651"/>
                  <a:gd name="T53" fmla="*/ 134 h 430"/>
                  <a:gd name="T54" fmla="*/ 162 w 651"/>
                  <a:gd name="T55" fmla="*/ 168 h 430"/>
                  <a:gd name="T56" fmla="*/ 207 w 651"/>
                  <a:gd name="T57" fmla="*/ 198 h 430"/>
                  <a:gd name="T58" fmla="*/ 251 w 651"/>
                  <a:gd name="T59" fmla="*/ 223 h 430"/>
                  <a:gd name="T60" fmla="*/ 296 w 651"/>
                  <a:gd name="T61" fmla="*/ 247 h 430"/>
                  <a:gd name="T62" fmla="*/ 296 w 651"/>
                  <a:gd name="T63" fmla="*/ 247 h 430"/>
                  <a:gd name="T64" fmla="*/ 478 w 651"/>
                  <a:gd name="T65" fmla="*/ 331 h 430"/>
                  <a:gd name="T66" fmla="*/ 562 w 651"/>
                  <a:gd name="T67" fmla="*/ 376 h 430"/>
                  <a:gd name="T68" fmla="*/ 651 w 651"/>
                  <a:gd name="T69" fmla="*/ 430 h 430"/>
                  <a:gd name="T70" fmla="*/ 651 w 651"/>
                  <a:gd name="T71" fmla="*/ 430 h 430"/>
                  <a:gd name="T72" fmla="*/ 651 w 651"/>
                  <a:gd name="T73" fmla="*/ 430 h 430"/>
                  <a:gd name="T74" fmla="*/ 651 w 651"/>
                  <a:gd name="T75" fmla="*/ 430 h 4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51" h="430">
                    <a:moveTo>
                      <a:pt x="651" y="430"/>
                    </a:moveTo>
                    <a:lnTo>
                      <a:pt x="651" y="430"/>
                    </a:lnTo>
                    <a:lnTo>
                      <a:pt x="597" y="405"/>
                    </a:lnTo>
                    <a:lnTo>
                      <a:pt x="547" y="381"/>
                    </a:lnTo>
                    <a:lnTo>
                      <a:pt x="439" y="336"/>
                    </a:lnTo>
                    <a:lnTo>
                      <a:pt x="335" y="292"/>
                    </a:lnTo>
                    <a:lnTo>
                      <a:pt x="232" y="247"/>
                    </a:lnTo>
                    <a:lnTo>
                      <a:pt x="232" y="247"/>
                    </a:lnTo>
                    <a:lnTo>
                      <a:pt x="153" y="203"/>
                    </a:lnTo>
                    <a:lnTo>
                      <a:pt x="113" y="178"/>
                    </a:lnTo>
                    <a:lnTo>
                      <a:pt x="79" y="148"/>
                    </a:lnTo>
                    <a:lnTo>
                      <a:pt x="44" y="119"/>
                    </a:lnTo>
                    <a:lnTo>
                      <a:pt x="19" y="84"/>
                    </a:lnTo>
                    <a:lnTo>
                      <a:pt x="5" y="50"/>
                    </a:lnTo>
                    <a:lnTo>
                      <a:pt x="0" y="30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9" y="0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44" y="35"/>
                    </a:lnTo>
                    <a:lnTo>
                      <a:pt x="74" y="69"/>
                    </a:lnTo>
                    <a:lnTo>
                      <a:pt x="98" y="104"/>
                    </a:lnTo>
                    <a:lnTo>
                      <a:pt x="128" y="134"/>
                    </a:lnTo>
                    <a:lnTo>
                      <a:pt x="128" y="134"/>
                    </a:lnTo>
                    <a:lnTo>
                      <a:pt x="162" y="168"/>
                    </a:lnTo>
                    <a:lnTo>
                      <a:pt x="207" y="198"/>
                    </a:lnTo>
                    <a:lnTo>
                      <a:pt x="251" y="223"/>
                    </a:lnTo>
                    <a:lnTo>
                      <a:pt x="296" y="247"/>
                    </a:lnTo>
                    <a:lnTo>
                      <a:pt x="296" y="247"/>
                    </a:lnTo>
                    <a:lnTo>
                      <a:pt x="478" y="331"/>
                    </a:lnTo>
                    <a:lnTo>
                      <a:pt x="562" y="376"/>
                    </a:lnTo>
                    <a:lnTo>
                      <a:pt x="651" y="430"/>
                    </a:lnTo>
                    <a:lnTo>
                      <a:pt x="651" y="430"/>
                    </a:lnTo>
                    <a:lnTo>
                      <a:pt x="651" y="430"/>
                    </a:lnTo>
                    <a:lnTo>
                      <a:pt x="651" y="43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9" name="Freeform 258"/>
              <p:cNvSpPr>
                <a:spLocks/>
              </p:cNvSpPr>
              <p:nvPr/>
            </p:nvSpPr>
            <p:spPr bwMode="auto">
              <a:xfrm>
                <a:off x="2200" y="3003"/>
                <a:ext cx="124" cy="153"/>
              </a:xfrm>
              <a:custGeom>
                <a:avLst/>
                <a:gdLst>
                  <a:gd name="T0" fmla="*/ 124 w 124"/>
                  <a:gd name="T1" fmla="*/ 153 h 153"/>
                  <a:gd name="T2" fmla="*/ 124 w 124"/>
                  <a:gd name="T3" fmla="*/ 153 h 153"/>
                  <a:gd name="T4" fmla="*/ 69 w 124"/>
                  <a:gd name="T5" fmla="*/ 79 h 153"/>
                  <a:gd name="T6" fmla="*/ 69 w 124"/>
                  <a:gd name="T7" fmla="*/ 79 h 153"/>
                  <a:gd name="T8" fmla="*/ 35 w 124"/>
                  <a:gd name="T9" fmla="*/ 40 h 153"/>
                  <a:gd name="T10" fmla="*/ 0 w 124"/>
                  <a:gd name="T11" fmla="*/ 5 h 153"/>
                  <a:gd name="T12" fmla="*/ 0 w 124"/>
                  <a:gd name="T13" fmla="*/ 5 h 153"/>
                  <a:gd name="T14" fmla="*/ 0 w 124"/>
                  <a:gd name="T15" fmla="*/ 0 h 153"/>
                  <a:gd name="T16" fmla="*/ 5 w 124"/>
                  <a:gd name="T17" fmla="*/ 0 h 153"/>
                  <a:gd name="T18" fmla="*/ 5 w 124"/>
                  <a:gd name="T19" fmla="*/ 0 h 153"/>
                  <a:gd name="T20" fmla="*/ 25 w 124"/>
                  <a:gd name="T21" fmla="*/ 15 h 153"/>
                  <a:gd name="T22" fmla="*/ 45 w 124"/>
                  <a:gd name="T23" fmla="*/ 30 h 153"/>
                  <a:gd name="T24" fmla="*/ 79 w 124"/>
                  <a:gd name="T25" fmla="*/ 69 h 153"/>
                  <a:gd name="T26" fmla="*/ 104 w 124"/>
                  <a:gd name="T27" fmla="*/ 114 h 153"/>
                  <a:gd name="T28" fmla="*/ 124 w 124"/>
                  <a:gd name="T29" fmla="*/ 153 h 153"/>
                  <a:gd name="T30" fmla="*/ 124 w 124"/>
                  <a:gd name="T31" fmla="*/ 153 h 153"/>
                  <a:gd name="T32" fmla="*/ 124 w 124"/>
                  <a:gd name="T33" fmla="*/ 153 h 153"/>
                  <a:gd name="T34" fmla="*/ 124 w 124"/>
                  <a:gd name="T35" fmla="*/ 153 h 1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4" h="153">
                    <a:moveTo>
                      <a:pt x="124" y="153"/>
                    </a:moveTo>
                    <a:lnTo>
                      <a:pt x="124" y="153"/>
                    </a:lnTo>
                    <a:lnTo>
                      <a:pt x="69" y="79"/>
                    </a:lnTo>
                    <a:lnTo>
                      <a:pt x="69" y="79"/>
                    </a:lnTo>
                    <a:lnTo>
                      <a:pt x="35" y="4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25" y="15"/>
                    </a:lnTo>
                    <a:lnTo>
                      <a:pt x="45" y="30"/>
                    </a:lnTo>
                    <a:lnTo>
                      <a:pt x="79" y="69"/>
                    </a:lnTo>
                    <a:lnTo>
                      <a:pt x="104" y="114"/>
                    </a:lnTo>
                    <a:lnTo>
                      <a:pt x="124" y="153"/>
                    </a:lnTo>
                    <a:lnTo>
                      <a:pt x="124" y="153"/>
                    </a:lnTo>
                    <a:lnTo>
                      <a:pt x="124" y="153"/>
                    </a:lnTo>
                    <a:lnTo>
                      <a:pt x="124" y="153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0" name="Freeform 259"/>
              <p:cNvSpPr>
                <a:spLocks/>
              </p:cNvSpPr>
              <p:nvPr/>
            </p:nvSpPr>
            <p:spPr bwMode="auto">
              <a:xfrm>
                <a:off x="1060" y="2905"/>
                <a:ext cx="276" cy="143"/>
              </a:xfrm>
              <a:custGeom>
                <a:avLst/>
                <a:gdLst>
                  <a:gd name="T0" fmla="*/ 5 w 276"/>
                  <a:gd name="T1" fmla="*/ 0 h 143"/>
                  <a:gd name="T2" fmla="*/ 5 w 276"/>
                  <a:gd name="T3" fmla="*/ 0 h 143"/>
                  <a:gd name="T4" fmla="*/ 30 w 276"/>
                  <a:gd name="T5" fmla="*/ 34 h 143"/>
                  <a:gd name="T6" fmla="*/ 59 w 276"/>
                  <a:gd name="T7" fmla="*/ 64 h 143"/>
                  <a:gd name="T8" fmla="*/ 89 w 276"/>
                  <a:gd name="T9" fmla="*/ 83 h 143"/>
                  <a:gd name="T10" fmla="*/ 123 w 276"/>
                  <a:gd name="T11" fmla="*/ 103 h 143"/>
                  <a:gd name="T12" fmla="*/ 123 w 276"/>
                  <a:gd name="T13" fmla="*/ 103 h 143"/>
                  <a:gd name="T14" fmla="*/ 143 w 276"/>
                  <a:gd name="T15" fmla="*/ 108 h 143"/>
                  <a:gd name="T16" fmla="*/ 173 w 276"/>
                  <a:gd name="T17" fmla="*/ 118 h 143"/>
                  <a:gd name="T18" fmla="*/ 222 w 276"/>
                  <a:gd name="T19" fmla="*/ 123 h 143"/>
                  <a:gd name="T20" fmla="*/ 222 w 276"/>
                  <a:gd name="T21" fmla="*/ 123 h 143"/>
                  <a:gd name="T22" fmla="*/ 237 w 276"/>
                  <a:gd name="T23" fmla="*/ 123 h 143"/>
                  <a:gd name="T24" fmla="*/ 247 w 276"/>
                  <a:gd name="T25" fmla="*/ 123 h 143"/>
                  <a:gd name="T26" fmla="*/ 262 w 276"/>
                  <a:gd name="T27" fmla="*/ 123 h 143"/>
                  <a:gd name="T28" fmla="*/ 272 w 276"/>
                  <a:gd name="T29" fmla="*/ 128 h 143"/>
                  <a:gd name="T30" fmla="*/ 272 w 276"/>
                  <a:gd name="T31" fmla="*/ 128 h 143"/>
                  <a:gd name="T32" fmla="*/ 276 w 276"/>
                  <a:gd name="T33" fmla="*/ 133 h 143"/>
                  <a:gd name="T34" fmla="*/ 272 w 276"/>
                  <a:gd name="T35" fmla="*/ 138 h 143"/>
                  <a:gd name="T36" fmla="*/ 272 w 276"/>
                  <a:gd name="T37" fmla="*/ 138 h 143"/>
                  <a:gd name="T38" fmla="*/ 237 w 276"/>
                  <a:gd name="T39" fmla="*/ 143 h 143"/>
                  <a:gd name="T40" fmla="*/ 197 w 276"/>
                  <a:gd name="T41" fmla="*/ 138 h 143"/>
                  <a:gd name="T42" fmla="*/ 153 w 276"/>
                  <a:gd name="T43" fmla="*/ 128 h 143"/>
                  <a:gd name="T44" fmla="*/ 119 w 276"/>
                  <a:gd name="T45" fmla="*/ 113 h 143"/>
                  <a:gd name="T46" fmla="*/ 119 w 276"/>
                  <a:gd name="T47" fmla="*/ 113 h 143"/>
                  <a:gd name="T48" fmla="*/ 84 w 276"/>
                  <a:gd name="T49" fmla="*/ 93 h 143"/>
                  <a:gd name="T50" fmla="*/ 49 w 276"/>
                  <a:gd name="T51" fmla="*/ 64 h 143"/>
                  <a:gd name="T52" fmla="*/ 25 w 276"/>
                  <a:gd name="T53" fmla="*/ 34 h 143"/>
                  <a:gd name="T54" fmla="*/ 0 w 276"/>
                  <a:gd name="T55" fmla="*/ 0 h 143"/>
                  <a:gd name="T56" fmla="*/ 0 w 276"/>
                  <a:gd name="T57" fmla="*/ 0 h 143"/>
                  <a:gd name="T58" fmla="*/ 0 w 276"/>
                  <a:gd name="T59" fmla="*/ 0 h 143"/>
                  <a:gd name="T60" fmla="*/ 5 w 276"/>
                  <a:gd name="T61" fmla="*/ 0 h 143"/>
                  <a:gd name="T62" fmla="*/ 5 w 276"/>
                  <a:gd name="T63" fmla="*/ 0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76" h="143">
                    <a:moveTo>
                      <a:pt x="5" y="0"/>
                    </a:moveTo>
                    <a:lnTo>
                      <a:pt x="5" y="0"/>
                    </a:lnTo>
                    <a:lnTo>
                      <a:pt x="30" y="34"/>
                    </a:lnTo>
                    <a:lnTo>
                      <a:pt x="59" y="64"/>
                    </a:lnTo>
                    <a:lnTo>
                      <a:pt x="89" y="83"/>
                    </a:lnTo>
                    <a:lnTo>
                      <a:pt x="123" y="103"/>
                    </a:lnTo>
                    <a:lnTo>
                      <a:pt x="123" y="103"/>
                    </a:lnTo>
                    <a:lnTo>
                      <a:pt x="143" y="108"/>
                    </a:lnTo>
                    <a:lnTo>
                      <a:pt x="173" y="118"/>
                    </a:lnTo>
                    <a:lnTo>
                      <a:pt x="222" y="123"/>
                    </a:lnTo>
                    <a:lnTo>
                      <a:pt x="222" y="123"/>
                    </a:lnTo>
                    <a:lnTo>
                      <a:pt x="237" y="123"/>
                    </a:lnTo>
                    <a:lnTo>
                      <a:pt x="247" y="123"/>
                    </a:lnTo>
                    <a:lnTo>
                      <a:pt x="262" y="123"/>
                    </a:lnTo>
                    <a:lnTo>
                      <a:pt x="272" y="128"/>
                    </a:lnTo>
                    <a:lnTo>
                      <a:pt x="272" y="128"/>
                    </a:lnTo>
                    <a:lnTo>
                      <a:pt x="276" y="133"/>
                    </a:lnTo>
                    <a:lnTo>
                      <a:pt x="272" y="138"/>
                    </a:lnTo>
                    <a:lnTo>
                      <a:pt x="272" y="138"/>
                    </a:lnTo>
                    <a:lnTo>
                      <a:pt x="237" y="143"/>
                    </a:lnTo>
                    <a:lnTo>
                      <a:pt x="197" y="138"/>
                    </a:lnTo>
                    <a:lnTo>
                      <a:pt x="153" y="128"/>
                    </a:lnTo>
                    <a:lnTo>
                      <a:pt x="119" y="113"/>
                    </a:lnTo>
                    <a:lnTo>
                      <a:pt x="119" y="113"/>
                    </a:lnTo>
                    <a:lnTo>
                      <a:pt x="84" y="93"/>
                    </a:lnTo>
                    <a:lnTo>
                      <a:pt x="49" y="64"/>
                    </a:lnTo>
                    <a:lnTo>
                      <a:pt x="25" y="3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1" name="Freeform 260"/>
              <p:cNvSpPr>
                <a:spLocks/>
              </p:cNvSpPr>
              <p:nvPr/>
            </p:nvSpPr>
            <p:spPr bwMode="auto">
              <a:xfrm>
                <a:off x="2279" y="2993"/>
                <a:ext cx="158" cy="35"/>
              </a:xfrm>
              <a:custGeom>
                <a:avLst/>
                <a:gdLst>
                  <a:gd name="T0" fmla="*/ 0 w 158"/>
                  <a:gd name="T1" fmla="*/ 30 h 35"/>
                  <a:gd name="T2" fmla="*/ 0 w 158"/>
                  <a:gd name="T3" fmla="*/ 30 h 35"/>
                  <a:gd name="T4" fmla="*/ 45 w 158"/>
                  <a:gd name="T5" fmla="*/ 30 h 35"/>
                  <a:gd name="T6" fmla="*/ 84 w 158"/>
                  <a:gd name="T7" fmla="*/ 30 h 35"/>
                  <a:gd name="T8" fmla="*/ 119 w 158"/>
                  <a:gd name="T9" fmla="*/ 20 h 35"/>
                  <a:gd name="T10" fmla="*/ 158 w 158"/>
                  <a:gd name="T11" fmla="*/ 0 h 35"/>
                  <a:gd name="T12" fmla="*/ 158 w 158"/>
                  <a:gd name="T13" fmla="*/ 0 h 35"/>
                  <a:gd name="T14" fmla="*/ 158 w 158"/>
                  <a:gd name="T15" fmla="*/ 5 h 35"/>
                  <a:gd name="T16" fmla="*/ 158 w 158"/>
                  <a:gd name="T17" fmla="*/ 5 h 35"/>
                  <a:gd name="T18" fmla="*/ 143 w 158"/>
                  <a:gd name="T19" fmla="*/ 15 h 35"/>
                  <a:gd name="T20" fmla="*/ 124 w 158"/>
                  <a:gd name="T21" fmla="*/ 25 h 35"/>
                  <a:gd name="T22" fmla="*/ 84 w 158"/>
                  <a:gd name="T23" fmla="*/ 35 h 35"/>
                  <a:gd name="T24" fmla="*/ 45 w 158"/>
                  <a:gd name="T25" fmla="*/ 35 h 35"/>
                  <a:gd name="T26" fmla="*/ 0 w 158"/>
                  <a:gd name="T27" fmla="*/ 35 h 35"/>
                  <a:gd name="T28" fmla="*/ 0 w 158"/>
                  <a:gd name="T29" fmla="*/ 35 h 35"/>
                  <a:gd name="T30" fmla="*/ 0 w 158"/>
                  <a:gd name="T31" fmla="*/ 30 h 35"/>
                  <a:gd name="T32" fmla="*/ 0 w 158"/>
                  <a:gd name="T33" fmla="*/ 3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58" h="35">
                    <a:moveTo>
                      <a:pt x="0" y="30"/>
                    </a:moveTo>
                    <a:lnTo>
                      <a:pt x="0" y="30"/>
                    </a:lnTo>
                    <a:lnTo>
                      <a:pt x="45" y="30"/>
                    </a:lnTo>
                    <a:lnTo>
                      <a:pt x="84" y="30"/>
                    </a:lnTo>
                    <a:lnTo>
                      <a:pt x="119" y="20"/>
                    </a:lnTo>
                    <a:lnTo>
                      <a:pt x="158" y="0"/>
                    </a:lnTo>
                    <a:lnTo>
                      <a:pt x="158" y="0"/>
                    </a:lnTo>
                    <a:lnTo>
                      <a:pt x="158" y="5"/>
                    </a:lnTo>
                    <a:lnTo>
                      <a:pt x="158" y="5"/>
                    </a:lnTo>
                    <a:lnTo>
                      <a:pt x="143" y="15"/>
                    </a:lnTo>
                    <a:lnTo>
                      <a:pt x="124" y="25"/>
                    </a:lnTo>
                    <a:lnTo>
                      <a:pt x="84" y="35"/>
                    </a:lnTo>
                    <a:lnTo>
                      <a:pt x="45" y="35"/>
                    </a:lnTo>
                    <a:lnTo>
                      <a:pt x="0" y="35"/>
                    </a:lnTo>
                    <a:lnTo>
                      <a:pt x="0" y="35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2" name="Freeform 261"/>
              <p:cNvSpPr>
                <a:spLocks/>
              </p:cNvSpPr>
              <p:nvPr/>
            </p:nvSpPr>
            <p:spPr bwMode="auto">
              <a:xfrm>
                <a:off x="2032" y="2905"/>
                <a:ext cx="198" cy="44"/>
              </a:xfrm>
              <a:custGeom>
                <a:avLst/>
                <a:gdLst>
                  <a:gd name="T0" fmla="*/ 198 w 198"/>
                  <a:gd name="T1" fmla="*/ 4 h 44"/>
                  <a:gd name="T2" fmla="*/ 198 w 198"/>
                  <a:gd name="T3" fmla="*/ 4 h 44"/>
                  <a:gd name="T4" fmla="*/ 148 w 198"/>
                  <a:gd name="T5" fmla="*/ 24 h 44"/>
                  <a:gd name="T6" fmla="*/ 99 w 198"/>
                  <a:gd name="T7" fmla="*/ 39 h 44"/>
                  <a:gd name="T8" fmla="*/ 69 w 198"/>
                  <a:gd name="T9" fmla="*/ 44 h 44"/>
                  <a:gd name="T10" fmla="*/ 45 w 198"/>
                  <a:gd name="T11" fmla="*/ 44 h 44"/>
                  <a:gd name="T12" fmla="*/ 20 w 198"/>
                  <a:gd name="T13" fmla="*/ 39 h 44"/>
                  <a:gd name="T14" fmla="*/ 0 w 198"/>
                  <a:gd name="T15" fmla="*/ 29 h 44"/>
                  <a:gd name="T16" fmla="*/ 0 w 198"/>
                  <a:gd name="T17" fmla="*/ 29 h 44"/>
                  <a:gd name="T18" fmla="*/ 0 w 198"/>
                  <a:gd name="T19" fmla="*/ 19 h 44"/>
                  <a:gd name="T20" fmla="*/ 5 w 198"/>
                  <a:gd name="T21" fmla="*/ 14 h 44"/>
                  <a:gd name="T22" fmla="*/ 5 w 198"/>
                  <a:gd name="T23" fmla="*/ 14 h 44"/>
                  <a:gd name="T24" fmla="*/ 50 w 198"/>
                  <a:gd name="T25" fmla="*/ 14 h 44"/>
                  <a:gd name="T26" fmla="*/ 94 w 198"/>
                  <a:gd name="T27" fmla="*/ 14 h 44"/>
                  <a:gd name="T28" fmla="*/ 94 w 198"/>
                  <a:gd name="T29" fmla="*/ 14 h 44"/>
                  <a:gd name="T30" fmla="*/ 144 w 198"/>
                  <a:gd name="T31" fmla="*/ 9 h 44"/>
                  <a:gd name="T32" fmla="*/ 193 w 198"/>
                  <a:gd name="T33" fmla="*/ 0 h 44"/>
                  <a:gd name="T34" fmla="*/ 193 w 198"/>
                  <a:gd name="T35" fmla="*/ 0 h 44"/>
                  <a:gd name="T36" fmla="*/ 198 w 198"/>
                  <a:gd name="T37" fmla="*/ 4 h 44"/>
                  <a:gd name="T38" fmla="*/ 198 w 198"/>
                  <a:gd name="T39" fmla="*/ 4 h 44"/>
                  <a:gd name="T40" fmla="*/ 198 w 198"/>
                  <a:gd name="T41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44">
                    <a:moveTo>
                      <a:pt x="198" y="4"/>
                    </a:moveTo>
                    <a:lnTo>
                      <a:pt x="198" y="4"/>
                    </a:lnTo>
                    <a:lnTo>
                      <a:pt x="148" y="24"/>
                    </a:lnTo>
                    <a:lnTo>
                      <a:pt x="99" y="39"/>
                    </a:lnTo>
                    <a:lnTo>
                      <a:pt x="69" y="44"/>
                    </a:lnTo>
                    <a:lnTo>
                      <a:pt x="45" y="44"/>
                    </a:lnTo>
                    <a:lnTo>
                      <a:pt x="20" y="39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0" y="19"/>
                    </a:lnTo>
                    <a:lnTo>
                      <a:pt x="5" y="14"/>
                    </a:lnTo>
                    <a:lnTo>
                      <a:pt x="5" y="14"/>
                    </a:lnTo>
                    <a:lnTo>
                      <a:pt x="50" y="14"/>
                    </a:lnTo>
                    <a:lnTo>
                      <a:pt x="94" y="14"/>
                    </a:lnTo>
                    <a:lnTo>
                      <a:pt x="94" y="14"/>
                    </a:lnTo>
                    <a:lnTo>
                      <a:pt x="144" y="9"/>
                    </a:lnTo>
                    <a:lnTo>
                      <a:pt x="193" y="0"/>
                    </a:lnTo>
                    <a:lnTo>
                      <a:pt x="193" y="0"/>
                    </a:lnTo>
                    <a:lnTo>
                      <a:pt x="198" y="4"/>
                    </a:lnTo>
                    <a:lnTo>
                      <a:pt x="198" y="4"/>
                    </a:lnTo>
                    <a:lnTo>
                      <a:pt x="198" y="4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3" name="Freeform 262"/>
              <p:cNvSpPr>
                <a:spLocks/>
              </p:cNvSpPr>
              <p:nvPr/>
            </p:nvSpPr>
            <p:spPr bwMode="auto">
              <a:xfrm>
                <a:off x="1707" y="3053"/>
                <a:ext cx="153" cy="192"/>
              </a:xfrm>
              <a:custGeom>
                <a:avLst/>
                <a:gdLst>
                  <a:gd name="T0" fmla="*/ 153 w 153"/>
                  <a:gd name="T1" fmla="*/ 192 h 192"/>
                  <a:gd name="T2" fmla="*/ 153 w 153"/>
                  <a:gd name="T3" fmla="*/ 192 h 192"/>
                  <a:gd name="T4" fmla="*/ 103 w 153"/>
                  <a:gd name="T5" fmla="*/ 153 h 192"/>
                  <a:gd name="T6" fmla="*/ 54 w 153"/>
                  <a:gd name="T7" fmla="*/ 113 h 192"/>
                  <a:gd name="T8" fmla="*/ 29 w 153"/>
                  <a:gd name="T9" fmla="*/ 89 h 192"/>
                  <a:gd name="T10" fmla="*/ 14 w 153"/>
                  <a:gd name="T11" fmla="*/ 64 h 192"/>
                  <a:gd name="T12" fmla="*/ 0 w 153"/>
                  <a:gd name="T13" fmla="*/ 39 h 192"/>
                  <a:gd name="T14" fmla="*/ 0 w 153"/>
                  <a:gd name="T15" fmla="*/ 10 h 192"/>
                  <a:gd name="T16" fmla="*/ 0 w 153"/>
                  <a:gd name="T17" fmla="*/ 10 h 192"/>
                  <a:gd name="T18" fmla="*/ 0 w 153"/>
                  <a:gd name="T19" fmla="*/ 0 h 192"/>
                  <a:gd name="T20" fmla="*/ 0 w 153"/>
                  <a:gd name="T21" fmla="*/ 0 h 192"/>
                  <a:gd name="T22" fmla="*/ 5 w 153"/>
                  <a:gd name="T23" fmla="*/ 0 h 192"/>
                  <a:gd name="T24" fmla="*/ 10 w 153"/>
                  <a:gd name="T25" fmla="*/ 19 h 192"/>
                  <a:gd name="T26" fmla="*/ 10 w 153"/>
                  <a:gd name="T27" fmla="*/ 19 h 192"/>
                  <a:gd name="T28" fmla="*/ 24 w 153"/>
                  <a:gd name="T29" fmla="*/ 44 h 192"/>
                  <a:gd name="T30" fmla="*/ 39 w 153"/>
                  <a:gd name="T31" fmla="*/ 69 h 192"/>
                  <a:gd name="T32" fmla="*/ 74 w 153"/>
                  <a:gd name="T33" fmla="*/ 113 h 192"/>
                  <a:gd name="T34" fmla="*/ 113 w 153"/>
                  <a:gd name="T35" fmla="*/ 153 h 192"/>
                  <a:gd name="T36" fmla="*/ 153 w 153"/>
                  <a:gd name="T37" fmla="*/ 187 h 192"/>
                  <a:gd name="T38" fmla="*/ 153 w 153"/>
                  <a:gd name="T39" fmla="*/ 187 h 192"/>
                  <a:gd name="T40" fmla="*/ 153 w 153"/>
                  <a:gd name="T41" fmla="*/ 192 h 192"/>
                  <a:gd name="T42" fmla="*/ 153 w 153"/>
                  <a:gd name="T43" fmla="*/ 192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53" h="192">
                    <a:moveTo>
                      <a:pt x="153" y="192"/>
                    </a:moveTo>
                    <a:lnTo>
                      <a:pt x="153" y="192"/>
                    </a:lnTo>
                    <a:lnTo>
                      <a:pt x="103" y="153"/>
                    </a:lnTo>
                    <a:lnTo>
                      <a:pt x="54" y="113"/>
                    </a:lnTo>
                    <a:lnTo>
                      <a:pt x="29" y="89"/>
                    </a:lnTo>
                    <a:lnTo>
                      <a:pt x="14" y="64"/>
                    </a:lnTo>
                    <a:lnTo>
                      <a:pt x="0" y="39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0" y="19"/>
                    </a:lnTo>
                    <a:lnTo>
                      <a:pt x="10" y="19"/>
                    </a:lnTo>
                    <a:lnTo>
                      <a:pt x="24" y="44"/>
                    </a:lnTo>
                    <a:lnTo>
                      <a:pt x="39" y="69"/>
                    </a:lnTo>
                    <a:lnTo>
                      <a:pt x="74" y="113"/>
                    </a:lnTo>
                    <a:lnTo>
                      <a:pt x="113" y="153"/>
                    </a:lnTo>
                    <a:lnTo>
                      <a:pt x="153" y="187"/>
                    </a:lnTo>
                    <a:lnTo>
                      <a:pt x="153" y="187"/>
                    </a:lnTo>
                    <a:lnTo>
                      <a:pt x="153" y="192"/>
                    </a:lnTo>
                    <a:lnTo>
                      <a:pt x="153" y="192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4" name="Freeform 263"/>
              <p:cNvSpPr>
                <a:spLocks/>
              </p:cNvSpPr>
              <p:nvPr/>
            </p:nvSpPr>
            <p:spPr bwMode="auto">
              <a:xfrm>
                <a:off x="1791" y="2534"/>
                <a:ext cx="760" cy="445"/>
              </a:xfrm>
              <a:custGeom>
                <a:avLst/>
                <a:gdLst>
                  <a:gd name="T0" fmla="*/ 760 w 760"/>
                  <a:gd name="T1" fmla="*/ 445 h 445"/>
                  <a:gd name="T2" fmla="*/ 760 w 760"/>
                  <a:gd name="T3" fmla="*/ 445 h 445"/>
                  <a:gd name="T4" fmla="*/ 740 w 760"/>
                  <a:gd name="T5" fmla="*/ 425 h 445"/>
                  <a:gd name="T6" fmla="*/ 720 w 760"/>
                  <a:gd name="T7" fmla="*/ 410 h 445"/>
                  <a:gd name="T8" fmla="*/ 676 w 760"/>
                  <a:gd name="T9" fmla="*/ 385 h 445"/>
                  <a:gd name="T10" fmla="*/ 621 w 760"/>
                  <a:gd name="T11" fmla="*/ 366 h 445"/>
                  <a:gd name="T12" fmla="*/ 567 w 760"/>
                  <a:gd name="T13" fmla="*/ 356 h 445"/>
                  <a:gd name="T14" fmla="*/ 454 w 760"/>
                  <a:gd name="T15" fmla="*/ 346 h 445"/>
                  <a:gd name="T16" fmla="*/ 399 w 760"/>
                  <a:gd name="T17" fmla="*/ 336 h 445"/>
                  <a:gd name="T18" fmla="*/ 350 w 760"/>
                  <a:gd name="T19" fmla="*/ 331 h 445"/>
                  <a:gd name="T20" fmla="*/ 350 w 760"/>
                  <a:gd name="T21" fmla="*/ 331 h 445"/>
                  <a:gd name="T22" fmla="*/ 296 w 760"/>
                  <a:gd name="T23" fmla="*/ 311 h 445"/>
                  <a:gd name="T24" fmla="*/ 241 w 760"/>
                  <a:gd name="T25" fmla="*/ 287 h 445"/>
                  <a:gd name="T26" fmla="*/ 192 w 760"/>
                  <a:gd name="T27" fmla="*/ 257 h 445"/>
                  <a:gd name="T28" fmla="*/ 148 w 760"/>
                  <a:gd name="T29" fmla="*/ 222 h 445"/>
                  <a:gd name="T30" fmla="*/ 148 w 760"/>
                  <a:gd name="T31" fmla="*/ 222 h 445"/>
                  <a:gd name="T32" fmla="*/ 123 w 760"/>
                  <a:gd name="T33" fmla="*/ 203 h 445"/>
                  <a:gd name="T34" fmla="*/ 103 w 760"/>
                  <a:gd name="T35" fmla="*/ 183 h 445"/>
                  <a:gd name="T36" fmla="*/ 88 w 760"/>
                  <a:gd name="T37" fmla="*/ 163 h 445"/>
                  <a:gd name="T38" fmla="*/ 69 w 760"/>
                  <a:gd name="T39" fmla="*/ 138 h 445"/>
                  <a:gd name="T40" fmla="*/ 44 w 760"/>
                  <a:gd name="T41" fmla="*/ 74 h 445"/>
                  <a:gd name="T42" fmla="*/ 24 w 760"/>
                  <a:gd name="T43" fmla="*/ 0 h 445"/>
                  <a:gd name="T44" fmla="*/ 24 w 760"/>
                  <a:gd name="T45" fmla="*/ 0 h 445"/>
                  <a:gd name="T46" fmla="*/ 19 w 760"/>
                  <a:gd name="T47" fmla="*/ 5 h 445"/>
                  <a:gd name="T48" fmla="*/ 9 w 760"/>
                  <a:gd name="T49" fmla="*/ 20 h 445"/>
                  <a:gd name="T50" fmla="*/ 0 w 760"/>
                  <a:gd name="T51" fmla="*/ 50 h 445"/>
                  <a:gd name="T52" fmla="*/ 0 w 760"/>
                  <a:gd name="T53" fmla="*/ 50 h 445"/>
                  <a:gd name="T54" fmla="*/ 4 w 760"/>
                  <a:gd name="T55" fmla="*/ 99 h 445"/>
                  <a:gd name="T56" fmla="*/ 24 w 760"/>
                  <a:gd name="T57" fmla="*/ 143 h 445"/>
                  <a:gd name="T58" fmla="*/ 49 w 760"/>
                  <a:gd name="T59" fmla="*/ 183 h 445"/>
                  <a:gd name="T60" fmla="*/ 79 w 760"/>
                  <a:gd name="T61" fmla="*/ 222 h 445"/>
                  <a:gd name="T62" fmla="*/ 118 w 760"/>
                  <a:gd name="T63" fmla="*/ 252 h 445"/>
                  <a:gd name="T64" fmla="*/ 157 w 760"/>
                  <a:gd name="T65" fmla="*/ 282 h 445"/>
                  <a:gd name="T66" fmla="*/ 207 w 760"/>
                  <a:gd name="T67" fmla="*/ 306 h 445"/>
                  <a:gd name="T68" fmla="*/ 251 w 760"/>
                  <a:gd name="T69" fmla="*/ 326 h 445"/>
                  <a:gd name="T70" fmla="*/ 251 w 760"/>
                  <a:gd name="T71" fmla="*/ 326 h 445"/>
                  <a:gd name="T72" fmla="*/ 306 w 760"/>
                  <a:gd name="T73" fmla="*/ 341 h 445"/>
                  <a:gd name="T74" fmla="*/ 360 w 760"/>
                  <a:gd name="T75" fmla="*/ 351 h 445"/>
                  <a:gd name="T76" fmla="*/ 414 w 760"/>
                  <a:gd name="T77" fmla="*/ 361 h 445"/>
                  <a:gd name="T78" fmla="*/ 468 w 760"/>
                  <a:gd name="T79" fmla="*/ 366 h 445"/>
                  <a:gd name="T80" fmla="*/ 468 w 760"/>
                  <a:gd name="T81" fmla="*/ 366 h 445"/>
                  <a:gd name="T82" fmla="*/ 547 w 760"/>
                  <a:gd name="T83" fmla="*/ 371 h 445"/>
                  <a:gd name="T84" fmla="*/ 626 w 760"/>
                  <a:gd name="T85" fmla="*/ 380 h 445"/>
                  <a:gd name="T86" fmla="*/ 661 w 760"/>
                  <a:gd name="T87" fmla="*/ 385 h 445"/>
                  <a:gd name="T88" fmla="*/ 695 w 760"/>
                  <a:gd name="T89" fmla="*/ 400 h 445"/>
                  <a:gd name="T90" fmla="*/ 730 w 760"/>
                  <a:gd name="T91" fmla="*/ 420 h 445"/>
                  <a:gd name="T92" fmla="*/ 760 w 760"/>
                  <a:gd name="T93" fmla="*/ 445 h 445"/>
                  <a:gd name="T94" fmla="*/ 760 w 760"/>
                  <a:gd name="T95" fmla="*/ 445 h 445"/>
                  <a:gd name="T96" fmla="*/ 760 w 760"/>
                  <a:gd name="T97" fmla="*/ 445 h 445"/>
                  <a:gd name="T98" fmla="*/ 760 w 760"/>
                  <a:gd name="T99" fmla="*/ 445 h 4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760" h="445">
                    <a:moveTo>
                      <a:pt x="760" y="445"/>
                    </a:moveTo>
                    <a:lnTo>
                      <a:pt x="760" y="445"/>
                    </a:lnTo>
                    <a:lnTo>
                      <a:pt x="740" y="425"/>
                    </a:lnTo>
                    <a:lnTo>
                      <a:pt x="720" y="410"/>
                    </a:lnTo>
                    <a:lnTo>
                      <a:pt x="676" y="385"/>
                    </a:lnTo>
                    <a:lnTo>
                      <a:pt x="621" y="366"/>
                    </a:lnTo>
                    <a:lnTo>
                      <a:pt x="567" y="356"/>
                    </a:lnTo>
                    <a:lnTo>
                      <a:pt x="454" y="346"/>
                    </a:lnTo>
                    <a:lnTo>
                      <a:pt x="399" y="336"/>
                    </a:lnTo>
                    <a:lnTo>
                      <a:pt x="350" y="331"/>
                    </a:lnTo>
                    <a:lnTo>
                      <a:pt x="350" y="331"/>
                    </a:lnTo>
                    <a:lnTo>
                      <a:pt x="296" y="311"/>
                    </a:lnTo>
                    <a:lnTo>
                      <a:pt x="241" y="287"/>
                    </a:lnTo>
                    <a:lnTo>
                      <a:pt x="192" y="257"/>
                    </a:lnTo>
                    <a:lnTo>
                      <a:pt x="148" y="222"/>
                    </a:lnTo>
                    <a:lnTo>
                      <a:pt x="148" y="222"/>
                    </a:lnTo>
                    <a:lnTo>
                      <a:pt x="123" y="203"/>
                    </a:lnTo>
                    <a:lnTo>
                      <a:pt x="103" y="183"/>
                    </a:lnTo>
                    <a:lnTo>
                      <a:pt x="88" y="163"/>
                    </a:lnTo>
                    <a:lnTo>
                      <a:pt x="69" y="138"/>
                    </a:lnTo>
                    <a:lnTo>
                      <a:pt x="44" y="74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19" y="5"/>
                    </a:lnTo>
                    <a:lnTo>
                      <a:pt x="9" y="20"/>
                    </a:lnTo>
                    <a:lnTo>
                      <a:pt x="0" y="50"/>
                    </a:lnTo>
                    <a:lnTo>
                      <a:pt x="0" y="50"/>
                    </a:lnTo>
                    <a:lnTo>
                      <a:pt x="4" y="99"/>
                    </a:lnTo>
                    <a:lnTo>
                      <a:pt x="24" y="143"/>
                    </a:lnTo>
                    <a:lnTo>
                      <a:pt x="49" y="183"/>
                    </a:lnTo>
                    <a:lnTo>
                      <a:pt x="79" y="222"/>
                    </a:lnTo>
                    <a:lnTo>
                      <a:pt x="118" y="252"/>
                    </a:lnTo>
                    <a:lnTo>
                      <a:pt x="157" y="282"/>
                    </a:lnTo>
                    <a:lnTo>
                      <a:pt x="207" y="306"/>
                    </a:lnTo>
                    <a:lnTo>
                      <a:pt x="251" y="326"/>
                    </a:lnTo>
                    <a:lnTo>
                      <a:pt x="251" y="326"/>
                    </a:lnTo>
                    <a:lnTo>
                      <a:pt x="306" y="341"/>
                    </a:lnTo>
                    <a:lnTo>
                      <a:pt x="360" y="351"/>
                    </a:lnTo>
                    <a:lnTo>
                      <a:pt x="414" y="361"/>
                    </a:lnTo>
                    <a:lnTo>
                      <a:pt x="468" y="366"/>
                    </a:lnTo>
                    <a:lnTo>
                      <a:pt x="468" y="366"/>
                    </a:lnTo>
                    <a:lnTo>
                      <a:pt x="547" y="371"/>
                    </a:lnTo>
                    <a:lnTo>
                      <a:pt x="626" y="380"/>
                    </a:lnTo>
                    <a:lnTo>
                      <a:pt x="661" y="385"/>
                    </a:lnTo>
                    <a:lnTo>
                      <a:pt x="695" y="400"/>
                    </a:lnTo>
                    <a:lnTo>
                      <a:pt x="730" y="420"/>
                    </a:lnTo>
                    <a:lnTo>
                      <a:pt x="760" y="445"/>
                    </a:lnTo>
                    <a:lnTo>
                      <a:pt x="760" y="445"/>
                    </a:lnTo>
                    <a:lnTo>
                      <a:pt x="760" y="445"/>
                    </a:lnTo>
                    <a:lnTo>
                      <a:pt x="760" y="445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5" name="Freeform 264"/>
              <p:cNvSpPr>
                <a:spLocks/>
              </p:cNvSpPr>
              <p:nvPr/>
            </p:nvSpPr>
            <p:spPr bwMode="auto">
              <a:xfrm>
                <a:off x="2437" y="2914"/>
                <a:ext cx="158" cy="277"/>
              </a:xfrm>
              <a:custGeom>
                <a:avLst/>
                <a:gdLst>
                  <a:gd name="T0" fmla="*/ 0 w 158"/>
                  <a:gd name="T1" fmla="*/ 0 h 277"/>
                  <a:gd name="T2" fmla="*/ 0 w 158"/>
                  <a:gd name="T3" fmla="*/ 0 h 277"/>
                  <a:gd name="T4" fmla="*/ 20 w 158"/>
                  <a:gd name="T5" fmla="*/ 15 h 277"/>
                  <a:gd name="T6" fmla="*/ 30 w 158"/>
                  <a:gd name="T7" fmla="*/ 30 h 277"/>
                  <a:gd name="T8" fmla="*/ 40 w 158"/>
                  <a:gd name="T9" fmla="*/ 50 h 277"/>
                  <a:gd name="T10" fmla="*/ 45 w 158"/>
                  <a:gd name="T11" fmla="*/ 70 h 277"/>
                  <a:gd name="T12" fmla="*/ 49 w 158"/>
                  <a:gd name="T13" fmla="*/ 109 h 277"/>
                  <a:gd name="T14" fmla="*/ 59 w 158"/>
                  <a:gd name="T15" fmla="*/ 129 h 277"/>
                  <a:gd name="T16" fmla="*/ 69 w 158"/>
                  <a:gd name="T17" fmla="*/ 149 h 277"/>
                  <a:gd name="T18" fmla="*/ 69 w 158"/>
                  <a:gd name="T19" fmla="*/ 149 h 277"/>
                  <a:gd name="T20" fmla="*/ 99 w 158"/>
                  <a:gd name="T21" fmla="*/ 178 h 277"/>
                  <a:gd name="T22" fmla="*/ 124 w 158"/>
                  <a:gd name="T23" fmla="*/ 208 h 277"/>
                  <a:gd name="T24" fmla="*/ 143 w 158"/>
                  <a:gd name="T25" fmla="*/ 237 h 277"/>
                  <a:gd name="T26" fmla="*/ 153 w 158"/>
                  <a:gd name="T27" fmla="*/ 257 h 277"/>
                  <a:gd name="T28" fmla="*/ 158 w 158"/>
                  <a:gd name="T29" fmla="*/ 277 h 277"/>
                  <a:gd name="T30" fmla="*/ 158 w 158"/>
                  <a:gd name="T31" fmla="*/ 277 h 277"/>
                  <a:gd name="T32" fmla="*/ 158 w 158"/>
                  <a:gd name="T33" fmla="*/ 277 h 277"/>
                  <a:gd name="T34" fmla="*/ 158 w 158"/>
                  <a:gd name="T35" fmla="*/ 277 h 277"/>
                  <a:gd name="T36" fmla="*/ 158 w 158"/>
                  <a:gd name="T37" fmla="*/ 257 h 277"/>
                  <a:gd name="T38" fmla="*/ 153 w 158"/>
                  <a:gd name="T39" fmla="*/ 242 h 277"/>
                  <a:gd name="T40" fmla="*/ 148 w 158"/>
                  <a:gd name="T41" fmla="*/ 223 h 277"/>
                  <a:gd name="T42" fmla="*/ 138 w 158"/>
                  <a:gd name="T43" fmla="*/ 208 h 277"/>
                  <a:gd name="T44" fmla="*/ 114 w 158"/>
                  <a:gd name="T45" fmla="*/ 183 h 277"/>
                  <a:gd name="T46" fmla="*/ 84 w 158"/>
                  <a:gd name="T47" fmla="*/ 153 h 277"/>
                  <a:gd name="T48" fmla="*/ 84 w 158"/>
                  <a:gd name="T49" fmla="*/ 153 h 277"/>
                  <a:gd name="T50" fmla="*/ 69 w 158"/>
                  <a:gd name="T51" fmla="*/ 134 h 277"/>
                  <a:gd name="T52" fmla="*/ 59 w 158"/>
                  <a:gd name="T53" fmla="*/ 114 h 277"/>
                  <a:gd name="T54" fmla="*/ 54 w 158"/>
                  <a:gd name="T55" fmla="*/ 70 h 277"/>
                  <a:gd name="T56" fmla="*/ 49 w 158"/>
                  <a:gd name="T57" fmla="*/ 50 h 277"/>
                  <a:gd name="T58" fmla="*/ 40 w 158"/>
                  <a:gd name="T59" fmla="*/ 30 h 277"/>
                  <a:gd name="T60" fmla="*/ 25 w 158"/>
                  <a:gd name="T61" fmla="*/ 15 h 277"/>
                  <a:gd name="T62" fmla="*/ 0 w 158"/>
                  <a:gd name="T63" fmla="*/ 0 h 277"/>
                  <a:gd name="T64" fmla="*/ 0 w 158"/>
                  <a:gd name="T65" fmla="*/ 0 h 277"/>
                  <a:gd name="T66" fmla="*/ 0 w 158"/>
                  <a:gd name="T67" fmla="*/ 0 h 277"/>
                  <a:gd name="T68" fmla="*/ 0 w 158"/>
                  <a:gd name="T69" fmla="*/ 0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58" h="277">
                    <a:moveTo>
                      <a:pt x="0" y="0"/>
                    </a:moveTo>
                    <a:lnTo>
                      <a:pt x="0" y="0"/>
                    </a:lnTo>
                    <a:lnTo>
                      <a:pt x="20" y="15"/>
                    </a:lnTo>
                    <a:lnTo>
                      <a:pt x="30" y="30"/>
                    </a:lnTo>
                    <a:lnTo>
                      <a:pt x="40" y="50"/>
                    </a:lnTo>
                    <a:lnTo>
                      <a:pt x="45" y="70"/>
                    </a:lnTo>
                    <a:lnTo>
                      <a:pt x="49" y="109"/>
                    </a:lnTo>
                    <a:lnTo>
                      <a:pt x="59" y="129"/>
                    </a:lnTo>
                    <a:lnTo>
                      <a:pt x="69" y="149"/>
                    </a:lnTo>
                    <a:lnTo>
                      <a:pt x="69" y="149"/>
                    </a:lnTo>
                    <a:lnTo>
                      <a:pt x="99" y="178"/>
                    </a:lnTo>
                    <a:lnTo>
                      <a:pt x="124" y="208"/>
                    </a:lnTo>
                    <a:lnTo>
                      <a:pt x="143" y="237"/>
                    </a:lnTo>
                    <a:lnTo>
                      <a:pt x="153" y="257"/>
                    </a:lnTo>
                    <a:lnTo>
                      <a:pt x="158" y="277"/>
                    </a:lnTo>
                    <a:lnTo>
                      <a:pt x="158" y="277"/>
                    </a:lnTo>
                    <a:lnTo>
                      <a:pt x="158" y="277"/>
                    </a:lnTo>
                    <a:lnTo>
                      <a:pt x="158" y="277"/>
                    </a:lnTo>
                    <a:lnTo>
                      <a:pt x="158" y="257"/>
                    </a:lnTo>
                    <a:lnTo>
                      <a:pt x="153" y="242"/>
                    </a:lnTo>
                    <a:lnTo>
                      <a:pt x="148" y="223"/>
                    </a:lnTo>
                    <a:lnTo>
                      <a:pt x="138" y="208"/>
                    </a:lnTo>
                    <a:lnTo>
                      <a:pt x="114" y="183"/>
                    </a:lnTo>
                    <a:lnTo>
                      <a:pt x="84" y="153"/>
                    </a:lnTo>
                    <a:lnTo>
                      <a:pt x="84" y="153"/>
                    </a:lnTo>
                    <a:lnTo>
                      <a:pt x="69" y="134"/>
                    </a:lnTo>
                    <a:lnTo>
                      <a:pt x="59" y="114"/>
                    </a:lnTo>
                    <a:lnTo>
                      <a:pt x="54" y="70"/>
                    </a:lnTo>
                    <a:lnTo>
                      <a:pt x="49" y="50"/>
                    </a:lnTo>
                    <a:lnTo>
                      <a:pt x="40" y="30"/>
                    </a:lnTo>
                    <a:lnTo>
                      <a:pt x="25" y="1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6" name="Freeform 265"/>
              <p:cNvSpPr>
                <a:spLocks/>
              </p:cNvSpPr>
              <p:nvPr/>
            </p:nvSpPr>
            <p:spPr bwMode="auto">
              <a:xfrm>
                <a:off x="2516" y="2944"/>
                <a:ext cx="198" cy="178"/>
              </a:xfrm>
              <a:custGeom>
                <a:avLst/>
                <a:gdLst>
                  <a:gd name="T0" fmla="*/ 0 w 198"/>
                  <a:gd name="T1" fmla="*/ 0 h 178"/>
                  <a:gd name="T2" fmla="*/ 0 w 198"/>
                  <a:gd name="T3" fmla="*/ 0 h 178"/>
                  <a:gd name="T4" fmla="*/ 25 w 198"/>
                  <a:gd name="T5" fmla="*/ 35 h 178"/>
                  <a:gd name="T6" fmla="*/ 45 w 198"/>
                  <a:gd name="T7" fmla="*/ 69 h 178"/>
                  <a:gd name="T8" fmla="*/ 45 w 198"/>
                  <a:gd name="T9" fmla="*/ 69 h 178"/>
                  <a:gd name="T10" fmla="*/ 69 w 198"/>
                  <a:gd name="T11" fmla="*/ 84 h 178"/>
                  <a:gd name="T12" fmla="*/ 89 w 198"/>
                  <a:gd name="T13" fmla="*/ 94 h 178"/>
                  <a:gd name="T14" fmla="*/ 89 w 198"/>
                  <a:gd name="T15" fmla="*/ 94 h 178"/>
                  <a:gd name="T16" fmla="*/ 143 w 198"/>
                  <a:gd name="T17" fmla="*/ 114 h 178"/>
                  <a:gd name="T18" fmla="*/ 143 w 198"/>
                  <a:gd name="T19" fmla="*/ 114 h 178"/>
                  <a:gd name="T20" fmla="*/ 163 w 198"/>
                  <a:gd name="T21" fmla="*/ 128 h 178"/>
                  <a:gd name="T22" fmla="*/ 173 w 198"/>
                  <a:gd name="T23" fmla="*/ 138 h 178"/>
                  <a:gd name="T24" fmla="*/ 193 w 198"/>
                  <a:gd name="T25" fmla="*/ 178 h 178"/>
                  <a:gd name="T26" fmla="*/ 193 w 198"/>
                  <a:gd name="T27" fmla="*/ 178 h 178"/>
                  <a:gd name="T28" fmla="*/ 198 w 198"/>
                  <a:gd name="T29" fmla="*/ 173 h 178"/>
                  <a:gd name="T30" fmla="*/ 198 w 198"/>
                  <a:gd name="T31" fmla="*/ 173 h 178"/>
                  <a:gd name="T32" fmla="*/ 193 w 198"/>
                  <a:gd name="T33" fmla="*/ 148 h 178"/>
                  <a:gd name="T34" fmla="*/ 178 w 198"/>
                  <a:gd name="T35" fmla="*/ 128 h 178"/>
                  <a:gd name="T36" fmla="*/ 158 w 198"/>
                  <a:gd name="T37" fmla="*/ 114 h 178"/>
                  <a:gd name="T38" fmla="*/ 133 w 198"/>
                  <a:gd name="T39" fmla="*/ 99 h 178"/>
                  <a:gd name="T40" fmla="*/ 133 w 198"/>
                  <a:gd name="T41" fmla="*/ 99 h 178"/>
                  <a:gd name="T42" fmla="*/ 74 w 198"/>
                  <a:gd name="T43" fmla="*/ 74 h 178"/>
                  <a:gd name="T44" fmla="*/ 74 w 198"/>
                  <a:gd name="T45" fmla="*/ 74 h 178"/>
                  <a:gd name="T46" fmla="*/ 54 w 198"/>
                  <a:gd name="T47" fmla="*/ 59 h 178"/>
                  <a:gd name="T48" fmla="*/ 35 w 198"/>
                  <a:gd name="T49" fmla="*/ 40 h 178"/>
                  <a:gd name="T50" fmla="*/ 0 w 198"/>
                  <a:gd name="T51" fmla="*/ 0 h 178"/>
                  <a:gd name="T52" fmla="*/ 0 w 198"/>
                  <a:gd name="T53" fmla="*/ 0 h 178"/>
                  <a:gd name="T54" fmla="*/ 0 w 198"/>
                  <a:gd name="T55" fmla="*/ 0 h 178"/>
                  <a:gd name="T56" fmla="*/ 0 w 198"/>
                  <a:gd name="T57" fmla="*/ 0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98" h="178">
                    <a:moveTo>
                      <a:pt x="0" y="0"/>
                    </a:moveTo>
                    <a:lnTo>
                      <a:pt x="0" y="0"/>
                    </a:lnTo>
                    <a:lnTo>
                      <a:pt x="25" y="35"/>
                    </a:lnTo>
                    <a:lnTo>
                      <a:pt x="45" y="69"/>
                    </a:lnTo>
                    <a:lnTo>
                      <a:pt x="45" y="69"/>
                    </a:lnTo>
                    <a:lnTo>
                      <a:pt x="69" y="84"/>
                    </a:lnTo>
                    <a:lnTo>
                      <a:pt x="89" y="94"/>
                    </a:lnTo>
                    <a:lnTo>
                      <a:pt x="89" y="94"/>
                    </a:lnTo>
                    <a:lnTo>
                      <a:pt x="143" y="114"/>
                    </a:lnTo>
                    <a:lnTo>
                      <a:pt x="143" y="114"/>
                    </a:lnTo>
                    <a:lnTo>
                      <a:pt x="163" y="128"/>
                    </a:lnTo>
                    <a:lnTo>
                      <a:pt x="173" y="138"/>
                    </a:lnTo>
                    <a:lnTo>
                      <a:pt x="193" y="178"/>
                    </a:lnTo>
                    <a:lnTo>
                      <a:pt x="193" y="178"/>
                    </a:lnTo>
                    <a:lnTo>
                      <a:pt x="198" y="173"/>
                    </a:lnTo>
                    <a:lnTo>
                      <a:pt x="198" y="173"/>
                    </a:lnTo>
                    <a:lnTo>
                      <a:pt x="193" y="148"/>
                    </a:lnTo>
                    <a:lnTo>
                      <a:pt x="178" y="128"/>
                    </a:lnTo>
                    <a:lnTo>
                      <a:pt x="158" y="114"/>
                    </a:lnTo>
                    <a:lnTo>
                      <a:pt x="133" y="99"/>
                    </a:lnTo>
                    <a:lnTo>
                      <a:pt x="133" y="99"/>
                    </a:lnTo>
                    <a:lnTo>
                      <a:pt x="74" y="74"/>
                    </a:lnTo>
                    <a:lnTo>
                      <a:pt x="74" y="74"/>
                    </a:lnTo>
                    <a:lnTo>
                      <a:pt x="54" y="59"/>
                    </a:lnTo>
                    <a:lnTo>
                      <a:pt x="35" y="4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7" name="Freeform 266"/>
              <p:cNvSpPr>
                <a:spLocks/>
              </p:cNvSpPr>
              <p:nvPr/>
            </p:nvSpPr>
            <p:spPr bwMode="auto">
              <a:xfrm>
                <a:off x="2190" y="3309"/>
                <a:ext cx="114" cy="277"/>
              </a:xfrm>
              <a:custGeom>
                <a:avLst/>
                <a:gdLst>
                  <a:gd name="T0" fmla="*/ 0 w 114"/>
                  <a:gd name="T1" fmla="*/ 0 h 277"/>
                  <a:gd name="T2" fmla="*/ 0 w 114"/>
                  <a:gd name="T3" fmla="*/ 0 h 277"/>
                  <a:gd name="T4" fmla="*/ 0 w 114"/>
                  <a:gd name="T5" fmla="*/ 20 h 277"/>
                  <a:gd name="T6" fmla="*/ 0 w 114"/>
                  <a:gd name="T7" fmla="*/ 35 h 277"/>
                  <a:gd name="T8" fmla="*/ 10 w 114"/>
                  <a:gd name="T9" fmla="*/ 45 h 277"/>
                  <a:gd name="T10" fmla="*/ 15 w 114"/>
                  <a:gd name="T11" fmla="*/ 55 h 277"/>
                  <a:gd name="T12" fmla="*/ 40 w 114"/>
                  <a:gd name="T13" fmla="*/ 74 h 277"/>
                  <a:gd name="T14" fmla="*/ 64 w 114"/>
                  <a:gd name="T15" fmla="*/ 94 h 277"/>
                  <a:gd name="T16" fmla="*/ 64 w 114"/>
                  <a:gd name="T17" fmla="*/ 94 h 277"/>
                  <a:gd name="T18" fmla="*/ 89 w 114"/>
                  <a:gd name="T19" fmla="*/ 114 h 277"/>
                  <a:gd name="T20" fmla="*/ 99 w 114"/>
                  <a:gd name="T21" fmla="*/ 134 h 277"/>
                  <a:gd name="T22" fmla="*/ 99 w 114"/>
                  <a:gd name="T23" fmla="*/ 158 h 277"/>
                  <a:gd name="T24" fmla="*/ 94 w 114"/>
                  <a:gd name="T25" fmla="*/ 178 h 277"/>
                  <a:gd name="T26" fmla="*/ 89 w 114"/>
                  <a:gd name="T27" fmla="*/ 203 h 277"/>
                  <a:gd name="T28" fmla="*/ 84 w 114"/>
                  <a:gd name="T29" fmla="*/ 228 h 277"/>
                  <a:gd name="T30" fmla="*/ 84 w 114"/>
                  <a:gd name="T31" fmla="*/ 252 h 277"/>
                  <a:gd name="T32" fmla="*/ 94 w 114"/>
                  <a:gd name="T33" fmla="*/ 277 h 277"/>
                  <a:gd name="T34" fmla="*/ 94 w 114"/>
                  <a:gd name="T35" fmla="*/ 277 h 277"/>
                  <a:gd name="T36" fmla="*/ 99 w 114"/>
                  <a:gd name="T37" fmla="*/ 277 h 277"/>
                  <a:gd name="T38" fmla="*/ 99 w 114"/>
                  <a:gd name="T39" fmla="*/ 277 h 277"/>
                  <a:gd name="T40" fmla="*/ 89 w 114"/>
                  <a:gd name="T41" fmla="*/ 257 h 277"/>
                  <a:gd name="T42" fmla="*/ 89 w 114"/>
                  <a:gd name="T43" fmla="*/ 237 h 277"/>
                  <a:gd name="T44" fmla="*/ 94 w 114"/>
                  <a:gd name="T45" fmla="*/ 218 h 277"/>
                  <a:gd name="T46" fmla="*/ 99 w 114"/>
                  <a:gd name="T47" fmla="*/ 198 h 277"/>
                  <a:gd name="T48" fmla="*/ 109 w 114"/>
                  <a:gd name="T49" fmla="*/ 163 h 277"/>
                  <a:gd name="T50" fmla="*/ 114 w 114"/>
                  <a:gd name="T51" fmla="*/ 144 h 277"/>
                  <a:gd name="T52" fmla="*/ 104 w 114"/>
                  <a:gd name="T53" fmla="*/ 124 h 277"/>
                  <a:gd name="T54" fmla="*/ 104 w 114"/>
                  <a:gd name="T55" fmla="*/ 124 h 277"/>
                  <a:gd name="T56" fmla="*/ 94 w 114"/>
                  <a:gd name="T57" fmla="*/ 104 h 277"/>
                  <a:gd name="T58" fmla="*/ 79 w 114"/>
                  <a:gd name="T59" fmla="*/ 89 h 277"/>
                  <a:gd name="T60" fmla="*/ 45 w 114"/>
                  <a:gd name="T61" fmla="*/ 70 h 277"/>
                  <a:gd name="T62" fmla="*/ 30 w 114"/>
                  <a:gd name="T63" fmla="*/ 55 h 277"/>
                  <a:gd name="T64" fmla="*/ 20 w 114"/>
                  <a:gd name="T65" fmla="*/ 40 h 277"/>
                  <a:gd name="T66" fmla="*/ 10 w 114"/>
                  <a:gd name="T67" fmla="*/ 25 h 277"/>
                  <a:gd name="T68" fmla="*/ 5 w 114"/>
                  <a:gd name="T69" fmla="*/ 0 h 277"/>
                  <a:gd name="T70" fmla="*/ 5 w 114"/>
                  <a:gd name="T71" fmla="*/ 0 h 277"/>
                  <a:gd name="T72" fmla="*/ 0 w 114"/>
                  <a:gd name="T73" fmla="*/ 0 h 277"/>
                  <a:gd name="T74" fmla="*/ 0 w 114"/>
                  <a:gd name="T75" fmla="*/ 0 h 277"/>
                  <a:gd name="T76" fmla="*/ 0 w 114"/>
                  <a:gd name="T77" fmla="*/ 0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14" h="277">
                    <a:moveTo>
                      <a:pt x="0" y="0"/>
                    </a:moveTo>
                    <a:lnTo>
                      <a:pt x="0" y="0"/>
                    </a:lnTo>
                    <a:lnTo>
                      <a:pt x="0" y="20"/>
                    </a:lnTo>
                    <a:lnTo>
                      <a:pt x="0" y="35"/>
                    </a:lnTo>
                    <a:lnTo>
                      <a:pt x="10" y="45"/>
                    </a:lnTo>
                    <a:lnTo>
                      <a:pt x="15" y="55"/>
                    </a:lnTo>
                    <a:lnTo>
                      <a:pt x="40" y="74"/>
                    </a:lnTo>
                    <a:lnTo>
                      <a:pt x="64" y="94"/>
                    </a:lnTo>
                    <a:lnTo>
                      <a:pt x="64" y="94"/>
                    </a:lnTo>
                    <a:lnTo>
                      <a:pt x="89" y="114"/>
                    </a:lnTo>
                    <a:lnTo>
                      <a:pt x="99" y="134"/>
                    </a:lnTo>
                    <a:lnTo>
                      <a:pt x="99" y="158"/>
                    </a:lnTo>
                    <a:lnTo>
                      <a:pt x="94" y="178"/>
                    </a:lnTo>
                    <a:lnTo>
                      <a:pt x="89" y="203"/>
                    </a:lnTo>
                    <a:lnTo>
                      <a:pt x="84" y="228"/>
                    </a:lnTo>
                    <a:lnTo>
                      <a:pt x="84" y="252"/>
                    </a:lnTo>
                    <a:lnTo>
                      <a:pt x="94" y="277"/>
                    </a:lnTo>
                    <a:lnTo>
                      <a:pt x="94" y="277"/>
                    </a:lnTo>
                    <a:lnTo>
                      <a:pt x="99" y="277"/>
                    </a:lnTo>
                    <a:lnTo>
                      <a:pt x="99" y="277"/>
                    </a:lnTo>
                    <a:lnTo>
                      <a:pt x="89" y="257"/>
                    </a:lnTo>
                    <a:lnTo>
                      <a:pt x="89" y="237"/>
                    </a:lnTo>
                    <a:lnTo>
                      <a:pt x="94" y="218"/>
                    </a:lnTo>
                    <a:lnTo>
                      <a:pt x="99" y="198"/>
                    </a:lnTo>
                    <a:lnTo>
                      <a:pt x="109" y="163"/>
                    </a:lnTo>
                    <a:lnTo>
                      <a:pt x="114" y="144"/>
                    </a:lnTo>
                    <a:lnTo>
                      <a:pt x="104" y="124"/>
                    </a:lnTo>
                    <a:lnTo>
                      <a:pt x="104" y="124"/>
                    </a:lnTo>
                    <a:lnTo>
                      <a:pt x="94" y="104"/>
                    </a:lnTo>
                    <a:lnTo>
                      <a:pt x="79" y="89"/>
                    </a:lnTo>
                    <a:lnTo>
                      <a:pt x="45" y="70"/>
                    </a:lnTo>
                    <a:lnTo>
                      <a:pt x="30" y="55"/>
                    </a:lnTo>
                    <a:lnTo>
                      <a:pt x="20" y="40"/>
                    </a:lnTo>
                    <a:lnTo>
                      <a:pt x="10" y="25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8" name="Freeform 267"/>
              <p:cNvSpPr>
                <a:spLocks/>
              </p:cNvSpPr>
              <p:nvPr/>
            </p:nvSpPr>
            <p:spPr bwMode="auto">
              <a:xfrm>
                <a:off x="2546" y="2979"/>
                <a:ext cx="138" cy="29"/>
              </a:xfrm>
              <a:custGeom>
                <a:avLst/>
                <a:gdLst>
                  <a:gd name="T0" fmla="*/ 0 w 138"/>
                  <a:gd name="T1" fmla="*/ 0 h 29"/>
                  <a:gd name="T2" fmla="*/ 0 w 138"/>
                  <a:gd name="T3" fmla="*/ 0 h 29"/>
                  <a:gd name="T4" fmla="*/ 5 w 138"/>
                  <a:gd name="T5" fmla="*/ 9 h 29"/>
                  <a:gd name="T6" fmla="*/ 15 w 138"/>
                  <a:gd name="T7" fmla="*/ 19 h 29"/>
                  <a:gd name="T8" fmla="*/ 29 w 138"/>
                  <a:gd name="T9" fmla="*/ 19 h 29"/>
                  <a:gd name="T10" fmla="*/ 44 w 138"/>
                  <a:gd name="T11" fmla="*/ 19 h 29"/>
                  <a:gd name="T12" fmla="*/ 44 w 138"/>
                  <a:gd name="T13" fmla="*/ 19 h 29"/>
                  <a:gd name="T14" fmla="*/ 89 w 138"/>
                  <a:gd name="T15" fmla="*/ 5 h 29"/>
                  <a:gd name="T16" fmla="*/ 89 w 138"/>
                  <a:gd name="T17" fmla="*/ 5 h 29"/>
                  <a:gd name="T18" fmla="*/ 103 w 138"/>
                  <a:gd name="T19" fmla="*/ 5 h 29"/>
                  <a:gd name="T20" fmla="*/ 118 w 138"/>
                  <a:gd name="T21" fmla="*/ 9 h 29"/>
                  <a:gd name="T22" fmla="*/ 123 w 138"/>
                  <a:gd name="T23" fmla="*/ 19 h 29"/>
                  <a:gd name="T24" fmla="*/ 133 w 138"/>
                  <a:gd name="T25" fmla="*/ 29 h 29"/>
                  <a:gd name="T26" fmla="*/ 133 w 138"/>
                  <a:gd name="T27" fmla="*/ 29 h 29"/>
                  <a:gd name="T28" fmla="*/ 138 w 138"/>
                  <a:gd name="T29" fmla="*/ 29 h 29"/>
                  <a:gd name="T30" fmla="*/ 138 w 138"/>
                  <a:gd name="T31" fmla="*/ 29 h 29"/>
                  <a:gd name="T32" fmla="*/ 138 w 138"/>
                  <a:gd name="T33" fmla="*/ 29 h 29"/>
                  <a:gd name="T34" fmla="*/ 138 w 138"/>
                  <a:gd name="T35" fmla="*/ 14 h 29"/>
                  <a:gd name="T36" fmla="*/ 133 w 138"/>
                  <a:gd name="T37" fmla="*/ 9 h 29"/>
                  <a:gd name="T38" fmla="*/ 123 w 138"/>
                  <a:gd name="T39" fmla="*/ 0 h 29"/>
                  <a:gd name="T40" fmla="*/ 118 w 138"/>
                  <a:gd name="T41" fmla="*/ 0 h 29"/>
                  <a:gd name="T42" fmla="*/ 98 w 138"/>
                  <a:gd name="T43" fmla="*/ 0 h 29"/>
                  <a:gd name="T44" fmla="*/ 74 w 138"/>
                  <a:gd name="T45" fmla="*/ 0 h 29"/>
                  <a:gd name="T46" fmla="*/ 29 w 138"/>
                  <a:gd name="T47" fmla="*/ 9 h 29"/>
                  <a:gd name="T48" fmla="*/ 15 w 138"/>
                  <a:gd name="T49" fmla="*/ 9 h 29"/>
                  <a:gd name="T50" fmla="*/ 5 w 138"/>
                  <a:gd name="T51" fmla="*/ 5 h 29"/>
                  <a:gd name="T52" fmla="*/ 0 w 138"/>
                  <a:gd name="T53" fmla="*/ 0 h 29"/>
                  <a:gd name="T54" fmla="*/ 0 w 138"/>
                  <a:gd name="T55" fmla="*/ 0 h 29"/>
                  <a:gd name="T56" fmla="*/ 0 w 138"/>
                  <a:gd name="T57" fmla="*/ 0 h 29"/>
                  <a:gd name="T58" fmla="*/ 0 w 138"/>
                  <a:gd name="T59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38" h="29">
                    <a:moveTo>
                      <a:pt x="0" y="0"/>
                    </a:moveTo>
                    <a:lnTo>
                      <a:pt x="0" y="0"/>
                    </a:lnTo>
                    <a:lnTo>
                      <a:pt x="5" y="9"/>
                    </a:lnTo>
                    <a:lnTo>
                      <a:pt x="15" y="19"/>
                    </a:lnTo>
                    <a:lnTo>
                      <a:pt x="29" y="19"/>
                    </a:lnTo>
                    <a:lnTo>
                      <a:pt x="44" y="19"/>
                    </a:lnTo>
                    <a:lnTo>
                      <a:pt x="44" y="19"/>
                    </a:lnTo>
                    <a:lnTo>
                      <a:pt x="89" y="5"/>
                    </a:lnTo>
                    <a:lnTo>
                      <a:pt x="89" y="5"/>
                    </a:lnTo>
                    <a:lnTo>
                      <a:pt x="103" y="5"/>
                    </a:lnTo>
                    <a:lnTo>
                      <a:pt x="118" y="9"/>
                    </a:lnTo>
                    <a:lnTo>
                      <a:pt x="123" y="19"/>
                    </a:lnTo>
                    <a:lnTo>
                      <a:pt x="133" y="29"/>
                    </a:lnTo>
                    <a:lnTo>
                      <a:pt x="133" y="29"/>
                    </a:lnTo>
                    <a:lnTo>
                      <a:pt x="138" y="29"/>
                    </a:lnTo>
                    <a:lnTo>
                      <a:pt x="138" y="29"/>
                    </a:lnTo>
                    <a:lnTo>
                      <a:pt x="138" y="29"/>
                    </a:lnTo>
                    <a:lnTo>
                      <a:pt x="138" y="14"/>
                    </a:lnTo>
                    <a:lnTo>
                      <a:pt x="133" y="9"/>
                    </a:lnTo>
                    <a:lnTo>
                      <a:pt x="123" y="0"/>
                    </a:lnTo>
                    <a:lnTo>
                      <a:pt x="118" y="0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29" y="9"/>
                    </a:lnTo>
                    <a:lnTo>
                      <a:pt x="15" y="9"/>
                    </a:lnTo>
                    <a:lnTo>
                      <a:pt x="5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9" name="Freeform 268"/>
              <p:cNvSpPr>
                <a:spLocks/>
              </p:cNvSpPr>
              <p:nvPr/>
            </p:nvSpPr>
            <p:spPr bwMode="auto">
              <a:xfrm>
                <a:off x="971" y="2470"/>
                <a:ext cx="750" cy="484"/>
              </a:xfrm>
              <a:custGeom>
                <a:avLst/>
                <a:gdLst>
                  <a:gd name="T0" fmla="*/ 731 w 750"/>
                  <a:gd name="T1" fmla="*/ 0 h 484"/>
                  <a:gd name="T2" fmla="*/ 731 w 750"/>
                  <a:gd name="T3" fmla="*/ 0 h 484"/>
                  <a:gd name="T4" fmla="*/ 711 w 750"/>
                  <a:gd name="T5" fmla="*/ 54 h 484"/>
                  <a:gd name="T6" fmla="*/ 691 w 750"/>
                  <a:gd name="T7" fmla="*/ 104 h 484"/>
                  <a:gd name="T8" fmla="*/ 667 w 750"/>
                  <a:gd name="T9" fmla="*/ 148 h 484"/>
                  <a:gd name="T10" fmla="*/ 637 w 750"/>
                  <a:gd name="T11" fmla="*/ 193 h 484"/>
                  <a:gd name="T12" fmla="*/ 602 w 750"/>
                  <a:gd name="T13" fmla="*/ 232 h 484"/>
                  <a:gd name="T14" fmla="*/ 563 w 750"/>
                  <a:gd name="T15" fmla="*/ 272 h 484"/>
                  <a:gd name="T16" fmla="*/ 518 w 750"/>
                  <a:gd name="T17" fmla="*/ 301 h 484"/>
                  <a:gd name="T18" fmla="*/ 469 w 750"/>
                  <a:gd name="T19" fmla="*/ 331 h 484"/>
                  <a:gd name="T20" fmla="*/ 469 w 750"/>
                  <a:gd name="T21" fmla="*/ 331 h 484"/>
                  <a:gd name="T22" fmla="*/ 410 w 750"/>
                  <a:gd name="T23" fmla="*/ 356 h 484"/>
                  <a:gd name="T24" fmla="*/ 351 w 750"/>
                  <a:gd name="T25" fmla="*/ 375 h 484"/>
                  <a:gd name="T26" fmla="*/ 232 w 750"/>
                  <a:gd name="T27" fmla="*/ 405 h 484"/>
                  <a:gd name="T28" fmla="*/ 173 w 750"/>
                  <a:gd name="T29" fmla="*/ 420 h 484"/>
                  <a:gd name="T30" fmla="*/ 114 w 750"/>
                  <a:gd name="T31" fmla="*/ 435 h 484"/>
                  <a:gd name="T32" fmla="*/ 54 w 750"/>
                  <a:gd name="T33" fmla="*/ 454 h 484"/>
                  <a:gd name="T34" fmla="*/ 0 w 750"/>
                  <a:gd name="T35" fmla="*/ 479 h 484"/>
                  <a:gd name="T36" fmla="*/ 0 w 750"/>
                  <a:gd name="T37" fmla="*/ 479 h 484"/>
                  <a:gd name="T38" fmla="*/ 0 w 750"/>
                  <a:gd name="T39" fmla="*/ 484 h 484"/>
                  <a:gd name="T40" fmla="*/ 0 w 750"/>
                  <a:gd name="T41" fmla="*/ 484 h 484"/>
                  <a:gd name="T42" fmla="*/ 0 w 750"/>
                  <a:gd name="T43" fmla="*/ 484 h 484"/>
                  <a:gd name="T44" fmla="*/ 69 w 750"/>
                  <a:gd name="T45" fmla="*/ 464 h 484"/>
                  <a:gd name="T46" fmla="*/ 138 w 750"/>
                  <a:gd name="T47" fmla="*/ 444 h 484"/>
                  <a:gd name="T48" fmla="*/ 277 w 750"/>
                  <a:gd name="T49" fmla="*/ 420 h 484"/>
                  <a:gd name="T50" fmla="*/ 351 w 750"/>
                  <a:gd name="T51" fmla="*/ 405 h 484"/>
                  <a:gd name="T52" fmla="*/ 420 w 750"/>
                  <a:gd name="T53" fmla="*/ 385 h 484"/>
                  <a:gd name="T54" fmla="*/ 484 w 750"/>
                  <a:gd name="T55" fmla="*/ 365 h 484"/>
                  <a:gd name="T56" fmla="*/ 548 w 750"/>
                  <a:gd name="T57" fmla="*/ 336 h 484"/>
                  <a:gd name="T58" fmla="*/ 548 w 750"/>
                  <a:gd name="T59" fmla="*/ 336 h 484"/>
                  <a:gd name="T60" fmla="*/ 597 w 750"/>
                  <a:gd name="T61" fmla="*/ 306 h 484"/>
                  <a:gd name="T62" fmla="*/ 637 w 750"/>
                  <a:gd name="T63" fmla="*/ 277 h 484"/>
                  <a:gd name="T64" fmla="*/ 667 w 750"/>
                  <a:gd name="T65" fmla="*/ 237 h 484"/>
                  <a:gd name="T66" fmla="*/ 691 w 750"/>
                  <a:gd name="T67" fmla="*/ 193 h 484"/>
                  <a:gd name="T68" fmla="*/ 711 w 750"/>
                  <a:gd name="T69" fmla="*/ 148 h 484"/>
                  <a:gd name="T70" fmla="*/ 726 w 750"/>
                  <a:gd name="T71" fmla="*/ 104 h 484"/>
                  <a:gd name="T72" fmla="*/ 750 w 750"/>
                  <a:gd name="T73" fmla="*/ 5 h 484"/>
                  <a:gd name="T74" fmla="*/ 750 w 750"/>
                  <a:gd name="T75" fmla="*/ 5 h 484"/>
                  <a:gd name="T76" fmla="*/ 741 w 750"/>
                  <a:gd name="T77" fmla="*/ 0 h 484"/>
                  <a:gd name="T78" fmla="*/ 731 w 750"/>
                  <a:gd name="T79" fmla="*/ 0 h 484"/>
                  <a:gd name="T80" fmla="*/ 731 w 750"/>
                  <a:gd name="T81" fmla="*/ 0 h 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750" h="484">
                    <a:moveTo>
                      <a:pt x="731" y="0"/>
                    </a:moveTo>
                    <a:lnTo>
                      <a:pt x="731" y="0"/>
                    </a:lnTo>
                    <a:lnTo>
                      <a:pt x="711" y="54"/>
                    </a:lnTo>
                    <a:lnTo>
                      <a:pt x="691" y="104"/>
                    </a:lnTo>
                    <a:lnTo>
                      <a:pt x="667" y="148"/>
                    </a:lnTo>
                    <a:lnTo>
                      <a:pt x="637" y="193"/>
                    </a:lnTo>
                    <a:lnTo>
                      <a:pt x="602" y="232"/>
                    </a:lnTo>
                    <a:lnTo>
                      <a:pt x="563" y="272"/>
                    </a:lnTo>
                    <a:lnTo>
                      <a:pt x="518" y="301"/>
                    </a:lnTo>
                    <a:lnTo>
                      <a:pt x="469" y="331"/>
                    </a:lnTo>
                    <a:lnTo>
                      <a:pt x="469" y="331"/>
                    </a:lnTo>
                    <a:lnTo>
                      <a:pt x="410" y="356"/>
                    </a:lnTo>
                    <a:lnTo>
                      <a:pt x="351" y="375"/>
                    </a:lnTo>
                    <a:lnTo>
                      <a:pt x="232" y="405"/>
                    </a:lnTo>
                    <a:lnTo>
                      <a:pt x="173" y="420"/>
                    </a:lnTo>
                    <a:lnTo>
                      <a:pt x="114" y="435"/>
                    </a:lnTo>
                    <a:lnTo>
                      <a:pt x="54" y="454"/>
                    </a:lnTo>
                    <a:lnTo>
                      <a:pt x="0" y="479"/>
                    </a:lnTo>
                    <a:lnTo>
                      <a:pt x="0" y="479"/>
                    </a:lnTo>
                    <a:lnTo>
                      <a:pt x="0" y="484"/>
                    </a:lnTo>
                    <a:lnTo>
                      <a:pt x="0" y="484"/>
                    </a:lnTo>
                    <a:lnTo>
                      <a:pt x="0" y="484"/>
                    </a:lnTo>
                    <a:lnTo>
                      <a:pt x="69" y="464"/>
                    </a:lnTo>
                    <a:lnTo>
                      <a:pt x="138" y="444"/>
                    </a:lnTo>
                    <a:lnTo>
                      <a:pt x="277" y="420"/>
                    </a:lnTo>
                    <a:lnTo>
                      <a:pt x="351" y="405"/>
                    </a:lnTo>
                    <a:lnTo>
                      <a:pt x="420" y="385"/>
                    </a:lnTo>
                    <a:lnTo>
                      <a:pt x="484" y="365"/>
                    </a:lnTo>
                    <a:lnTo>
                      <a:pt x="548" y="336"/>
                    </a:lnTo>
                    <a:lnTo>
                      <a:pt x="548" y="336"/>
                    </a:lnTo>
                    <a:lnTo>
                      <a:pt x="597" y="306"/>
                    </a:lnTo>
                    <a:lnTo>
                      <a:pt x="637" y="277"/>
                    </a:lnTo>
                    <a:lnTo>
                      <a:pt x="667" y="237"/>
                    </a:lnTo>
                    <a:lnTo>
                      <a:pt x="691" y="193"/>
                    </a:lnTo>
                    <a:lnTo>
                      <a:pt x="711" y="148"/>
                    </a:lnTo>
                    <a:lnTo>
                      <a:pt x="726" y="104"/>
                    </a:lnTo>
                    <a:lnTo>
                      <a:pt x="750" y="5"/>
                    </a:lnTo>
                    <a:lnTo>
                      <a:pt x="750" y="5"/>
                    </a:lnTo>
                    <a:lnTo>
                      <a:pt x="741" y="0"/>
                    </a:lnTo>
                    <a:lnTo>
                      <a:pt x="731" y="0"/>
                    </a:lnTo>
                    <a:lnTo>
                      <a:pt x="731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0" name="Freeform 269"/>
              <p:cNvSpPr>
                <a:spLocks/>
              </p:cNvSpPr>
              <p:nvPr/>
            </p:nvSpPr>
            <p:spPr bwMode="auto">
              <a:xfrm>
                <a:off x="877" y="2885"/>
                <a:ext cx="287" cy="257"/>
              </a:xfrm>
              <a:custGeom>
                <a:avLst/>
                <a:gdLst>
                  <a:gd name="T0" fmla="*/ 287 w 287"/>
                  <a:gd name="T1" fmla="*/ 0 h 257"/>
                  <a:gd name="T2" fmla="*/ 287 w 287"/>
                  <a:gd name="T3" fmla="*/ 0 h 257"/>
                  <a:gd name="T4" fmla="*/ 267 w 287"/>
                  <a:gd name="T5" fmla="*/ 5 h 257"/>
                  <a:gd name="T6" fmla="*/ 252 w 287"/>
                  <a:gd name="T7" fmla="*/ 10 h 257"/>
                  <a:gd name="T8" fmla="*/ 223 w 287"/>
                  <a:gd name="T9" fmla="*/ 39 h 257"/>
                  <a:gd name="T10" fmla="*/ 223 w 287"/>
                  <a:gd name="T11" fmla="*/ 39 h 257"/>
                  <a:gd name="T12" fmla="*/ 183 w 287"/>
                  <a:gd name="T13" fmla="*/ 79 h 257"/>
                  <a:gd name="T14" fmla="*/ 134 w 287"/>
                  <a:gd name="T15" fmla="*/ 118 h 257"/>
                  <a:gd name="T16" fmla="*/ 134 w 287"/>
                  <a:gd name="T17" fmla="*/ 118 h 257"/>
                  <a:gd name="T18" fmla="*/ 94 w 287"/>
                  <a:gd name="T19" fmla="*/ 148 h 257"/>
                  <a:gd name="T20" fmla="*/ 55 w 287"/>
                  <a:gd name="T21" fmla="*/ 178 h 257"/>
                  <a:gd name="T22" fmla="*/ 20 w 287"/>
                  <a:gd name="T23" fmla="*/ 212 h 257"/>
                  <a:gd name="T24" fmla="*/ 10 w 287"/>
                  <a:gd name="T25" fmla="*/ 237 h 257"/>
                  <a:gd name="T26" fmla="*/ 0 w 287"/>
                  <a:gd name="T27" fmla="*/ 257 h 257"/>
                  <a:gd name="T28" fmla="*/ 0 w 287"/>
                  <a:gd name="T29" fmla="*/ 257 h 257"/>
                  <a:gd name="T30" fmla="*/ 0 w 287"/>
                  <a:gd name="T31" fmla="*/ 257 h 257"/>
                  <a:gd name="T32" fmla="*/ 0 w 287"/>
                  <a:gd name="T33" fmla="*/ 257 h 257"/>
                  <a:gd name="T34" fmla="*/ 30 w 287"/>
                  <a:gd name="T35" fmla="*/ 217 h 257"/>
                  <a:gd name="T36" fmla="*/ 65 w 287"/>
                  <a:gd name="T37" fmla="*/ 178 h 257"/>
                  <a:gd name="T38" fmla="*/ 109 w 287"/>
                  <a:gd name="T39" fmla="*/ 148 h 257"/>
                  <a:gd name="T40" fmla="*/ 153 w 287"/>
                  <a:gd name="T41" fmla="*/ 118 h 257"/>
                  <a:gd name="T42" fmla="*/ 153 w 287"/>
                  <a:gd name="T43" fmla="*/ 118 h 257"/>
                  <a:gd name="T44" fmla="*/ 178 w 287"/>
                  <a:gd name="T45" fmla="*/ 99 h 257"/>
                  <a:gd name="T46" fmla="*/ 208 w 287"/>
                  <a:gd name="T47" fmla="*/ 74 h 257"/>
                  <a:gd name="T48" fmla="*/ 208 w 287"/>
                  <a:gd name="T49" fmla="*/ 74 h 257"/>
                  <a:gd name="T50" fmla="*/ 242 w 287"/>
                  <a:gd name="T51" fmla="*/ 29 h 257"/>
                  <a:gd name="T52" fmla="*/ 262 w 287"/>
                  <a:gd name="T53" fmla="*/ 15 h 257"/>
                  <a:gd name="T54" fmla="*/ 287 w 287"/>
                  <a:gd name="T55" fmla="*/ 0 h 257"/>
                  <a:gd name="T56" fmla="*/ 287 w 287"/>
                  <a:gd name="T57" fmla="*/ 0 h 257"/>
                  <a:gd name="T58" fmla="*/ 287 w 287"/>
                  <a:gd name="T59" fmla="*/ 0 h 257"/>
                  <a:gd name="T60" fmla="*/ 287 w 287"/>
                  <a:gd name="T61" fmla="*/ 0 h 2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7" h="257">
                    <a:moveTo>
                      <a:pt x="287" y="0"/>
                    </a:moveTo>
                    <a:lnTo>
                      <a:pt x="287" y="0"/>
                    </a:lnTo>
                    <a:lnTo>
                      <a:pt x="267" y="5"/>
                    </a:lnTo>
                    <a:lnTo>
                      <a:pt x="252" y="10"/>
                    </a:lnTo>
                    <a:lnTo>
                      <a:pt x="223" y="39"/>
                    </a:lnTo>
                    <a:lnTo>
                      <a:pt x="223" y="39"/>
                    </a:lnTo>
                    <a:lnTo>
                      <a:pt x="183" y="79"/>
                    </a:lnTo>
                    <a:lnTo>
                      <a:pt x="134" y="118"/>
                    </a:lnTo>
                    <a:lnTo>
                      <a:pt x="134" y="118"/>
                    </a:lnTo>
                    <a:lnTo>
                      <a:pt x="94" y="148"/>
                    </a:lnTo>
                    <a:lnTo>
                      <a:pt x="55" y="178"/>
                    </a:lnTo>
                    <a:lnTo>
                      <a:pt x="20" y="212"/>
                    </a:lnTo>
                    <a:lnTo>
                      <a:pt x="10" y="23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30" y="217"/>
                    </a:lnTo>
                    <a:lnTo>
                      <a:pt x="65" y="178"/>
                    </a:lnTo>
                    <a:lnTo>
                      <a:pt x="109" y="148"/>
                    </a:lnTo>
                    <a:lnTo>
                      <a:pt x="153" y="118"/>
                    </a:lnTo>
                    <a:lnTo>
                      <a:pt x="153" y="118"/>
                    </a:lnTo>
                    <a:lnTo>
                      <a:pt x="178" y="99"/>
                    </a:lnTo>
                    <a:lnTo>
                      <a:pt x="208" y="74"/>
                    </a:lnTo>
                    <a:lnTo>
                      <a:pt x="208" y="74"/>
                    </a:lnTo>
                    <a:lnTo>
                      <a:pt x="242" y="29"/>
                    </a:lnTo>
                    <a:lnTo>
                      <a:pt x="262" y="15"/>
                    </a:lnTo>
                    <a:lnTo>
                      <a:pt x="287" y="0"/>
                    </a:lnTo>
                    <a:lnTo>
                      <a:pt x="287" y="0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1" name="Freeform 270"/>
              <p:cNvSpPr>
                <a:spLocks/>
              </p:cNvSpPr>
              <p:nvPr/>
            </p:nvSpPr>
            <p:spPr bwMode="auto">
              <a:xfrm>
                <a:off x="803" y="2993"/>
                <a:ext cx="232" cy="79"/>
              </a:xfrm>
              <a:custGeom>
                <a:avLst/>
                <a:gdLst>
                  <a:gd name="T0" fmla="*/ 232 w 232"/>
                  <a:gd name="T1" fmla="*/ 0 h 79"/>
                  <a:gd name="T2" fmla="*/ 232 w 232"/>
                  <a:gd name="T3" fmla="*/ 0 h 79"/>
                  <a:gd name="T4" fmla="*/ 173 w 232"/>
                  <a:gd name="T5" fmla="*/ 15 h 79"/>
                  <a:gd name="T6" fmla="*/ 114 w 232"/>
                  <a:gd name="T7" fmla="*/ 30 h 79"/>
                  <a:gd name="T8" fmla="*/ 55 w 232"/>
                  <a:gd name="T9" fmla="*/ 50 h 79"/>
                  <a:gd name="T10" fmla="*/ 25 w 232"/>
                  <a:gd name="T11" fmla="*/ 60 h 79"/>
                  <a:gd name="T12" fmla="*/ 0 w 232"/>
                  <a:gd name="T13" fmla="*/ 74 h 79"/>
                  <a:gd name="T14" fmla="*/ 0 w 232"/>
                  <a:gd name="T15" fmla="*/ 74 h 79"/>
                  <a:gd name="T16" fmla="*/ 0 w 232"/>
                  <a:gd name="T17" fmla="*/ 79 h 79"/>
                  <a:gd name="T18" fmla="*/ 0 w 232"/>
                  <a:gd name="T19" fmla="*/ 79 h 79"/>
                  <a:gd name="T20" fmla="*/ 30 w 232"/>
                  <a:gd name="T21" fmla="*/ 65 h 79"/>
                  <a:gd name="T22" fmla="*/ 60 w 232"/>
                  <a:gd name="T23" fmla="*/ 55 h 79"/>
                  <a:gd name="T24" fmla="*/ 119 w 232"/>
                  <a:gd name="T25" fmla="*/ 40 h 79"/>
                  <a:gd name="T26" fmla="*/ 178 w 232"/>
                  <a:gd name="T27" fmla="*/ 25 h 79"/>
                  <a:gd name="T28" fmla="*/ 208 w 232"/>
                  <a:gd name="T29" fmla="*/ 15 h 79"/>
                  <a:gd name="T30" fmla="*/ 232 w 232"/>
                  <a:gd name="T31" fmla="*/ 5 h 79"/>
                  <a:gd name="T32" fmla="*/ 232 w 232"/>
                  <a:gd name="T33" fmla="*/ 5 h 79"/>
                  <a:gd name="T34" fmla="*/ 232 w 232"/>
                  <a:gd name="T35" fmla="*/ 0 h 79"/>
                  <a:gd name="T36" fmla="*/ 232 w 232"/>
                  <a:gd name="T37" fmla="*/ 0 h 79"/>
                  <a:gd name="T38" fmla="*/ 232 w 232"/>
                  <a:gd name="T39" fmla="*/ 0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32" h="79">
                    <a:moveTo>
                      <a:pt x="232" y="0"/>
                    </a:moveTo>
                    <a:lnTo>
                      <a:pt x="232" y="0"/>
                    </a:lnTo>
                    <a:lnTo>
                      <a:pt x="173" y="15"/>
                    </a:lnTo>
                    <a:lnTo>
                      <a:pt x="114" y="30"/>
                    </a:lnTo>
                    <a:lnTo>
                      <a:pt x="55" y="50"/>
                    </a:lnTo>
                    <a:lnTo>
                      <a:pt x="25" y="60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0" y="79"/>
                    </a:lnTo>
                    <a:lnTo>
                      <a:pt x="0" y="79"/>
                    </a:lnTo>
                    <a:lnTo>
                      <a:pt x="30" y="65"/>
                    </a:lnTo>
                    <a:lnTo>
                      <a:pt x="60" y="55"/>
                    </a:lnTo>
                    <a:lnTo>
                      <a:pt x="119" y="40"/>
                    </a:lnTo>
                    <a:lnTo>
                      <a:pt x="178" y="25"/>
                    </a:lnTo>
                    <a:lnTo>
                      <a:pt x="208" y="15"/>
                    </a:lnTo>
                    <a:lnTo>
                      <a:pt x="232" y="5"/>
                    </a:lnTo>
                    <a:lnTo>
                      <a:pt x="232" y="5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2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2" name="Freeform 271"/>
              <p:cNvSpPr>
                <a:spLocks/>
              </p:cNvSpPr>
              <p:nvPr/>
            </p:nvSpPr>
            <p:spPr bwMode="auto">
              <a:xfrm>
                <a:off x="887" y="2845"/>
                <a:ext cx="346" cy="45"/>
              </a:xfrm>
              <a:custGeom>
                <a:avLst/>
                <a:gdLst>
                  <a:gd name="T0" fmla="*/ 0 w 346"/>
                  <a:gd name="T1" fmla="*/ 30 h 45"/>
                  <a:gd name="T2" fmla="*/ 0 w 346"/>
                  <a:gd name="T3" fmla="*/ 30 h 45"/>
                  <a:gd name="T4" fmla="*/ 50 w 346"/>
                  <a:gd name="T5" fmla="*/ 20 h 45"/>
                  <a:gd name="T6" fmla="*/ 99 w 346"/>
                  <a:gd name="T7" fmla="*/ 15 h 45"/>
                  <a:gd name="T8" fmla="*/ 143 w 346"/>
                  <a:gd name="T9" fmla="*/ 15 h 45"/>
                  <a:gd name="T10" fmla="*/ 193 w 346"/>
                  <a:gd name="T11" fmla="*/ 25 h 45"/>
                  <a:gd name="T12" fmla="*/ 193 w 346"/>
                  <a:gd name="T13" fmla="*/ 25 h 45"/>
                  <a:gd name="T14" fmla="*/ 267 w 346"/>
                  <a:gd name="T15" fmla="*/ 40 h 45"/>
                  <a:gd name="T16" fmla="*/ 306 w 346"/>
                  <a:gd name="T17" fmla="*/ 45 h 45"/>
                  <a:gd name="T18" fmla="*/ 341 w 346"/>
                  <a:gd name="T19" fmla="*/ 40 h 45"/>
                  <a:gd name="T20" fmla="*/ 341 w 346"/>
                  <a:gd name="T21" fmla="*/ 40 h 45"/>
                  <a:gd name="T22" fmla="*/ 346 w 346"/>
                  <a:gd name="T23" fmla="*/ 35 h 45"/>
                  <a:gd name="T24" fmla="*/ 341 w 346"/>
                  <a:gd name="T25" fmla="*/ 35 h 45"/>
                  <a:gd name="T26" fmla="*/ 341 w 346"/>
                  <a:gd name="T27" fmla="*/ 35 h 45"/>
                  <a:gd name="T28" fmla="*/ 296 w 346"/>
                  <a:gd name="T29" fmla="*/ 25 h 45"/>
                  <a:gd name="T30" fmla="*/ 252 w 346"/>
                  <a:gd name="T31" fmla="*/ 15 h 45"/>
                  <a:gd name="T32" fmla="*/ 208 w 346"/>
                  <a:gd name="T33" fmla="*/ 10 h 45"/>
                  <a:gd name="T34" fmla="*/ 158 w 346"/>
                  <a:gd name="T35" fmla="*/ 0 h 45"/>
                  <a:gd name="T36" fmla="*/ 158 w 346"/>
                  <a:gd name="T37" fmla="*/ 0 h 45"/>
                  <a:gd name="T38" fmla="*/ 119 w 346"/>
                  <a:gd name="T39" fmla="*/ 0 h 45"/>
                  <a:gd name="T40" fmla="*/ 79 w 346"/>
                  <a:gd name="T41" fmla="*/ 10 h 45"/>
                  <a:gd name="T42" fmla="*/ 0 w 346"/>
                  <a:gd name="T43" fmla="*/ 30 h 45"/>
                  <a:gd name="T44" fmla="*/ 0 w 346"/>
                  <a:gd name="T45" fmla="*/ 30 h 45"/>
                  <a:gd name="T46" fmla="*/ 0 w 346"/>
                  <a:gd name="T47" fmla="*/ 30 h 45"/>
                  <a:gd name="T48" fmla="*/ 0 w 346"/>
                  <a:gd name="T49" fmla="*/ 3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6" h="45">
                    <a:moveTo>
                      <a:pt x="0" y="30"/>
                    </a:moveTo>
                    <a:lnTo>
                      <a:pt x="0" y="30"/>
                    </a:lnTo>
                    <a:lnTo>
                      <a:pt x="50" y="20"/>
                    </a:lnTo>
                    <a:lnTo>
                      <a:pt x="99" y="15"/>
                    </a:lnTo>
                    <a:lnTo>
                      <a:pt x="143" y="15"/>
                    </a:lnTo>
                    <a:lnTo>
                      <a:pt x="193" y="25"/>
                    </a:lnTo>
                    <a:lnTo>
                      <a:pt x="193" y="25"/>
                    </a:lnTo>
                    <a:lnTo>
                      <a:pt x="267" y="40"/>
                    </a:lnTo>
                    <a:lnTo>
                      <a:pt x="306" y="45"/>
                    </a:lnTo>
                    <a:lnTo>
                      <a:pt x="341" y="40"/>
                    </a:lnTo>
                    <a:lnTo>
                      <a:pt x="341" y="40"/>
                    </a:lnTo>
                    <a:lnTo>
                      <a:pt x="346" y="35"/>
                    </a:lnTo>
                    <a:lnTo>
                      <a:pt x="341" y="35"/>
                    </a:lnTo>
                    <a:lnTo>
                      <a:pt x="341" y="35"/>
                    </a:lnTo>
                    <a:lnTo>
                      <a:pt x="296" y="25"/>
                    </a:lnTo>
                    <a:lnTo>
                      <a:pt x="252" y="15"/>
                    </a:lnTo>
                    <a:lnTo>
                      <a:pt x="208" y="10"/>
                    </a:lnTo>
                    <a:lnTo>
                      <a:pt x="158" y="0"/>
                    </a:lnTo>
                    <a:lnTo>
                      <a:pt x="158" y="0"/>
                    </a:lnTo>
                    <a:lnTo>
                      <a:pt x="119" y="0"/>
                    </a:lnTo>
                    <a:lnTo>
                      <a:pt x="79" y="10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3" name="Freeform 272"/>
              <p:cNvSpPr>
                <a:spLocks/>
              </p:cNvSpPr>
              <p:nvPr/>
            </p:nvSpPr>
            <p:spPr bwMode="auto">
              <a:xfrm>
                <a:off x="2333" y="3058"/>
                <a:ext cx="188" cy="197"/>
              </a:xfrm>
              <a:custGeom>
                <a:avLst/>
                <a:gdLst>
                  <a:gd name="T0" fmla="*/ 188 w 188"/>
                  <a:gd name="T1" fmla="*/ 197 h 197"/>
                  <a:gd name="T2" fmla="*/ 188 w 188"/>
                  <a:gd name="T3" fmla="*/ 197 h 197"/>
                  <a:gd name="T4" fmla="*/ 158 w 188"/>
                  <a:gd name="T5" fmla="*/ 172 h 197"/>
                  <a:gd name="T6" fmla="*/ 139 w 188"/>
                  <a:gd name="T7" fmla="*/ 153 h 197"/>
                  <a:gd name="T8" fmla="*/ 99 w 188"/>
                  <a:gd name="T9" fmla="*/ 93 h 197"/>
                  <a:gd name="T10" fmla="*/ 79 w 188"/>
                  <a:gd name="T11" fmla="*/ 69 h 197"/>
                  <a:gd name="T12" fmla="*/ 60 w 188"/>
                  <a:gd name="T13" fmla="*/ 44 h 197"/>
                  <a:gd name="T14" fmla="*/ 35 w 188"/>
                  <a:gd name="T15" fmla="*/ 19 h 197"/>
                  <a:gd name="T16" fmla="*/ 5 w 188"/>
                  <a:gd name="T17" fmla="*/ 0 h 197"/>
                  <a:gd name="T18" fmla="*/ 5 w 188"/>
                  <a:gd name="T19" fmla="*/ 0 h 197"/>
                  <a:gd name="T20" fmla="*/ 0 w 188"/>
                  <a:gd name="T21" fmla="*/ 0 h 197"/>
                  <a:gd name="T22" fmla="*/ 0 w 188"/>
                  <a:gd name="T23" fmla="*/ 5 h 197"/>
                  <a:gd name="T24" fmla="*/ 0 w 188"/>
                  <a:gd name="T25" fmla="*/ 5 h 197"/>
                  <a:gd name="T26" fmla="*/ 45 w 188"/>
                  <a:gd name="T27" fmla="*/ 54 h 197"/>
                  <a:gd name="T28" fmla="*/ 89 w 188"/>
                  <a:gd name="T29" fmla="*/ 108 h 197"/>
                  <a:gd name="T30" fmla="*/ 134 w 188"/>
                  <a:gd name="T31" fmla="*/ 158 h 197"/>
                  <a:gd name="T32" fmla="*/ 158 w 188"/>
                  <a:gd name="T33" fmla="*/ 177 h 197"/>
                  <a:gd name="T34" fmla="*/ 188 w 188"/>
                  <a:gd name="T35" fmla="*/ 197 h 197"/>
                  <a:gd name="T36" fmla="*/ 188 w 188"/>
                  <a:gd name="T37" fmla="*/ 197 h 197"/>
                  <a:gd name="T38" fmla="*/ 188 w 188"/>
                  <a:gd name="T39" fmla="*/ 197 h 197"/>
                  <a:gd name="T40" fmla="*/ 188 w 188"/>
                  <a:gd name="T41" fmla="*/ 197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88" h="197">
                    <a:moveTo>
                      <a:pt x="188" y="197"/>
                    </a:moveTo>
                    <a:lnTo>
                      <a:pt x="188" y="197"/>
                    </a:lnTo>
                    <a:lnTo>
                      <a:pt x="158" y="172"/>
                    </a:lnTo>
                    <a:lnTo>
                      <a:pt x="139" y="153"/>
                    </a:lnTo>
                    <a:lnTo>
                      <a:pt x="99" y="93"/>
                    </a:lnTo>
                    <a:lnTo>
                      <a:pt x="79" y="69"/>
                    </a:lnTo>
                    <a:lnTo>
                      <a:pt x="60" y="44"/>
                    </a:lnTo>
                    <a:lnTo>
                      <a:pt x="35" y="19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45" y="54"/>
                    </a:lnTo>
                    <a:lnTo>
                      <a:pt x="89" y="108"/>
                    </a:lnTo>
                    <a:lnTo>
                      <a:pt x="134" y="158"/>
                    </a:lnTo>
                    <a:lnTo>
                      <a:pt x="158" y="177"/>
                    </a:lnTo>
                    <a:lnTo>
                      <a:pt x="188" y="197"/>
                    </a:lnTo>
                    <a:lnTo>
                      <a:pt x="188" y="197"/>
                    </a:lnTo>
                    <a:lnTo>
                      <a:pt x="188" y="197"/>
                    </a:lnTo>
                    <a:lnTo>
                      <a:pt x="188" y="19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4" name="Freeform 273"/>
              <p:cNvSpPr>
                <a:spLocks/>
              </p:cNvSpPr>
              <p:nvPr/>
            </p:nvSpPr>
            <p:spPr bwMode="auto">
              <a:xfrm>
                <a:off x="868" y="3067"/>
                <a:ext cx="330" cy="312"/>
              </a:xfrm>
              <a:custGeom>
                <a:avLst/>
                <a:gdLst>
                  <a:gd name="T0" fmla="*/ 0 w 330"/>
                  <a:gd name="T1" fmla="*/ 312 h 312"/>
                  <a:gd name="T2" fmla="*/ 0 w 330"/>
                  <a:gd name="T3" fmla="*/ 312 h 312"/>
                  <a:gd name="T4" fmla="*/ 24 w 330"/>
                  <a:gd name="T5" fmla="*/ 257 h 312"/>
                  <a:gd name="T6" fmla="*/ 54 w 330"/>
                  <a:gd name="T7" fmla="*/ 213 h 312"/>
                  <a:gd name="T8" fmla="*/ 93 w 330"/>
                  <a:gd name="T9" fmla="*/ 168 h 312"/>
                  <a:gd name="T10" fmla="*/ 133 w 330"/>
                  <a:gd name="T11" fmla="*/ 129 h 312"/>
                  <a:gd name="T12" fmla="*/ 177 w 330"/>
                  <a:gd name="T13" fmla="*/ 89 h 312"/>
                  <a:gd name="T14" fmla="*/ 222 w 330"/>
                  <a:gd name="T15" fmla="*/ 60 h 312"/>
                  <a:gd name="T16" fmla="*/ 276 w 330"/>
                  <a:gd name="T17" fmla="*/ 30 h 312"/>
                  <a:gd name="T18" fmla="*/ 325 w 330"/>
                  <a:gd name="T19" fmla="*/ 5 h 312"/>
                  <a:gd name="T20" fmla="*/ 325 w 330"/>
                  <a:gd name="T21" fmla="*/ 5 h 312"/>
                  <a:gd name="T22" fmla="*/ 330 w 330"/>
                  <a:gd name="T23" fmla="*/ 0 h 312"/>
                  <a:gd name="T24" fmla="*/ 325 w 330"/>
                  <a:gd name="T25" fmla="*/ 0 h 312"/>
                  <a:gd name="T26" fmla="*/ 325 w 330"/>
                  <a:gd name="T27" fmla="*/ 0 h 312"/>
                  <a:gd name="T28" fmla="*/ 266 w 330"/>
                  <a:gd name="T29" fmla="*/ 15 h 312"/>
                  <a:gd name="T30" fmla="*/ 207 w 330"/>
                  <a:gd name="T31" fmla="*/ 40 h 312"/>
                  <a:gd name="T32" fmla="*/ 162 w 330"/>
                  <a:gd name="T33" fmla="*/ 70 h 312"/>
                  <a:gd name="T34" fmla="*/ 118 w 330"/>
                  <a:gd name="T35" fmla="*/ 109 h 312"/>
                  <a:gd name="T36" fmla="*/ 79 w 330"/>
                  <a:gd name="T37" fmla="*/ 154 h 312"/>
                  <a:gd name="T38" fmla="*/ 49 w 330"/>
                  <a:gd name="T39" fmla="*/ 203 h 312"/>
                  <a:gd name="T40" fmla="*/ 24 w 330"/>
                  <a:gd name="T41" fmla="*/ 257 h 312"/>
                  <a:gd name="T42" fmla="*/ 0 w 330"/>
                  <a:gd name="T43" fmla="*/ 312 h 312"/>
                  <a:gd name="T44" fmla="*/ 0 w 330"/>
                  <a:gd name="T45" fmla="*/ 312 h 312"/>
                  <a:gd name="T46" fmla="*/ 0 w 330"/>
                  <a:gd name="T47" fmla="*/ 312 h 312"/>
                  <a:gd name="T48" fmla="*/ 0 w 330"/>
                  <a:gd name="T49" fmla="*/ 312 h 3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312">
                    <a:moveTo>
                      <a:pt x="0" y="312"/>
                    </a:moveTo>
                    <a:lnTo>
                      <a:pt x="0" y="312"/>
                    </a:lnTo>
                    <a:lnTo>
                      <a:pt x="24" y="257"/>
                    </a:lnTo>
                    <a:lnTo>
                      <a:pt x="54" y="213"/>
                    </a:lnTo>
                    <a:lnTo>
                      <a:pt x="93" y="168"/>
                    </a:lnTo>
                    <a:lnTo>
                      <a:pt x="133" y="129"/>
                    </a:lnTo>
                    <a:lnTo>
                      <a:pt x="177" y="89"/>
                    </a:lnTo>
                    <a:lnTo>
                      <a:pt x="222" y="60"/>
                    </a:lnTo>
                    <a:lnTo>
                      <a:pt x="276" y="30"/>
                    </a:lnTo>
                    <a:lnTo>
                      <a:pt x="325" y="5"/>
                    </a:lnTo>
                    <a:lnTo>
                      <a:pt x="325" y="5"/>
                    </a:lnTo>
                    <a:lnTo>
                      <a:pt x="330" y="0"/>
                    </a:lnTo>
                    <a:lnTo>
                      <a:pt x="325" y="0"/>
                    </a:lnTo>
                    <a:lnTo>
                      <a:pt x="325" y="0"/>
                    </a:lnTo>
                    <a:lnTo>
                      <a:pt x="266" y="15"/>
                    </a:lnTo>
                    <a:lnTo>
                      <a:pt x="207" y="40"/>
                    </a:lnTo>
                    <a:lnTo>
                      <a:pt x="162" y="70"/>
                    </a:lnTo>
                    <a:lnTo>
                      <a:pt x="118" y="109"/>
                    </a:lnTo>
                    <a:lnTo>
                      <a:pt x="79" y="154"/>
                    </a:lnTo>
                    <a:lnTo>
                      <a:pt x="49" y="203"/>
                    </a:lnTo>
                    <a:lnTo>
                      <a:pt x="24" y="257"/>
                    </a:lnTo>
                    <a:lnTo>
                      <a:pt x="0" y="312"/>
                    </a:lnTo>
                    <a:lnTo>
                      <a:pt x="0" y="312"/>
                    </a:lnTo>
                    <a:lnTo>
                      <a:pt x="0" y="312"/>
                    </a:lnTo>
                    <a:lnTo>
                      <a:pt x="0" y="312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5" name="Freeform 274"/>
              <p:cNvSpPr>
                <a:spLocks/>
              </p:cNvSpPr>
              <p:nvPr/>
            </p:nvSpPr>
            <p:spPr bwMode="auto">
              <a:xfrm>
                <a:off x="2343" y="3058"/>
                <a:ext cx="316" cy="316"/>
              </a:xfrm>
              <a:custGeom>
                <a:avLst/>
                <a:gdLst>
                  <a:gd name="T0" fmla="*/ 316 w 316"/>
                  <a:gd name="T1" fmla="*/ 316 h 316"/>
                  <a:gd name="T2" fmla="*/ 316 w 316"/>
                  <a:gd name="T3" fmla="*/ 316 h 316"/>
                  <a:gd name="T4" fmla="*/ 296 w 316"/>
                  <a:gd name="T5" fmla="*/ 271 h 316"/>
                  <a:gd name="T6" fmla="*/ 267 w 316"/>
                  <a:gd name="T7" fmla="*/ 227 h 316"/>
                  <a:gd name="T8" fmla="*/ 237 w 316"/>
                  <a:gd name="T9" fmla="*/ 192 h 316"/>
                  <a:gd name="T10" fmla="*/ 203 w 316"/>
                  <a:gd name="T11" fmla="*/ 153 h 316"/>
                  <a:gd name="T12" fmla="*/ 203 w 316"/>
                  <a:gd name="T13" fmla="*/ 153 h 316"/>
                  <a:gd name="T14" fmla="*/ 109 w 316"/>
                  <a:gd name="T15" fmla="*/ 69 h 316"/>
                  <a:gd name="T16" fmla="*/ 60 w 316"/>
                  <a:gd name="T17" fmla="*/ 29 h 316"/>
                  <a:gd name="T18" fmla="*/ 5 w 316"/>
                  <a:gd name="T19" fmla="*/ 0 h 316"/>
                  <a:gd name="T20" fmla="*/ 5 w 316"/>
                  <a:gd name="T21" fmla="*/ 0 h 316"/>
                  <a:gd name="T22" fmla="*/ 0 w 316"/>
                  <a:gd name="T23" fmla="*/ 0 h 316"/>
                  <a:gd name="T24" fmla="*/ 0 w 316"/>
                  <a:gd name="T25" fmla="*/ 5 h 316"/>
                  <a:gd name="T26" fmla="*/ 0 w 316"/>
                  <a:gd name="T27" fmla="*/ 5 h 316"/>
                  <a:gd name="T28" fmla="*/ 89 w 316"/>
                  <a:gd name="T29" fmla="*/ 74 h 316"/>
                  <a:gd name="T30" fmla="*/ 173 w 316"/>
                  <a:gd name="T31" fmla="*/ 148 h 316"/>
                  <a:gd name="T32" fmla="*/ 213 w 316"/>
                  <a:gd name="T33" fmla="*/ 182 h 316"/>
                  <a:gd name="T34" fmla="*/ 252 w 316"/>
                  <a:gd name="T35" fmla="*/ 222 h 316"/>
                  <a:gd name="T36" fmla="*/ 287 w 316"/>
                  <a:gd name="T37" fmla="*/ 266 h 316"/>
                  <a:gd name="T38" fmla="*/ 311 w 316"/>
                  <a:gd name="T39" fmla="*/ 316 h 316"/>
                  <a:gd name="T40" fmla="*/ 311 w 316"/>
                  <a:gd name="T41" fmla="*/ 316 h 316"/>
                  <a:gd name="T42" fmla="*/ 316 w 316"/>
                  <a:gd name="T43" fmla="*/ 316 h 316"/>
                  <a:gd name="T44" fmla="*/ 316 w 316"/>
                  <a:gd name="T45" fmla="*/ 316 h 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316" h="316">
                    <a:moveTo>
                      <a:pt x="316" y="316"/>
                    </a:moveTo>
                    <a:lnTo>
                      <a:pt x="316" y="316"/>
                    </a:lnTo>
                    <a:lnTo>
                      <a:pt x="296" y="271"/>
                    </a:lnTo>
                    <a:lnTo>
                      <a:pt x="267" y="227"/>
                    </a:lnTo>
                    <a:lnTo>
                      <a:pt x="237" y="192"/>
                    </a:lnTo>
                    <a:lnTo>
                      <a:pt x="203" y="153"/>
                    </a:lnTo>
                    <a:lnTo>
                      <a:pt x="203" y="153"/>
                    </a:lnTo>
                    <a:lnTo>
                      <a:pt x="109" y="69"/>
                    </a:lnTo>
                    <a:lnTo>
                      <a:pt x="60" y="29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89" y="74"/>
                    </a:lnTo>
                    <a:lnTo>
                      <a:pt x="173" y="148"/>
                    </a:lnTo>
                    <a:lnTo>
                      <a:pt x="213" y="182"/>
                    </a:lnTo>
                    <a:lnTo>
                      <a:pt x="252" y="222"/>
                    </a:lnTo>
                    <a:lnTo>
                      <a:pt x="287" y="266"/>
                    </a:lnTo>
                    <a:lnTo>
                      <a:pt x="311" y="316"/>
                    </a:lnTo>
                    <a:lnTo>
                      <a:pt x="311" y="316"/>
                    </a:lnTo>
                    <a:lnTo>
                      <a:pt x="316" y="316"/>
                    </a:lnTo>
                    <a:lnTo>
                      <a:pt x="316" y="316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6" name="Freeform 275"/>
              <p:cNvSpPr>
                <a:spLocks/>
              </p:cNvSpPr>
              <p:nvPr/>
            </p:nvSpPr>
            <p:spPr bwMode="auto">
              <a:xfrm>
                <a:off x="2531" y="3216"/>
                <a:ext cx="197" cy="118"/>
              </a:xfrm>
              <a:custGeom>
                <a:avLst/>
                <a:gdLst>
                  <a:gd name="T0" fmla="*/ 197 w 197"/>
                  <a:gd name="T1" fmla="*/ 118 h 118"/>
                  <a:gd name="T2" fmla="*/ 197 w 197"/>
                  <a:gd name="T3" fmla="*/ 118 h 118"/>
                  <a:gd name="T4" fmla="*/ 183 w 197"/>
                  <a:gd name="T5" fmla="*/ 93 h 118"/>
                  <a:gd name="T6" fmla="*/ 163 w 197"/>
                  <a:gd name="T7" fmla="*/ 69 h 118"/>
                  <a:gd name="T8" fmla="*/ 143 w 197"/>
                  <a:gd name="T9" fmla="*/ 49 h 118"/>
                  <a:gd name="T10" fmla="*/ 118 w 197"/>
                  <a:gd name="T11" fmla="*/ 39 h 118"/>
                  <a:gd name="T12" fmla="*/ 59 w 197"/>
                  <a:gd name="T13" fmla="*/ 14 h 118"/>
                  <a:gd name="T14" fmla="*/ 0 w 197"/>
                  <a:gd name="T15" fmla="*/ 0 h 118"/>
                  <a:gd name="T16" fmla="*/ 0 w 197"/>
                  <a:gd name="T17" fmla="*/ 0 h 118"/>
                  <a:gd name="T18" fmla="*/ 0 w 197"/>
                  <a:gd name="T19" fmla="*/ 0 h 118"/>
                  <a:gd name="T20" fmla="*/ 0 w 197"/>
                  <a:gd name="T21" fmla="*/ 0 h 118"/>
                  <a:gd name="T22" fmla="*/ 59 w 197"/>
                  <a:gd name="T23" fmla="*/ 19 h 118"/>
                  <a:gd name="T24" fmla="*/ 113 w 197"/>
                  <a:gd name="T25" fmla="*/ 44 h 118"/>
                  <a:gd name="T26" fmla="*/ 138 w 197"/>
                  <a:gd name="T27" fmla="*/ 54 h 118"/>
                  <a:gd name="T28" fmla="*/ 158 w 197"/>
                  <a:gd name="T29" fmla="*/ 74 h 118"/>
                  <a:gd name="T30" fmla="*/ 178 w 197"/>
                  <a:gd name="T31" fmla="*/ 93 h 118"/>
                  <a:gd name="T32" fmla="*/ 192 w 197"/>
                  <a:gd name="T33" fmla="*/ 118 h 118"/>
                  <a:gd name="T34" fmla="*/ 192 w 197"/>
                  <a:gd name="T35" fmla="*/ 118 h 118"/>
                  <a:gd name="T36" fmla="*/ 197 w 197"/>
                  <a:gd name="T37" fmla="*/ 118 h 118"/>
                  <a:gd name="T38" fmla="*/ 197 w 197"/>
                  <a:gd name="T39" fmla="*/ 118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7" h="118">
                    <a:moveTo>
                      <a:pt x="197" y="118"/>
                    </a:moveTo>
                    <a:lnTo>
                      <a:pt x="197" y="118"/>
                    </a:lnTo>
                    <a:lnTo>
                      <a:pt x="183" y="93"/>
                    </a:lnTo>
                    <a:lnTo>
                      <a:pt x="163" y="69"/>
                    </a:lnTo>
                    <a:lnTo>
                      <a:pt x="143" y="49"/>
                    </a:lnTo>
                    <a:lnTo>
                      <a:pt x="118" y="39"/>
                    </a:lnTo>
                    <a:lnTo>
                      <a:pt x="59" y="1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9" y="19"/>
                    </a:lnTo>
                    <a:lnTo>
                      <a:pt x="113" y="44"/>
                    </a:lnTo>
                    <a:lnTo>
                      <a:pt x="138" y="54"/>
                    </a:lnTo>
                    <a:lnTo>
                      <a:pt x="158" y="74"/>
                    </a:lnTo>
                    <a:lnTo>
                      <a:pt x="178" y="93"/>
                    </a:lnTo>
                    <a:lnTo>
                      <a:pt x="192" y="118"/>
                    </a:lnTo>
                    <a:lnTo>
                      <a:pt x="192" y="118"/>
                    </a:lnTo>
                    <a:lnTo>
                      <a:pt x="197" y="118"/>
                    </a:lnTo>
                    <a:lnTo>
                      <a:pt x="197" y="11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7" name="Freeform 276"/>
              <p:cNvSpPr>
                <a:spLocks/>
              </p:cNvSpPr>
              <p:nvPr/>
            </p:nvSpPr>
            <p:spPr bwMode="auto">
              <a:xfrm>
                <a:off x="2580" y="3265"/>
                <a:ext cx="55" cy="188"/>
              </a:xfrm>
              <a:custGeom>
                <a:avLst/>
                <a:gdLst>
                  <a:gd name="T0" fmla="*/ 55 w 55"/>
                  <a:gd name="T1" fmla="*/ 188 h 188"/>
                  <a:gd name="T2" fmla="*/ 55 w 55"/>
                  <a:gd name="T3" fmla="*/ 188 h 188"/>
                  <a:gd name="T4" fmla="*/ 50 w 55"/>
                  <a:gd name="T5" fmla="*/ 168 h 188"/>
                  <a:gd name="T6" fmla="*/ 40 w 55"/>
                  <a:gd name="T7" fmla="*/ 148 h 188"/>
                  <a:gd name="T8" fmla="*/ 20 w 55"/>
                  <a:gd name="T9" fmla="*/ 109 h 188"/>
                  <a:gd name="T10" fmla="*/ 20 w 55"/>
                  <a:gd name="T11" fmla="*/ 109 h 188"/>
                  <a:gd name="T12" fmla="*/ 15 w 55"/>
                  <a:gd name="T13" fmla="*/ 99 h 188"/>
                  <a:gd name="T14" fmla="*/ 10 w 55"/>
                  <a:gd name="T15" fmla="*/ 84 h 188"/>
                  <a:gd name="T16" fmla="*/ 10 w 55"/>
                  <a:gd name="T17" fmla="*/ 54 h 188"/>
                  <a:gd name="T18" fmla="*/ 10 w 55"/>
                  <a:gd name="T19" fmla="*/ 30 h 188"/>
                  <a:gd name="T20" fmla="*/ 5 w 55"/>
                  <a:gd name="T21" fmla="*/ 15 h 188"/>
                  <a:gd name="T22" fmla="*/ 0 w 55"/>
                  <a:gd name="T23" fmla="*/ 0 h 188"/>
                  <a:gd name="T24" fmla="*/ 0 w 55"/>
                  <a:gd name="T25" fmla="*/ 0 h 188"/>
                  <a:gd name="T26" fmla="*/ 0 w 55"/>
                  <a:gd name="T27" fmla="*/ 0 h 188"/>
                  <a:gd name="T28" fmla="*/ 0 w 55"/>
                  <a:gd name="T29" fmla="*/ 0 h 188"/>
                  <a:gd name="T30" fmla="*/ 0 w 55"/>
                  <a:gd name="T31" fmla="*/ 25 h 188"/>
                  <a:gd name="T32" fmla="*/ 0 w 55"/>
                  <a:gd name="T33" fmla="*/ 49 h 188"/>
                  <a:gd name="T34" fmla="*/ 0 w 55"/>
                  <a:gd name="T35" fmla="*/ 69 h 188"/>
                  <a:gd name="T36" fmla="*/ 0 w 55"/>
                  <a:gd name="T37" fmla="*/ 94 h 188"/>
                  <a:gd name="T38" fmla="*/ 0 w 55"/>
                  <a:gd name="T39" fmla="*/ 94 h 188"/>
                  <a:gd name="T40" fmla="*/ 10 w 55"/>
                  <a:gd name="T41" fmla="*/ 118 h 188"/>
                  <a:gd name="T42" fmla="*/ 25 w 55"/>
                  <a:gd name="T43" fmla="*/ 138 h 188"/>
                  <a:gd name="T44" fmla="*/ 40 w 55"/>
                  <a:gd name="T45" fmla="*/ 163 h 188"/>
                  <a:gd name="T46" fmla="*/ 55 w 55"/>
                  <a:gd name="T47" fmla="*/ 188 h 188"/>
                  <a:gd name="T48" fmla="*/ 55 w 55"/>
                  <a:gd name="T49" fmla="*/ 188 h 188"/>
                  <a:gd name="T50" fmla="*/ 55 w 55"/>
                  <a:gd name="T51" fmla="*/ 188 h 188"/>
                  <a:gd name="T52" fmla="*/ 55 w 55"/>
                  <a:gd name="T53" fmla="*/ 188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55" h="188">
                    <a:moveTo>
                      <a:pt x="55" y="188"/>
                    </a:moveTo>
                    <a:lnTo>
                      <a:pt x="55" y="188"/>
                    </a:lnTo>
                    <a:lnTo>
                      <a:pt x="50" y="168"/>
                    </a:lnTo>
                    <a:lnTo>
                      <a:pt x="40" y="148"/>
                    </a:lnTo>
                    <a:lnTo>
                      <a:pt x="20" y="109"/>
                    </a:lnTo>
                    <a:lnTo>
                      <a:pt x="20" y="109"/>
                    </a:lnTo>
                    <a:lnTo>
                      <a:pt x="15" y="99"/>
                    </a:lnTo>
                    <a:lnTo>
                      <a:pt x="10" y="84"/>
                    </a:lnTo>
                    <a:lnTo>
                      <a:pt x="10" y="54"/>
                    </a:lnTo>
                    <a:lnTo>
                      <a:pt x="10" y="30"/>
                    </a:lnTo>
                    <a:lnTo>
                      <a:pt x="5" y="1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5"/>
                    </a:lnTo>
                    <a:lnTo>
                      <a:pt x="0" y="49"/>
                    </a:lnTo>
                    <a:lnTo>
                      <a:pt x="0" y="69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10" y="118"/>
                    </a:lnTo>
                    <a:lnTo>
                      <a:pt x="25" y="138"/>
                    </a:lnTo>
                    <a:lnTo>
                      <a:pt x="40" y="163"/>
                    </a:lnTo>
                    <a:lnTo>
                      <a:pt x="55" y="188"/>
                    </a:lnTo>
                    <a:lnTo>
                      <a:pt x="55" y="188"/>
                    </a:lnTo>
                    <a:lnTo>
                      <a:pt x="55" y="188"/>
                    </a:lnTo>
                    <a:lnTo>
                      <a:pt x="55" y="18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8" name="Freeform 277"/>
              <p:cNvSpPr>
                <a:spLocks/>
              </p:cNvSpPr>
              <p:nvPr/>
            </p:nvSpPr>
            <p:spPr bwMode="auto">
              <a:xfrm>
                <a:off x="2279" y="3467"/>
                <a:ext cx="79" cy="134"/>
              </a:xfrm>
              <a:custGeom>
                <a:avLst/>
                <a:gdLst>
                  <a:gd name="T0" fmla="*/ 64 w 79"/>
                  <a:gd name="T1" fmla="*/ 134 h 134"/>
                  <a:gd name="T2" fmla="*/ 64 w 79"/>
                  <a:gd name="T3" fmla="*/ 134 h 134"/>
                  <a:gd name="T4" fmla="*/ 74 w 79"/>
                  <a:gd name="T5" fmla="*/ 119 h 134"/>
                  <a:gd name="T6" fmla="*/ 79 w 79"/>
                  <a:gd name="T7" fmla="*/ 109 h 134"/>
                  <a:gd name="T8" fmla="*/ 79 w 79"/>
                  <a:gd name="T9" fmla="*/ 94 h 134"/>
                  <a:gd name="T10" fmla="*/ 69 w 79"/>
                  <a:gd name="T11" fmla="*/ 79 h 134"/>
                  <a:gd name="T12" fmla="*/ 69 w 79"/>
                  <a:gd name="T13" fmla="*/ 79 h 134"/>
                  <a:gd name="T14" fmla="*/ 54 w 79"/>
                  <a:gd name="T15" fmla="*/ 55 h 134"/>
                  <a:gd name="T16" fmla="*/ 35 w 79"/>
                  <a:gd name="T17" fmla="*/ 40 h 134"/>
                  <a:gd name="T18" fmla="*/ 35 w 79"/>
                  <a:gd name="T19" fmla="*/ 40 h 134"/>
                  <a:gd name="T20" fmla="*/ 20 w 79"/>
                  <a:gd name="T21" fmla="*/ 20 h 134"/>
                  <a:gd name="T22" fmla="*/ 5 w 79"/>
                  <a:gd name="T23" fmla="*/ 0 h 134"/>
                  <a:gd name="T24" fmla="*/ 5 w 79"/>
                  <a:gd name="T25" fmla="*/ 0 h 134"/>
                  <a:gd name="T26" fmla="*/ 5 w 79"/>
                  <a:gd name="T27" fmla="*/ 0 h 134"/>
                  <a:gd name="T28" fmla="*/ 0 w 79"/>
                  <a:gd name="T29" fmla="*/ 0 h 134"/>
                  <a:gd name="T30" fmla="*/ 0 w 79"/>
                  <a:gd name="T31" fmla="*/ 0 h 134"/>
                  <a:gd name="T32" fmla="*/ 5 w 79"/>
                  <a:gd name="T33" fmla="*/ 15 h 134"/>
                  <a:gd name="T34" fmla="*/ 10 w 79"/>
                  <a:gd name="T35" fmla="*/ 25 h 134"/>
                  <a:gd name="T36" fmla="*/ 35 w 79"/>
                  <a:gd name="T37" fmla="*/ 45 h 134"/>
                  <a:gd name="T38" fmla="*/ 35 w 79"/>
                  <a:gd name="T39" fmla="*/ 45 h 134"/>
                  <a:gd name="T40" fmla="*/ 50 w 79"/>
                  <a:gd name="T41" fmla="*/ 65 h 134"/>
                  <a:gd name="T42" fmla="*/ 69 w 79"/>
                  <a:gd name="T43" fmla="*/ 84 h 134"/>
                  <a:gd name="T44" fmla="*/ 74 w 79"/>
                  <a:gd name="T45" fmla="*/ 99 h 134"/>
                  <a:gd name="T46" fmla="*/ 74 w 79"/>
                  <a:gd name="T47" fmla="*/ 109 h 134"/>
                  <a:gd name="T48" fmla="*/ 69 w 79"/>
                  <a:gd name="T49" fmla="*/ 119 h 134"/>
                  <a:gd name="T50" fmla="*/ 59 w 79"/>
                  <a:gd name="T51" fmla="*/ 129 h 134"/>
                  <a:gd name="T52" fmla="*/ 59 w 79"/>
                  <a:gd name="T53" fmla="*/ 129 h 134"/>
                  <a:gd name="T54" fmla="*/ 64 w 79"/>
                  <a:gd name="T55" fmla="*/ 134 h 134"/>
                  <a:gd name="T56" fmla="*/ 64 w 79"/>
                  <a:gd name="T57" fmla="*/ 134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79" h="134">
                    <a:moveTo>
                      <a:pt x="64" y="134"/>
                    </a:moveTo>
                    <a:lnTo>
                      <a:pt x="64" y="134"/>
                    </a:lnTo>
                    <a:lnTo>
                      <a:pt x="74" y="119"/>
                    </a:lnTo>
                    <a:lnTo>
                      <a:pt x="79" y="109"/>
                    </a:lnTo>
                    <a:lnTo>
                      <a:pt x="79" y="94"/>
                    </a:lnTo>
                    <a:lnTo>
                      <a:pt x="69" y="79"/>
                    </a:lnTo>
                    <a:lnTo>
                      <a:pt x="69" y="79"/>
                    </a:lnTo>
                    <a:lnTo>
                      <a:pt x="54" y="55"/>
                    </a:lnTo>
                    <a:lnTo>
                      <a:pt x="35" y="40"/>
                    </a:lnTo>
                    <a:lnTo>
                      <a:pt x="35" y="40"/>
                    </a:lnTo>
                    <a:lnTo>
                      <a:pt x="20" y="2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15"/>
                    </a:lnTo>
                    <a:lnTo>
                      <a:pt x="10" y="25"/>
                    </a:lnTo>
                    <a:lnTo>
                      <a:pt x="35" y="45"/>
                    </a:lnTo>
                    <a:lnTo>
                      <a:pt x="35" y="45"/>
                    </a:lnTo>
                    <a:lnTo>
                      <a:pt x="50" y="65"/>
                    </a:lnTo>
                    <a:lnTo>
                      <a:pt x="69" y="84"/>
                    </a:lnTo>
                    <a:lnTo>
                      <a:pt x="74" y="99"/>
                    </a:lnTo>
                    <a:lnTo>
                      <a:pt x="74" y="109"/>
                    </a:lnTo>
                    <a:lnTo>
                      <a:pt x="69" y="119"/>
                    </a:lnTo>
                    <a:lnTo>
                      <a:pt x="59" y="129"/>
                    </a:lnTo>
                    <a:lnTo>
                      <a:pt x="59" y="129"/>
                    </a:lnTo>
                    <a:lnTo>
                      <a:pt x="64" y="134"/>
                    </a:lnTo>
                    <a:lnTo>
                      <a:pt x="64" y="134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9" name="Freeform 278"/>
              <p:cNvSpPr>
                <a:spLocks/>
              </p:cNvSpPr>
              <p:nvPr/>
            </p:nvSpPr>
            <p:spPr bwMode="auto">
              <a:xfrm>
                <a:off x="1104" y="3413"/>
                <a:ext cx="153" cy="198"/>
              </a:xfrm>
              <a:custGeom>
                <a:avLst/>
                <a:gdLst>
                  <a:gd name="T0" fmla="*/ 5 w 153"/>
                  <a:gd name="T1" fmla="*/ 198 h 198"/>
                  <a:gd name="T2" fmla="*/ 5 w 153"/>
                  <a:gd name="T3" fmla="*/ 198 h 198"/>
                  <a:gd name="T4" fmla="*/ 15 w 153"/>
                  <a:gd name="T5" fmla="*/ 158 h 198"/>
                  <a:gd name="T6" fmla="*/ 30 w 153"/>
                  <a:gd name="T7" fmla="*/ 124 h 198"/>
                  <a:gd name="T8" fmla="*/ 50 w 153"/>
                  <a:gd name="T9" fmla="*/ 89 h 198"/>
                  <a:gd name="T10" fmla="*/ 84 w 153"/>
                  <a:gd name="T11" fmla="*/ 64 h 198"/>
                  <a:gd name="T12" fmla="*/ 84 w 153"/>
                  <a:gd name="T13" fmla="*/ 64 h 198"/>
                  <a:gd name="T14" fmla="*/ 124 w 153"/>
                  <a:gd name="T15" fmla="*/ 40 h 198"/>
                  <a:gd name="T16" fmla="*/ 144 w 153"/>
                  <a:gd name="T17" fmla="*/ 20 h 198"/>
                  <a:gd name="T18" fmla="*/ 153 w 153"/>
                  <a:gd name="T19" fmla="*/ 0 h 198"/>
                  <a:gd name="T20" fmla="*/ 153 w 153"/>
                  <a:gd name="T21" fmla="*/ 0 h 198"/>
                  <a:gd name="T22" fmla="*/ 149 w 153"/>
                  <a:gd name="T23" fmla="*/ 0 h 198"/>
                  <a:gd name="T24" fmla="*/ 149 w 153"/>
                  <a:gd name="T25" fmla="*/ 0 h 198"/>
                  <a:gd name="T26" fmla="*/ 149 w 153"/>
                  <a:gd name="T27" fmla="*/ 0 h 198"/>
                  <a:gd name="T28" fmla="*/ 119 w 153"/>
                  <a:gd name="T29" fmla="*/ 20 h 198"/>
                  <a:gd name="T30" fmla="*/ 94 w 153"/>
                  <a:gd name="T31" fmla="*/ 40 h 198"/>
                  <a:gd name="T32" fmla="*/ 94 w 153"/>
                  <a:gd name="T33" fmla="*/ 40 h 198"/>
                  <a:gd name="T34" fmla="*/ 70 w 153"/>
                  <a:gd name="T35" fmla="*/ 54 h 198"/>
                  <a:gd name="T36" fmla="*/ 50 w 153"/>
                  <a:gd name="T37" fmla="*/ 69 h 198"/>
                  <a:gd name="T38" fmla="*/ 50 w 153"/>
                  <a:gd name="T39" fmla="*/ 69 h 198"/>
                  <a:gd name="T40" fmla="*/ 35 w 153"/>
                  <a:gd name="T41" fmla="*/ 79 h 198"/>
                  <a:gd name="T42" fmla="*/ 30 w 153"/>
                  <a:gd name="T43" fmla="*/ 94 h 198"/>
                  <a:gd name="T44" fmla="*/ 15 w 153"/>
                  <a:gd name="T45" fmla="*/ 128 h 198"/>
                  <a:gd name="T46" fmla="*/ 0 w 153"/>
                  <a:gd name="T47" fmla="*/ 198 h 198"/>
                  <a:gd name="T48" fmla="*/ 0 w 153"/>
                  <a:gd name="T49" fmla="*/ 198 h 198"/>
                  <a:gd name="T50" fmla="*/ 5 w 153"/>
                  <a:gd name="T51" fmla="*/ 198 h 198"/>
                  <a:gd name="T52" fmla="*/ 5 w 153"/>
                  <a:gd name="T53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53" h="198">
                    <a:moveTo>
                      <a:pt x="5" y="198"/>
                    </a:moveTo>
                    <a:lnTo>
                      <a:pt x="5" y="198"/>
                    </a:lnTo>
                    <a:lnTo>
                      <a:pt x="15" y="158"/>
                    </a:lnTo>
                    <a:lnTo>
                      <a:pt x="30" y="124"/>
                    </a:lnTo>
                    <a:lnTo>
                      <a:pt x="50" y="89"/>
                    </a:lnTo>
                    <a:lnTo>
                      <a:pt x="84" y="64"/>
                    </a:lnTo>
                    <a:lnTo>
                      <a:pt x="84" y="64"/>
                    </a:lnTo>
                    <a:lnTo>
                      <a:pt x="124" y="40"/>
                    </a:lnTo>
                    <a:lnTo>
                      <a:pt x="144" y="20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49" y="0"/>
                    </a:lnTo>
                    <a:lnTo>
                      <a:pt x="149" y="0"/>
                    </a:lnTo>
                    <a:lnTo>
                      <a:pt x="149" y="0"/>
                    </a:lnTo>
                    <a:lnTo>
                      <a:pt x="119" y="20"/>
                    </a:lnTo>
                    <a:lnTo>
                      <a:pt x="94" y="40"/>
                    </a:lnTo>
                    <a:lnTo>
                      <a:pt x="94" y="40"/>
                    </a:lnTo>
                    <a:lnTo>
                      <a:pt x="70" y="54"/>
                    </a:lnTo>
                    <a:lnTo>
                      <a:pt x="50" y="69"/>
                    </a:lnTo>
                    <a:lnTo>
                      <a:pt x="50" y="69"/>
                    </a:lnTo>
                    <a:lnTo>
                      <a:pt x="35" y="79"/>
                    </a:lnTo>
                    <a:lnTo>
                      <a:pt x="30" y="94"/>
                    </a:lnTo>
                    <a:lnTo>
                      <a:pt x="15" y="128"/>
                    </a:lnTo>
                    <a:lnTo>
                      <a:pt x="0" y="198"/>
                    </a:lnTo>
                    <a:lnTo>
                      <a:pt x="0" y="198"/>
                    </a:lnTo>
                    <a:lnTo>
                      <a:pt x="5" y="198"/>
                    </a:lnTo>
                    <a:lnTo>
                      <a:pt x="5" y="19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0" name="Freeform 279"/>
              <p:cNvSpPr>
                <a:spLocks/>
              </p:cNvSpPr>
              <p:nvPr/>
            </p:nvSpPr>
            <p:spPr bwMode="auto">
              <a:xfrm>
                <a:off x="1243" y="3458"/>
                <a:ext cx="74" cy="232"/>
              </a:xfrm>
              <a:custGeom>
                <a:avLst/>
                <a:gdLst>
                  <a:gd name="T0" fmla="*/ 0 w 74"/>
                  <a:gd name="T1" fmla="*/ 232 h 232"/>
                  <a:gd name="T2" fmla="*/ 0 w 74"/>
                  <a:gd name="T3" fmla="*/ 232 h 232"/>
                  <a:gd name="T4" fmla="*/ 24 w 74"/>
                  <a:gd name="T5" fmla="*/ 212 h 232"/>
                  <a:gd name="T6" fmla="*/ 34 w 74"/>
                  <a:gd name="T7" fmla="*/ 187 h 232"/>
                  <a:gd name="T8" fmla="*/ 39 w 74"/>
                  <a:gd name="T9" fmla="*/ 162 h 232"/>
                  <a:gd name="T10" fmla="*/ 44 w 74"/>
                  <a:gd name="T11" fmla="*/ 133 h 232"/>
                  <a:gd name="T12" fmla="*/ 44 w 74"/>
                  <a:gd name="T13" fmla="*/ 133 h 232"/>
                  <a:gd name="T14" fmla="*/ 44 w 74"/>
                  <a:gd name="T15" fmla="*/ 108 h 232"/>
                  <a:gd name="T16" fmla="*/ 44 w 74"/>
                  <a:gd name="T17" fmla="*/ 88 h 232"/>
                  <a:gd name="T18" fmla="*/ 54 w 74"/>
                  <a:gd name="T19" fmla="*/ 64 h 232"/>
                  <a:gd name="T20" fmla="*/ 64 w 74"/>
                  <a:gd name="T21" fmla="*/ 44 h 232"/>
                  <a:gd name="T22" fmla="*/ 64 w 74"/>
                  <a:gd name="T23" fmla="*/ 44 h 232"/>
                  <a:gd name="T24" fmla="*/ 74 w 74"/>
                  <a:gd name="T25" fmla="*/ 24 h 232"/>
                  <a:gd name="T26" fmla="*/ 74 w 74"/>
                  <a:gd name="T27" fmla="*/ 0 h 232"/>
                  <a:gd name="T28" fmla="*/ 74 w 74"/>
                  <a:gd name="T29" fmla="*/ 0 h 232"/>
                  <a:gd name="T30" fmla="*/ 69 w 74"/>
                  <a:gd name="T31" fmla="*/ 0 h 232"/>
                  <a:gd name="T32" fmla="*/ 64 w 74"/>
                  <a:gd name="T33" fmla="*/ 0 h 232"/>
                  <a:gd name="T34" fmla="*/ 64 w 74"/>
                  <a:gd name="T35" fmla="*/ 0 h 232"/>
                  <a:gd name="T36" fmla="*/ 44 w 74"/>
                  <a:gd name="T37" fmla="*/ 44 h 232"/>
                  <a:gd name="T38" fmla="*/ 34 w 74"/>
                  <a:gd name="T39" fmla="*/ 64 h 232"/>
                  <a:gd name="T40" fmla="*/ 29 w 74"/>
                  <a:gd name="T41" fmla="*/ 88 h 232"/>
                  <a:gd name="T42" fmla="*/ 29 w 74"/>
                  <a:gd name="T43" fmla="*/ 88 h 232"/>
                  <a:gd name="T44" fmla="*/ 24 w 74"/>
                  <a:gd name="T45" fmla="*/ 128 h 232"/>
                  <a:gd name="T46" fmla="*/ 29 w 74"/>
                  <a:gd name="T47" fmla="*/ 162 h 232"/>
                  <a:gd name="T48" fmla="*/ 24 w 74"/>
                  <a:gd name="T49" fmla="*/ 182 h 232"/>
                  <a:gd name="T50" fmla="*/ 19 w 74"/>
                  <a:gd name="T51" fmla="*/ 197 h 232"/>
                  <a:gd name="T52" fmla="*/ 14 w 74"/>
                  <a:gd name="T53" fmla="*/ 217 h 232"/>
                  <a:gd name="T54" fmla="*/ 0 w 74"/>
                  <a:gd name="T55" fmla="*/ 232 h 232"/>
                  <a:gd name="T56" fmla="*/ 0 w 74"/>
                  <a:gd name="T57" fmla="*/ 232 h 232"/>
                  <a:gd name="T58" fmla="*/ 0 w 74"/>
                  <a:gd name="T59" fmla="*/ 232 h 232"/>
                  <a:gd name="T60" fmla="*/ 0 w 74"/>
                  <a:gd name="T61" fmla="*/ 232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74" h="232">
                    <a:moveTo>
                      <a:pt x="0" y="232"/>
                    </a:moveTo>
                    <a:lnTo>
                      <a:pt x="0" y="232"/>
                    </a:lnTo>
                    <a:lnTo>
                      <a:pt x="24" y="212"/>
                    </a:lnTo>
                    <a:lnTo>
                      <a:pt x="34" y="187"/>
                    </a:lnTo>
                    <a:lnTo>
                      <a:pt x="39" y="162"/>
                    </a:lnTo>
                    <a:lnTo>
                      <a:pt x="44" y="133"/>
                    </a:lnTo>
                    <a:lnTo>
                      <a:pt x="44" y="133"/>
                    </a:lnTo>
                    <a:lnTo>
                      <a:pt x="44" y="108"/>
                    </a:lnTo>
                    <a:lnTo>
                      <a:pt x="44" y="88"/>
                    </a:lnTo>
                    <a:lnTo>
                      <a:pt x="54" y="64"/>
                    </a:lnTo>
                    <a:lnTo>
                      <a:pt x="64" y="44"/>
                    </a:lnTo>
                    <a:lnTo>
                      <a:pt x="64" y="44"/>
                    </a:lnTo>
                    <a:lnTo>
                      <a:pt x="74" y="24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69" y="0"/>
                    </a:lnTo>
                    <a:lnTo>
                      <a:pt x="64" y="0"/>
                    </a:lnTo>
                    <a:lnTo>
                      <a:pt x="64" y="0"/>
                    </a:lnTo>
                    <a:lnTo>
                      <a:pt x="44" y="44"/>
                    </a:lnTo>
                    <a:lnTo>
                      <a:pt x="34" y="64"/>
                    </a:lnTo>
                    <a:lnTo>
                      <a:pt x="29" y="88"/>
                    </a:lnTo>
                    <a:lnTo>
                      <a:pt x="29" y="88"/>
                    </a:lnTo>
                    <a:lnTo>
                      <a:pt x="24" y="128"/>
                    </a:lnTo>
                    <a:lnTo>
                      <a:pt x="29" y="162"/>
                    </a:lnTo>
                    <a:lnTo>
                      <a:pt x="24" y="182"/>
                    </a:lnTo>
                    <a:lnTo>
                      <a:pt x="19" y="197"/>
                    </a:lnTo>
                    <a:lnTo>
                      <a:pt x="14" y="217"/>
                    </a:lnTo>
                    <a:lnTo>
                      <a:pt x="0" y="232"/>
                    </a:lnTo>
                    <a:lnTo>
                      <a:pt x="0" y="232"/>
                    </a:lnTo>
                    <a:lnTo>
                      <a:pt x="0" y="232"/>
                    </a:lnTo>
                    <a:lnTo>
                      <a:pt x="0" y="232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1" name="Freeform 280"/>
              <p:cNvSpPr>
                <a:spLocks/>
              </p:cNvSpPr>
              <p:nvPr/>
            </p:nvSpPr>
            <p:spPr bwMode="auto">
              <a:xfrm>
                <a:off x="947" y="3206"/>
                <a:ext cx="34" cy="227"/>
              </a:xfrm>
              <a:custGeom>
                <a:avLst/>
                <a:gdLst>
                  <a:gd name="T0" fmla="*/ 0 w 34"/>
                  <a:gd name="T1" fmla="*/ 227 h 227"/>
                  <a:gd name="T2" fmla="*/ 0 w 34"/>
                  <a:gd name="T3" fmla="*/ 227 h 227"/>
                  <a:gd name="T4" fmla="*/ 19 w 34"/>
                  <a:gd name="T5" fmla="*/ 173 h 227"/>
                  <a:gd name="T6" fmla="*/ 29 w 34"/>
                  <a:gd name="T7" fmla="*/ 148 h 227"/>
                  <a:gd name="T8" fmla="*/ 29 w 34"/>
                  <a:gd name="T9" fmla="*/ 118 h 227"/>
                  <a:gd name="T10" fmla="*/ 29 w 34"/>
                  <a:gd name="T11" fmla="*/ 118 h 227"/>
                  <a:gd name="T12" fmla="*/ 29 w 34"/>
                  <a:gd name="T13" fmla="*/ 103 h 227"/>
                  <a:gd name="T14" fmla="*/ 24 w 34"/>
                  <a:gd name="T15" fmla="*/ 84 h 227"/>
                  <a:gd name="T16" fmla="*/ 24 w 34"/>
                  <a:gd name="T17" fmla="*/ 84 h 227"/>
                  <a:gd name="T18" fmla="*/ 24 w 34"/>
                  <a:gd name="T19" fmla="*/ 59 h 227"/>
                  <a:gd name="T20" fmla="*/ 24 w 34"/>
                  <a:gd name="T21" fmla="*/ 44 h 227"/>
                  <a:gd name="T22" fmla="*/ 34 w 34"/>
                  <a:gd name="T23" fmla="*/ 0 h 227"/>
                  <a:gd name="T24" fmla="*/ 34 w 34"/>
                  <a:gd name="T25" fmla="*/ 0 h 227"/>
                  <a:gd name="T26" fmla="*/ 29 w 34"/>
                  <a:gd name="T27" fmla="*/ 0 h 227"/>
                  <a:gd name="T28" fmla="*/ 24 w 34"/>
                  <a:gd name="T29" fmla="*/ 0 h 227"/>
                  <a:gd name="T30" fmla="*/ 24 w 34"/>
                  <a:gd name="T31" fmla="*/ 0 h 227"/>
                  <a:gd name="T32" fmla="*/ 14 w 34"/>
                  <a:gd name="T33" fmla="*/ 15 h 227"/>
                  <a:gd name="T34" fmla="*/ 9 w 34"/>
                  <a:gd name="T35" fmla="*/ 29 h 227"/>
                  <a:gd name="T36" fmla="*/ 9 w 34"/>
                  <a:gd name="T37" fmla="*/ 44 h 227"/>
                  <a:gd name="T38" fmla="*/ 9 w 34"/>
                  <a:gd name="T39" fmla="*/ 64 h 227"/>
                  <a:gd name="T40" fmla="*/ 9 w 34"/>
                  <a:gd name="T41" fmla="*/ 64 h 227"/>
                  <a:gd name="T42" fmla="*/ 14 w 34"/>
                  <a:gd name="T43" fmla="*/ 108 h 227"/>
                  <a:gd name="T44" fmla="*/ 14 w 34"/>
                  <a:gd name="T45" fmla="*/ 148 h 227"/>
                  <a:gd name="T46" fmla="*/ 9 w 34"/>
                  <a:gd name="T47" fmla="*/ 187 h 227"/>
                  <a:gd name="T48" fmla="*/ 0 w 34"/>
                  <a:gd name="T49" fmla="*/ 227 h 227"/>
                  <a:gd name="T50" fmla="*/ 0 w 34"/>
                  <a:gd name="T51" fmla="*/ 227 h 227"/>
                  <a:gd name="T52" fmla="*/ 0 w 34"/>
                  <a:gd name="T53" fmla="*/ 227 h 227"/>
                  <a:gd name="T54" fmla="*/ 0 w 34"/>
                  <a:gd name="T55" fmla="*/ 227 h 2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34" h="227">
                    <a:moveTo>
                      <a:pt x="0" y="227"/>
                    </a:moveTo>
                    <a:lnTo>
                      <a:pt x="0" y="227"/>
                    </a:lnTo>
                    <a:lnTo>
                      <a:pt x="19" y="173"/>
                    </a:lnTo>
                    <a:lnTo>
                      <a:pt x="29" y="148"/>
                    </a:lnTo>
                    <a:lnTo>
                      <a:pt x="29" y="118"/>
                    </a:lnTo>
                    <a:lnTo>
                      <a:pt x="29" y="118"/>
                    </a:lnTo>
                    <a:lnTo>
                      <a:pt x="29" y="103"/>
                    </a:lnTo>
                    <a:lnTo>
                      <a:pt x="24" y="84"/>
                    </a:lnTo>
                    <a:lnTo>
                      <a:pt x="24" y="84"/>
                    </a:lnTo>
                    <a:lnTo>
                      <a:pt x="24" y="59"/>
                    </a:lnTo>
                    <a:lnTo>
                      <a:pt x="24" y="44"/>
                    </a:lnTo>
                    <a:lnTo>
                      <a:pt x="34" y="0"/>
                    </a:lnTo>
                    <a:lnTo>
                      <a:pt x="34" y="0"/>
                    </a:lnTo>
                    <a:lnTo>
                      <a:pt x="29" y="0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14" y="15"/>
                    </a:lnTo>
                    <a:lnTo>
                      <a:pt x="9" y="29"/>
                    </a:lnTo>
                    <a:lnTo>
                      <a:pt x="9" y="44"/>
                    </a:lnTo>
                    <a:lnTo>
                      <a:pt x="9" y="64"/>
                    </a:lnTo>
                    <a:lnTo>
                      <a:pt x="9" y="64"/>
                    </a:lnTo>
                    <a:lnTo>
                      <a:pt x="14" y="108"/>
                    </a:lnTo>
                    <a:lnTo>
                      <a:pt x="14" y="148"/>
                    </a:lnTo>
                    <a:lnTo>
                      <a:pt x="9" y="187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0" y="22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2" name="Freeform 281"/>
              <p:cNvSpPr>
                <a:spLocks/>
              </p:cNvSpPr>
              <p:nvPr/>
            </p:nvSpPr>
            <p:spPr bwMode="auto">
              <a:xfrm>
                <a:off x="734" y="3255"/>
                <a:ext cx="198" cy="143"/>
              </a:xfrm>
              <a:custGeom>
                <a:avLst/>
                <a:gdLst>
                  <a:gd name="T0" fmla="*/ 0 w 198"/>
                  <a:gd name="T1" fmla="*/ 143 h 143"/>
                  <a:gd name="T2" fmla="*/ 0 w 198"/>
                  <a:gd name="T3" fmla="*/ 143 h 143"/>
                  <a:gd name="T4" fmla="*/ 20 w 198"/>
                  <a:gd name="T5" fmla="*/ 124 h 143"/>
                  <a:gd name="T6" fmla="*/ 45 w 198"/>
                  <a:gd name="T7" fmla="*/ 104 h 143"/>
                  <a:gd name="T8" fmla="*/ 104 w 198"/>
                  <a:gd name="T9" fmla="*/ 74 h 143"/>
                  <a:gd name="T10" fmla="*/ 129 w 198"/>
                  <a:gd name="T11" fmla="*/ 64 h 143"/>
                  <a:gd name="T12" fmla="*/ 153 w 198"/>
                  <a:gd name="T13" fmla="*/ 45 h 143"/>
                  <a:gd name="T14" fmla="*/ 178 w 198"/>
                  <a:gd name="T15" fmla="*/ 25 h 143"/>
                  <a:gd name="T16" fmla="*/ 198 w 198"/>
                  <a:gd name="T17" fmla="*/ 5 h 143"/>
                  <a:gd name="T18" fmla="*/ 198 w 198"/>
                  <a:gd name="T19" fmla="*/ 5 h 143"/>
                  <a:gd name="T20" fmla="*/ 198 w 198"/>
                  <a:gd name="T21" fmla="*/ 0 h 143"/>
                  <a:gd name="T22" fmla="*/ 193 w 198"/>
                  <a:gd name="T23" fmla="*/ 0 h 143"/>
                  <a:gd name="T24" fmla="*/ 193 w 198"/>
                  <a:gd name="T25" fmla="*/ 0 h 143"/>
                  <a:gd name="T26" fmla="*/ 138 w 198"/>
                  <a:gd name="T27" fmla="*/ 40 h 143"/>
                  <a:gd name="T28" fmla="*/ 79 w 198"/>
                  <a:gd name="T29" fmla="*/ 74 h 143"/>
                  <a:gd name="T30" fmla="*/ 79 w 198"/>
                  <a:gd name="T31" fmla="*/ 74 h 143"/>
                  <a:gd name="T32" fmla="*/ 35 w 198"/>
                  <a:gd name="T33" fmla="*/ 104 h 143"/>
                  <a:gd name="T34" fmla="*/ 15 w 198"/>
                  <a:gd name="T35" fmla="*/ 119 h 143"/>
                  <a:gd name="T36" fmla="*/ 0 w 198"/>
                  <a:gd name="T37" fmla="*/ 138 h 143"/>
                  <a:gd name="T38" fmla="*/ 0 w 198"/>
                  <a:gd name="T39" fmla="*/ 138 h 143"/>
                  <a:gd name="T40" fmla="*/ 0 w 198"/>
                  <a:gd name="T41" fmla="*/ 143 h 143"/>
                  <a:gd name="T42" fmla="*/ 0 w 198"/>
                  <a:gd name="T43" fmla="*/ 143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8" h="143">
                    <a:moveTo>
                      <a:pt x="0" y="143"/>
                    </a:moveTo>
                    <a:lnTo>
                      <a:pt x="0" y="143"/>
                    </a:lnTo>
                    <a:lnTo>
                      <a:pt x="20" y="124"/>
                    </a:lnTo>
                    <a:lnTo>
                      <a:pt x="45" y="104"/>
                    </a:lnTo>
                    <a:lnTo>
                      <a:pt x="104" y="74"/>
                    </a:lnTo>
                    <a:lnTo>
                      <a:pt x="129" y="64"/>
                    </a:lnTo>
                    <a:lnTo>
                      <a:pt x="153" y="45"/>
                    </a:lnTo>
                    <a:lnTo>
                      <a:pt x="178" y="25"/>
                    </a:lnTo>
                    <a:lnTo>
                      <a:pt x="198" y="5"/>
                    </a:lnTo>
                    <a:lnTo>
                      <a:pt x="198" y="5"/>
                    </a:lnTo>
                    <a:lnTo>
                      <a:pt x="198" y="0"/>
                    </a:lnTo>
                    <a:lnTo>
                      <a:pt x="193" y="0"/>
                    </a:lnTo>
                    <a:lnTo>
                      <a:pt x="193" y="0"/>
                    </a:lnTo>
                    <a:lnTo>
                      <a:pt x="138" y="40"/>
                    </a:lnTo>
                    <a:lnTo>
                      <a:pt x="79" y="74"/>
                    </a:lnTo>
                    <a:lnTo>
                      <a:pt x="79" y="74"/>
                    </a:lnTo>
                    <a:lnTo>
                      <a:pt x="35" y="104"/>
                    </a:lnTo>
                    <a:lnTo>
                      <a:pt x="15" y="119"/>
                    </a:lnTo>
                    <a:lnTo>
                      <a:pt x="0" y="138"/>
                    </a:lnTo>
                    <a:lnTo>
                      <a:pt x="0" y="138"/>
                    </a:lnTo>
                    <a:lnTo>
                      <a:pt x="0" y="143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3" name="Freeform 282"/>
              <p:cNvSpPr>
                <a:spLocks/>
              </p:cNvSpPr>
              <p:nvPr/>
            </p:nvSpPr>
            <p:spPr bwMode="auto">
              <a:xfrm>
                <a:off x="1795" y="3458"/>
                <a:ext cx="168" cy="167"/>
              </a:xfrm>
              <a:custGeom>
                <a:avLst/>
                <a:gdLst>
                  <a:gd name="T0" fmla="*/ 168 w 168"/>
                  <a:gd name="T1" fmla="*/ 167 h 167"/>
                  <a:gd name="T2" fmla="*/ 168 w 168"/>
                  <a:gd name="T3" fmla="*/ 167 h 167"/>
                  <a:gd name="T4" fmla="*/ 158 w 168"/>
                  <a:gd name="T5" fmla="*/ 143 h 167"/>
                  <a:gd name="T6" fmla="*/ 149 w 168"/>
                  <a:gd name="T7" fmla="*/ 118 h 167"/>
                  <a:gd name="T8" fmla="*/ 134 w 168"/>
                  <a:gd name="T9" fmla="*/ 93 h 167"/>
                  <a:gd name="T10" fmla="*/ 114 w 168"/>
                  <a:gd name="T11" fmla="*/ 79 h 167"/>
                  <a:gd name="T12" fmla="*/ 114 w 168"/>
                  <a:gd name="T13" fmla="*/ 79 h 167"/>
                  <a:gd name="T14" fmla="*/ 60 w 168"/>
                  <a:gd name="T15" fmla="*/ 44 h 167"/>
                  <a:gd name="T16" fmla="*/ 30 w 168"/>
                  <a:gd name="T17" fmla="*/ 24 h 167"/>
                  <a:gd name="T18" fmla="*/ 5 w 168"/>
                  <a:gd name="T19" fmla="*/ 0 h 167"/>
                  <a:gd name="T20" fmla="*/ 5 w 168"/>
                  <a:gd name="T21" fmla="*/ 0 h 167"/>
                  <a:gd name="T22" fmla="*/ 0 w 168"/>
                  <a:gd name="T23" fmla="*/ 4 h 167"/>
                  <a:gd name="T24" fmla="*/ 0 w 168"/>
                  <a:gd name="T25" fmla="*/ 4 h 167"/>
                  <a:gd name="T26" fmla="*/ 15 w 168"/>
                  <a:gd name="T27" fmla="*/ 24 h 167"/>
                  <a:gd name="T28" fmla="*/ 30 w 168"/>
                  <a:gd name="T29" fmla="*/ 39 h 167"/>
                  <a:gd name="T30" fmla="*/ 75 w 168"/>
                  <a:gd name="T31" fmla="*/ 64 h 167"/>
                  <a:gd name="T32" fmla="*/ 75 w 168"/>
                  <a:gd name="T33" fmla="*/ 64 h 167"/>
                  <a:gd name="T34" fmla="*/ 104 w 168"/>
                  <a:gd name="T35" fmla="*/ 79 h 167"/>
                  <a:gd name="T36" fmla="*/ 134 w 168"/>
                  <a:gd name="T37" fmla="*/ 103 h 167"/>
                  <a:gd name="T38" fmla="*/ 153 w 168"/>
                  <a:gd name="T39" fmla="*/ 133 h 167"/>
                  <a:gd name="T40" fmla="*/ 168 w 168"/>
                  <a:gd name="T41" fmla="*/ 167 h 167"/>
                  <a:gd name="T42" fmla="*/ 168 w 168"/>
                  <a:gd name="T43" fmla="*/ 167 h 167"/>
                  <a:gd name="T44" fmla="*/ 168 w 168"/>
                  <a:gd name="T45" fmla="*/ 167 h 167"/>
                  <a:gd name="T46" fmla="*/ 168 w 168"/>
                  <a:gd name="T47" fmla="*/ 167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68" h="167">
                    <a:moveTo>
                      <a:pt x="168" y="167"/>
                    </a:moveTo>
                    <a:lnTo>
                      <a:pt x="168" y="167"/>
                    </a:lnTo>
                    <a:lnTo>
                      <a:pt x="158" y="143"/>
                    </a:lnTo>
                    <a:lnTo>
                      <a:pt x="149" y="118"/>
                    </a:lnTo>
                    <a:lnTo>
                      <a:pt x="134" y="93"/>
                    </a:lnTo>
                    <a:lnTo>
                      <a:pt x="114" y="79"/>
                    </a:lnTo>
                    <a:lnTo>
                      <a:pt x="114" y="79"/>
                    </a:lnTo>
                    <a:lnTo>
                      <a:pt x="60" y="44"/>
                    </a:lnTo>
                    <a:lnTo>
                      <a:pt x="30" y="24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15" y="24"/>
                    </a:lnTo>
                    <a:lnTo>
                      <a:pt x="30" y="39"/>
                    </a:lnTo>
                    <a:lnTo>
                      <a:pt x="75" y="64"/>
                    </a:lnTo>
                    <a:lnTo>
                      <a:pt x="75" y="64"/>
                    </a:lnTo>
                    <a:lnTo>
                      <a:pt x="104" y="79"/>
                    </a:lnTo>
                    <a:lnTo>
                      <a:pt x="134" y="103"/>
                    </a:lnTo>
                    <a:lnTo>
                      <a:pt x="153" y="133"/>
                    </a:lnTo>
                    <a:lnTo>
                      <a:pt x="168" y="167"/>
                    </a:lnTo>
                    <a:lnTo>
                      <a:pt x="168" y="167"/>
                    </a:lnTo>
                    <a:lnTo>
                      <a:pt x="168" y="167"/>
                    </a:lnTo>
                    <a:lnTo>
                      <a:pt x="168" y="16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4" name="Freeform 283"/>
              <p:cNvSpPr>
                <a:spLocks/>
              </p:cNvSpPr>
              <p:nvPr/>
            </p:nvSpPr>
            <p:spPr bwMode="auto">
              <a:xfrm>
                <a:off x="1983" y="3329"/>
                <a:ext cx="49" cy="183"/>
              </a:xfrm>
              <a:custGeom>
                <a:avLst/>
                <a:gdLst>
                  <a:gd name="T0" fmla="*/ 49 w 49"/>
                  <a:gd name="T1" fmla="*/ 183 h 183"/>
                  <a:gd name="T2" fmla="*/ 49 w 49"/>
                  <a:gd name="T3" fmla="*/ 183 h 183"/>
                  <a:gd name="T4" fmla="*/ 30 w 49"/>
                  <a:gd name="T5" fmla="*/ 133 h 183"/>
                  <a:gd name="T6" fmla="*/ 25 w 49"/>
                  <a:gd name="T7" fmla="*/ 109 h 183"/>
                  <a:gd name="T8" fmla="*/ 20 w 49"/>
                  <a:gd name="T9" fmla="*/ 84 h 183"/>
                  <a:gd name="T10" fmla="*/ 20 w 49"/>
                  <a:gd name="T11" fmla="*/ 84 h 183"/>
                  <a:gd name="T12" fmla="*/ 15 w 49"/>
                  <a:gd name="T13" fmla="*/ 40 h 183"/>
                  <a:gd name="T14" fmla="*/ 10 w 49"/>
                  <a:gd name="T15" fmla="*/ 20 h 183"/>
                  <a:gd name="T16" fmla="*/ 0 w 49"/>
                  <a:gd name="T17" fmla="*/ 0 h 183"/>
                  <a:gd name="T18" fmla="*/ 0 w 49"/>
                  <a:gd name="T19" fmla="*/ 0 h 183"/>
                  <a:gd name="T20" fmla="*/ 0 w 49"/>
                  <a:gd name="T21" fmla="*/ 5 h 183"/>
                  <a:gd name="T22" fmla="*/ 0 w 49"/>
                  <a:gd name="T23" fmla="*/ 5 h 183"/>
                  <a:gd name="T24" fmla="*/ 5 w 49"/>
                  <a:gd name="T25" fmla="*/ 25 h 183"/>
                  <a:gd name="T26" fmla="*/ 10 w 49"/>
                  <a:gd name="T27" fmla="*/ 50 h 183"/>
                  <a:gd name="T28" fmla="*/ 15 w 49"/>
                  <a:gd name="T29" fmla="*/ 94 h 183"/>
                  <a:gd name="T30" fmla="*/ 15 w 49"/>
                  <a:gd name="T31" fmla="*/ 94 h 183"/>
                  <a:gd name="T32" fmla="*/ 30 w 49"/>
                  <a:gd name="T33" fmla="*/ 138 h 183"/>
                  <a:gd name="T34" fmla="*/ 44 w 49"/>
                  <a:gd name="T35" fmla="*/ 183 h 183"/>
                  <a:gd name="T36" fmla="*/ 44 w 49"/>
                  <a:gd name="T37" fmla="*/ 183 h 183"/>
                  <a:gd name="T38" fmla="*/ 49 w 49"/>
                  <a:gd name="T39" fmla="*/ 183 h 183"/>
                  <a:gd name="T40" fmla="*/ 49 w 49"/>
                  <a:gd name="T41" fmla="*/ 183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9" h="183">
                    <a:moveTo>
                      <a:pt x="49" y="183"/>
                    </a:moveTo>
                    <a:lnTo>
                      <a:pt x="49" y="183"/>
                    </a:lnTo>
                    <a:lnTo>
                      <a:pt x="30" y="133"/>
                    </a:lnTo>
                    <a:lnTo>
                      <a:pt x="25" y="109"/>
                    </a:lnTo>
                    <a:lnTo>
                      <a:pt x="20" y="84"/>
                    </a:lnTo>
                    <a:lnTo>
                      <a:pt x="20" y="84"/>
                    </a:lnTo>
                    <a:lnTo>
                      <a:pt x="15" y="40"/>
                    </a:lnTo>
                    <a:lnTo>
                      <a:pt x="10" y="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5" y="25"/>
                    </a:lnTo>
                    <a:lnTo>
                      <a:pt x="10" y="50"/>
                    </a:lnTo>
                    <a:lnTo>
                      <a:pt x="15" y="94"/>
                    </a:lnTo>
                    <a:lnTo>
                      <a:pt x="15" y="94"/>
                    </a:lnTo>
                    <a:lnTo>
                      <a:pt x="30" y="138"/>
                    </a:lnTo>
                    <a:lnTo>
                      <a:pt x="44" y="183"/>
                    </a:lnTo>
                    <a:lnTo>
                      <a:pt x="44" y="183"/>
                    </a:lnTo>
                    <a:lnTo>
                      <a:pt x="49" y="183"/>
                    </a:lnTo>
                    <a:lnTo>
                      <a:pt x="49" y="183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5" name="Freeform 284"/>
              <p:cNvSpPr>
                <a:spLocks/>
              </p:cNvSpPr>
              <p:nvPr/>
            </p:nvSpPr>
            <p:spPr bwMode="auto">
              <a:xfrm>
                <a:off x="1697" y="2697"/>
                <a:ext cx="143" cy="114"/>
              </a:xfrm>
              <a:custGeom>
                <a:avLst/>
                <a:gdLst>
                  <a:gd name="T0" fmla="*/ 5 w 143"/>
                  <a:gd name="T1" fmla="*/ 99 h 114"/>
                  <a:gd name="T2" fmla="*/ 5 w 143"/>
                  <a:gd name="T3" fmla="*/ 99 h 114"/>
                  <a:gd name="T4" fmla="*/ 10 w 143"/>
                  <a:gd name="T5" fmla="*/ 74 h 114"/>
                  <a:gd name="T6" fmla="*/ 24 w 143"/>
                  <a:gd name="T7" fmla="*/ 50 h 114"/>
                  <a:gd name="T8" fmla="*/ 29 w 143"/>
                  <a:gd name="T9" fmla="*/ 40 h 114"/>
                  <a:gd name="T10" fmla="*/ 44 w 143"/>
                  <a:gd name="T11" fmla="*/ 30 h 114"/>
                  <a:gd name="T12" fmla="*/ 54 w 143"/>
                  <a:gd name="T13" fmla="*/ 30 h 114"/>
                  <a:gd name="T14" fmla="*/ 69 w 143"/>
                  <a:gd name="T15" fmla="*/ 35 h 114"/>
                  <a:gd name="T16" fmla="*/ 69 w 143"/>
                  <a:gd name="T17" fmla="*/ 35 h 114"/>
                  <a:gd name="T18" fmla="*/ 84 w 143"/>
                  <a:gd name="T19" fmla="*/ 50 h 114"/>
                  <a:gd name="T20" fmla="*/ 98 w 143"/>
                  <a:gd name="T21" fmla="*/ 69 h 114"/>
                  <a:gd name="T22" fmla="*/ 108 w 143"/>
                  <a:gd name="T23" fmla="*/ 89 h 114"/>
                  <a:gd name="T24" fmla="*/ 118 w 143"/>
                  <a:gd name="T25" fmla="*/ 109 h 114"/>
                  <a:gd name="T26" fmla="*/ 118 w 143"/>
                  <a:gd name="T27" fmla="*/ 109 h 114"/>
                  <a:gd name="T28" fmla="*/ 123 w 143"/>
                  <a:gd name="T29" fmla="*/ 114 h 114"/>
                  <a:gd name="T30" fmla="*/ 133 w 143"/>
                  <a:gd name="T31" fmla="*/ 114 h 114"/>
                  <a:gd name="T32" fmla="*/ 138 w 143"/>
                  <a:gd name="T33" fmla="*/ 109 h 114"/>
                  <a:gd name="T34" fmla="*/ 143 w 143"/>
                  <a:gd name="T35" fmla="*/ 99 h 114"/>
                  <a:gd name="T36" fmla="*/ 143 w 143"/>
                  <a:gd name="T37" fmla="*/ 99 h 114"/>
                  <a:gd name="T38" fmla="*/ 138 w 143"/>
                  <a:gd name="T39" fmla="*/ 84 h 114"/>
                  <a:gd name="T40" fmla="*/ 133 w 143"/>
                  <a:gd name="T41" fmla="*/ 64 h 114"/>
                  <a:gd name="T42" fmla="*/ 113 w 143"/>
                  <a:gd name="T43" fmla="*/ 35 h 114"/>
                  <a:gd name="T44" fmla="*/ 113 w 143"/>
                  <a:gd name="T45" fmla="*/ 35 h 114"/>
                  <a:gd name="T46" fmla="*/ 94 w 143"/>
                  <a:gd name="T47" fmla="*/ 10 h 114"/>
                  <a:gd name="T48" fmla="*/ 79 w 143"/>
                  <a:gd name="T49" fmla="*/ 5 h 114"/>
                  <a:gd name="T50" fmla="*/ 64 w 143"/>
                  <a:gd name="T51" fmla="*/ 0 h 114"/>
                  <a:gd name="T52" fmla="*/ 64 w 143"/>
                  <a:gd name="T53" fmla="*/ 0 h 114"/>
                  <a:gd name="T54" fmla="*/ 44 w 143"/>
                  <a:gd name="T55" fmla="*/ 0 h 114"/>
                  <a:gd name="T56" fmla="*/ 29 w 143"/>
                  <a:gd name="T57" fmla="*/ 5 h 114"/>
                  <a:gd name="T58" fmla="*/ 15 w 143"/>
                  <a:gd name="T59" fmla="*/ 15 h 114"/>
                  <a:gd name="T60" fmla="*/ 5 w 143"/>
                  <a:gd name="T61" fmla="*/ 30 h 114"/>
                  <a:gd name="T62" fmla="*/ 0 w 143"/>
                  <a:gd name="T63" fmla="*/ 50 h 114"/>
                  <a:gd name="T64" fmla="*/ 0 w 143"/>
                  <a:gd name="T65" fmla="*/ 69 h 114"/>
                  <a:gd name="T66" fmla="*/ 5 w 143"/>
                  <a:gd name="T67" fmla="*/ 99 h 114"/>
                  <a:gd name="T68" fmla="*/ 5 w 143"/>
                  <a:gd name="T69" fmla="*/ 99 h 114"/>
                  <a:gd name="T70" fmla="*/ 5 w 143"/>
                  <a:gd name="T71" fmla="*/ 99 h 114"/>
                  <a:gd name="T72" fmla="*/ 5 w 143"/>
                  <a:gd name="T73" fmla="*/ 99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43" h="114">
                    <a:moveTo>
                      <a:pt x="5" y="99"/>
                    </a:moveTo>
                    <a:lnTo>
                      <a:pt x="5" y="99"/>
                    </a:lnTo>
                    <a:lnTo>
                      <a:pt x="10" y="74"/>
                    </a:lnTo>
                    <a:lnTo>
                      <a:pt x="24" y="50"/>
                    </a:lnTo>
                    <a:lnTo>
                      <a:pt x="29" y="40"/>
                    </a:lnTo>
                    <a:lnTo>
                      <a:pt x="44" y="30"/>
                    </a:lnTo>
                    <a:lnTo>
                      <a:pt x="54" y="30"/>
                    </a:lnTo>
                    <a:lnTo>
                      <a:pt x="69" y="35"/>
                    </a:lnTo>
                    <a:lnTo>
                      <a:pt x="69" y="35"/>
                    </a:lnTo>
                    <a:lnTo>
                      <a:pt x="84" y="50"/>
                    </a:lnTo>
                    <a:lnTo>
                      <a:pt x="98" y="69"/>
                    </a:lnTo>
                    <a:lnTo>
                      <a:pt x="108" y="89"/>
                    </a:lnTo>
                    <a:lnTo>
                      <a:pt x="118" y="109"/>
                    </a:lnTo>
                    <a:lnTo>
                      <a:pt x="118" y="109"/>
                    </a:lnTo>
                    <a:lnTo>
                      <a:pt x="123" y="114"/>
                    </a:lnTo>
                    <a:lnTo>
                      <a:pt x="133" y="114"/>
                    </a:lnTo>
                    <a:lnTo>
                      <a:pt x="138" y="109"/>
                    </a:lnTo>
                    <a:lnTo>
                      <a:pt x="143" y="99"/>
                    </a:lnTo>
                    <a:lnTo>
                      <a:pt x="143" y="99"/>
                    </a:lnTo>
                    <a:lnTo>
                      <a:pt x="138" y="84"/>
                    </a:lnTo>
                    <a:lnTo>
                      <a:pt x="133" y="64"/>
                    </a:lnTo>
                    <a:lnTo>
                      <a:pt x="113" y="35"/>
                    </a:lnTo>
                    <a:lnTo>
                      <a:pt x="113" y="35"/>
                    </a:lnTo>
                    <a:lnTo>
                      <a:pt x="94" y="10"/>
                    </a:lnTo>
                    <a:lnTo>
                      <a:pt x="79" y="5"/>
                    </a:lnTo>
                    <a:lnTo>
                      <a:pt x="64" y="0"/>
                    </a:lnTo>
                    <a:lnTo>
                      <a:pt x="64" y="0"/>
                    </a:lnTo>
                    <a:lnTo>
                      <a:pt x="44" y="0"/>
                    </a:lnTo>
                    <a:lnTo>
                      <a:pt x="29" y="5"/>
                    </a:lnTo>
                    <a:lnTo>
                      <a:pt x="15" y="15"/>
                    </a:lnTo>
                    <a:lnTo>
                      <a:pt x="5" y="30"/>
                    </a:lnTo>
                    <a:lnTo>
                      <a:pt x="0" y="50"/>
                    </a:lnTo>
                    <a:lnTo>
                      <a:pt x="0" y="69"/>
                    </a:lnTo>
                    <a:lnTo>
                      <a:pt x="5" y="99"/>
                    </a:lnTo>
                    <a:lnTo>
                      <a:pt x="5" y="99"/>
                    </a:lnTo>
                    <a:lnTo>
                      <a:pt x="5" y="99"/>
                    </a:lnTo>
                    <a:lnTo>
                      <a:pt x="5" y="99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6" name="Freeform 285"/>
              <p:cNvSpPr>
                <a:spLocks/>
              </p:cNvSpPr>
              <p:nvPr/>
            </p:nvSpPr>
            <p:spPr bwMode="auto">
              <a:xfrm>
                <a:off x="1697" y="2648"/>
                <a:ext cx="118" cy="79"/>
              </a:xfrm>
              <a:custGeom>
                <a:avLst/>
                <a:gdLst>
                  <a:gd name="T0" fmla="*/ 24 w 118"/>
                  <a:gd name="T1" fmla="*/ 39 h 79"/>
                  <a:gd name="T2" fmla="*/ 34 w 118"/>
                  <a:gd name="T3" fmla="*/ 29 h 79"/>
                  <a:gd name="T4" fmla="*/ 44 w 118"/>
                  <a:gd name="T5" fmla="*/ 34 h 79"/>
                  <a:gd name="T6" fmla="*/ 24 w 118"/>
                  <a:gd name="T7" fmla="*/ 15 h 79"/>
                  <a:gd name="T8" fmla="*/ 10 w 118"/>
                  <a:gd name="T9" fmla="*/ 29 h 79"/>
                  <a:gd name="T10" fmla="*/ 24 w 118"/>
                  <a:gd name="T11" fmla="*/ 44 h 79"/>
                  <a:gd name="T12" fmla="*/ 49 w 118"/>
                  <a:gd name="T13" fmla="*/ 29 h 79"/>
                  <a:gd name="T14" fmla="*/ 24 w 118"/>
                  <a:gd name="T15" fmla="*/ 39 h 79"/>
                  <a:gd name="T16" fmla="*/ 34 w 118"/>
                  <a:gd name="T17" fmla="*/ 64 h 79"/>
                  <a:gd name="T18" fmla="*/ 64 w 118"/>
                  <a:gd name="T19" fmla="*/ 59 h 79"/>
                  <a:gd name="T20" fmla="*/ 69 w 118"/>
                  <a:gd name="T21" fmla="*/ 29 h 79"/>
                  <a:gd name="T22" fmla="*/ 39 w 118"/>
                  <a:gd name="T23" fmla="*/ 24 h 79"/>
                  <a:gd name="T24" fmla="*/ 54 w 118"/>
                  <a:gd name="T25" fmla="*/ 54 h 79"/>
                  <a:gd name="T26" fmla="*/ 94 w 118"/>
                  <a:gd name="T27" fmla="*/ 69 h 79"/>
                  <a:gd name="T28" fmla="*/ 84 w 118"/>
                  <a:gd name="T29" fmla="*/ 34 h 79"/>
                  <a:gd name="T30" fmla="*/ 69 w 118"/>
                  <a:gd name="T31" fmla="*/ 54 h 79"/>
                  <a:gd name="T32" fmla="*/ 113 w 118"/>
                  <a:gd name="T33" fmla="*/ 79 h 79"/>
                  <a:gd name="T34" fmla="*/ 103 w 118"/>
                  <a:gd name="T35" fmla="*/ 54 h 79"/>
                  <a:gd name="T36" fmla="*/ 74 w 118"/>
                  <a:gd name="T37" fmla="*/ 29 h 79"/>
                  <a:gd name="T38" fmla="*/ 64 w 118"/>
                  <a:gd name="T39" fmla="*/ 54 h 79"/>
                  <a:gd name="T40" fmla="*/ 94 w 118"/>
                  <a:gd name="T41" fmla="*/ 69 h 79"/>
                  <a:gd name="T42" fmla="*/ 118 w 118"/>
                  <a:gd name="T43" fmla="*/ 54 h 79"/>
                  <a:gd name="T44" fmla="*/ 108 w 118"/>
                  <a:gd name="T45" fmla="*/ 44 h 79"/>
                  <a:gd name="T46" fmla="*/ 39 w 118"/>
                  <a:gd name="T47" fmla="*/ 24 h 79"/>
                  <a:gd name="T48" fmla="*/ 20 w 118"/>
                  <a:gd name="T49" fmla="*/ 39 h 79"/>
                  <a:gd name="T50" fmla="*/ 34 w 118"/>
                  <a:gd name="T51" fmla="*/ 54 h 79"/>
                  <a:gd name="T52" fmla="*/ 74 w 118"/>
                  <a:gd name="T53" fmla="*/ 59 h 79"/>
                  <a:gd name="T54" fmla="*/ 84 w 118"/>
                  <a:gd name="T55" fmla="*/ 39 h 79"/>
                  <a:gd name="T56" fmla="*/ 59 w 118"/>
                  <a:gd name="T57" fmla="*/ 24 h 79"/>
                  <a:gd name="T58" fmla="*/ 10 w 118"/>
                  <a:gd name="T59" fmla="*/ 44 h 79"/>
                  <a:gd name="T60" fmla="*/ 10 w 118"/>
                  <a:gd name="T61" fmla="*/ 59 h 79"/>
                  <a:gd name="T62" fmla="*/ 24 w 118"/>
                  <a:gd name="T63" fmla="*/ 69 h 79"/>
                  <a:gd name="T64" fmla="*/ 64 w 118"/>
                  <a:gd name="T65" fmla="*/ 54 h 79"/>
                  <a:gd name="T66" fmla="*/ 69 w 118"/>
                  <a:gd name="T67" fmla="*/ 34 h 79"/>
                  <a:gd name="T68" fmla="*/ 44 w 118"/>
                  <a:gd name="T69" fmla="*/ 20 h 79"/>
                  <a:gd name="T70" fmla="*/ 24 w 118"/>
                  <a:gd name="T71" fmla="*/ 44 h 79"/>
                  <a:gd name="T72" fmla="*/ 59 w 118"/>
                  <a:gd name="T73" fmla="*/ 39 h 79"/>
                  <a:gd name="T74" fmla="*/ 74 w 118"/>
                  <a:gd name="T75" fmla="*/ 24 h 79"/>
                  <a:gd name="T76" fmla="*/ 59 w 118"/>
                  <a:gd name="T77" fmla="*/ 10 h 79"/>
                  <a:gd name="T78" fmla="*/ 20 w 118"/>
                  <a:gd name="T79" fmla="*/ 5 h 79"/>
                  <a:gd name="T80" fmla="*/ 5 w 118"/>
                  <a:gd name="T81" fmla="*/ 29 h 79"/>
                  <a:gd name="T82" fmla="*/ 0 w 118"/>
                  <a:gd name="T83" fmla="*/ 59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18" h="79">
                    <a:moveTo>
                      <a:pt x="5" y="54"/>
                    </a:moveTo>
                    <a:lnTo>
                      <a:pt x="5" y="54"/>
                    </a:lnTo>
                    <a:lnTo>
                      <a:pt x="24" y="39"/>
                    </a:lnTo>
                    <a:lnTo>
                      <a:pt x="24" y="39"/>
                    </a:lnTo>
                    <a:lnTo>
                      <a:pt x="34" y="29"/>
                    </a:lnTo>
                    <a:lnTo>
                      <a:pt x="34" y="29"/>
                    </a:lnTo>
                    <a:lnTo>
                      <a:pt x="39" y="29"/>
                    </a:lnTo>
                    <a:lnTo>
                      <a:pt x="44" y="34"/>
                    </a:lnTo>
                    <a:lnTo>
                      <a:pt x="44" y="34"/>
                    </a:lnTo>
                    <a:lnTo>
                      <a:pt x="59" y="10"/>
                    </a:lnTo>
                    <a:lnTo>
                      <a:pt x="59" y="10"/>
                    </a:lnTo>
                    <a:lnTo>
                      <a:pt x="24" y="15"/>
                    </a:lnTo>
                    <a:lnTo>
                      <a:pt x="24" y="15"/>
                    </a:lnTo>
                    <a:lnTo>
                      <a:pt x="10" y="20"/>
                    </a:lnTo>
                    <a:lnTo>
                      <a:pt x="10" y="29"/>
                    </a:lnTo>
                    <a:lnTo>
                      <a:pt x="10" y="39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49" y="54"/>
                    </a:lnTo>
                    <a:lnTo>
                      <a:pt x="49" y="54"/>
                    </a:lnTo>
                    <a:lnTo>
                      <a:pt x="49" y="29"/>
                    </a:lnTo>
                    <a:lnTo>
                      <a:pt x="49" y="29"/>
                    </a:lnTo>
                    <a:lnTo>
                      <a:pt x="34" y="34"/>
                    </a:lnTo>
                    <a:lnTo>
                      <a:pt x="24" y="39"/>
                    </a:lnTo>
                    <a:lnTo>
                      <a:pt x="24" y="39"/>
                    </a:lnTo>
                    <a:lnTo>
                      <a:pt x="34" y="64"/>
                    </a:lnTo>
                    <a:lnTo>
                      <a:pt x="34" y="64"/>
                    </a:lnTo>
                    <a:lnTo>
                      <a:pt x="49" y="54"/>
                    </a:lnTo>
                    <a:lnTo>
                      <a:pt x="54" y="54"/>
                    </a:lnTo>
                    <a:lnTo>
                      <a:pt x="64" y="59"/>
                    </a:lnTo>
                    <a:lnTo>
                      <a:pt x="64" y="59"/>
                    </a:lnTo>
                    <a:lnTo>
                      <a:pt x="69" y="29"/>
                    </a:lnTo>
                    <a:lnTo>
                      <a:pt x="69" y="29"/>
                    </a:lnTo>
                    <a:lnTo>
                      <a:pt x="54" y="29"/>
                    </a:lnTo>
                    <a:lnTo>
                      <a:pt x="39" y="24"/>
                    </a:lnTo>
                    <a:lnTo>
                      <a:pt x="39" y="24"/>
                    </a:lnTo>
                    <a:lnTo>
                      <a:pt x="39" y="54"/>
                    </a:lnTo>
                    <a:lnTo>
                      <a:pt x="39" y="54"/>
                    </a:lnTo>
                    <a:lnTo>
                      <a:pt x="54" y="54"/>
                    </a:lnTo>
                    <a:lnTo>
                      <a:pt x="64" y="59"/>
                    </a:lnTo>
                    <a:lnTo>
                      <a:pt x="94" y="69"/>
                    </a:lnTo>
                    <a:lnTo>
                      <a:pt x="94" y="69"/>
                    </a:lnTo>
                    <a:lnTo>
                      <a:pt x="108" y="44"/>
                    </a:lnTo>
                    <a:lnTo>
                      <a:pt x="108" y="44"/>
                    </a:lnTo>
                    <a:lnTo>
                      <a:pt x="84" y="34"/>
                    </a:lnTo>
                    <a:lnTo>
                      <a:pt x="84" y="34"/>
                    </a:lnTo>
                    <a:lnTo>
                      <a:pt x="69" y="54"/>
                    </a:lnTo>
                    <a:lnTo>
                      <a:pt x="69" y="54"/>
                    </a:lnTo>
                    <a:lnTo>
                      <a:pt x="108" y="79"/>
                    </a:lnTo>
                    <a:lnTo>
                      <a:pt x="108" y="79"/>
                    </a:lnTo>
                    <a:lnTo>
                      <a:pt x="113" y="79"/>
                    </a:lnTo>
                    <a:lnTo>
                      <a:pt x="113" y="74"/>
                    </a:lnTo>
                    <a:lnTo>
                      <a:pt x="113" y="74"/>
                    </a:lnTo>
                    <a:lnTo>
                      <a:pt x="103" y="54"/>
                    </a:lnTo>
                    <a:lnTo>
                      <a:pt x="89" y="34"/>
                    </a:lnTo>
                    <a:lnTo>
                      <a:pt x="89" y="34"/>
                    </a:lnTo>
                    <a:lnTo>
                      <a:pt x="74" y="29"/>
                    </a:lnTo>
                    <a:lnTo>
                      <a:pt x="64" y="34"/>
                    </a:lnTo>
                    <a:lnTo>
                      <a:pt x="59" y="44"/>
                    </a:lnTo>
                    <a:lnTo>
                      <a:pt x="64" y="54"/>
                    </a:lnTo>
                    <a:lnTo>
                      <a:pt x="64" y="54"/>
                    </a:lnTo>
                    <a:lnTo>
                      <a:pt x="94" y="69"/>
                    </a:lnTo>
                    <a:lnTo>
                      <a:pt x="94" y="69"/>
                    </a:lnTo>
                    <a:lnTo>
                      <a:pt x="103" y="74"/>
                    </a:lnTo>
                    <a:lnTo>
                      <a:pt x="113" y="64"/>
                    </a:lnTo>
                    <a:lnTo>
                      <a:pt x="118" y="54"/>
                    </a:lnTo>
                    <a:lnTo>
                      <a:pt x="113" y="49"/>
                    </a:lnTo>
                    <a:lnTo>
                      <a:pt x="108" y="44"/>
                    </a:lnTo>
                    <a:lnTo>
                      <a:pt x="108" y="44"/>
                    </a:lnTo>
                    <a:lnTo>
                      <a:pt x="74" y="29"/>
                    </a:lnTo>
                    <a:lnTo>
                      <a:pt x="54" y="24"/>
                    </a:lnTo>
                    <a:lnTo>
                      <a:pt x="39" y="24"/>
                    </a:lnTo>
                    <a:lnTo>
                      <a:pt x="39" y="24"/>
                    </a:lnTo>
                    <a:lnTo>
                      <a:pt x="24" y="29"/>
                    </a:lnTo>
                    <a:lnTo>
                      <a:pt x="20" y="39"/>
                    </a:lnTo>
                    <a:lnTo>
                      <a:pt x="24" y="49"/>
                    </a:lnTo>
                    <a:lnTo>
                      <a:pt x="34" y="54"/>
                    </a:lnTo>
                    <a:lnTo>
                      <a:pt x="34" y="54"/>
                    </a:lnTo>
                    <a:lnTo>
                      <a:pt x="54" y="59"/>
                    </a:lnTo>
                    <a:lnTo>
                      <a:pt x="74" y="59"/>
                    </a:lnTo>
                    <a:lnTo>
                      <a:pt x="74" y="59"/>
                    </a:lnTo>
                    <a:lnTo>
                      <a:pt x="84" y="54"/>
                    </a:lnTo>
                    <a:lnTo>
                      <a:pt x="89" y="44"/>
                    </a:lnTo>
                    <a:lnTo>
                      <a:pt x="84" y="39"/>
                    </a:lnTo>
                    <a:lnTo>
                      <a:pt x="79" y="29"/>
                    </a:lnTo>
                    <a:lnTo>
                      <a:pt x="79" y="29"/>
                    </a:lnTo>
                    <a:lnTo>
                      <a:pt x="59" y="24"/>
                    </a:lnTo>
                    <a:lnTo>
                      <a:pt x="44" y="24"/>
                    </a:lnTo>
                    <a:lnTo>
                      <a:pt x="29" y="34"/>
                    </a:lnTo>
                    <a:lnTo>
                      <a:pt x="10" y="44"/>
                    </a:lnTo>
                    <a:lnTo>
                      <a:pt x="10" y="44"/>
                    </a:lnTo>
                    <a:lnTo>
                      <a:pt x="10" y="49"/>
                    </a:lnTo>
                    <a:lnTo>
                      <a:pt x="10" y="59"/>
                    </a:lnTo>
                    <a:lnTo>
                      <a:pt x="15" y="64"/>
                    </a:lnTo>
                    <a:lnTo>
                      <a:pt x="24" y="69"/>
                    </a:lnTo>
                    <a:lnTo>
                      <a:pt x="24" y="69"/>
                    </a:lnTo>
                    <a:lnTo>
                      <a:pt x="44" y="64"/>
                    </a:lnTo>
                    <a:lnTo>
                      <a:pt x="64" y="54"/>
                    </a:lnTo>
                    <a:lnTo>
                      <a:pt x="64" y="54"/>
                    </a:lnTo>
                    <a:lnTo>
                      <a:pt x="69" y="49"/>
                    </a:lnTo>
                    <a:lnTo>
                      <a:pt x="74" y="39"/>
                    </a:lnTo>
                    <a:lnTo>
                      <a:pt x="69" y="34"/>
                    </a:lnTo>
                    <a:lnTo>
                      <a:pt x="64" y="29"/>
                    </a:lnTo>
                    <a:lnTo>
                      <a:pt x="64" y="29"/>
                    </a:lnTo>
                    <a:lnTo>
                      <a:pt x="44" y="20"/>
                    </a:lnTo>
                    <a:lnTo>
                      <a:pt x="24" y="15"/>
                    </a:lnTo>
                    <a:lnTo>
                      <a:pt x="24" y="15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59" y="39"/>
                    </a:lnTo>
                    <a:lnTo>
                      <a:pt x="59" y="39"/>
                    </a:lnTo>
                    <a:lnTo>
                      <a:pt x="64" y="39"/>
                    </a:lnTo>
                    <a:lnTo>
                      <a:pt x="69" y="34"/>
                    </a:lnTo>
                    <a:lnTo>
                      <a:pt x="74" y="24"/>
                    </a:lnTo>
                    <a:lnTo>
                      <a:pt x="69" y="20"/>
                    </a:lnTo>
                    <a:lnTo>
                      <a:pt x="69" y="20"/>
                    </a:lnTo>
                    <a:lnTo>
                      <a:pt x="59" y="10"/>
                    </a:lnTo>
                    <a:lnTo>
                      <a:pt x="49" y="0"/>
                    </a:lnTo>
                    <a:lnTo>
                      <a:pt x="34" y="0"/>
                    </a:lnTo>
                    <a:lnTo>
                      <a:pt x="20" y="5"/>
                    </a:lnTo>
                    <a:lnTo>
                      <a:pt x="20" y="5"/>
                    </a:lnTo>
                    <a:lnTo>
                      <a:pt x="10" y="15"/>
                    </a:lnTo>
                    <a:lnTo>
                      <a:pt x="5" y="29"/>
                    </a:lnTo>
                    <a:lnTo>
                      <a:pt x="0" y="54"/>
                    </a:lnTo>
                    <a:lnTo>
                      <a:pt x="0" y="54"/>
                    </a:lnTo>
                    <a:lnTo>
                      <a:pt x="0" y="59"/>
                    </a:lnTo>
                    <a:lnTo>
                      <a:pt x="5" y="54"/>
                    </a:lnTo>
                    <a:lnTo>
                      <a:pt x="5" y="54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4382" name="Picture 28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673" y="4026927"/>
              <a:ext cx="3063703" cy="2687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4373" name="Přímá spojnice se šipkou 4372"/>
            <p:cNvCxnSpPr/>
            <p:nvPr/>
          </p:nvCxnSpPr>
          <p:spPr>
            <a:xfrm flipH="1">
              <a:off x="2595068" y="4623371"/>
              <a:ext cx="2862938" cy="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75" name="Přímá spojnice se šipkou 4374"/>
            <p:cNvCxnSpPr>
              <a:endCxn id="4324" idx="18"/>
            </p:cNvCxnSpPr>
            <p:nvPr/>
          </p:nvCxnSpPr>
          <p:spPr>
            <a:xfrm flipH="1">
              <a:off x="1512708" y="4682788"/>
              <a:ext cx="2336978" cy="596106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77" name="Přímá spojnice se šipkou 4376"/>
            <p:cNvCxnSpPr/>
            <p:nvPr/>
          </p:nvCxnSpPr>
          <p:spPr>
            <a:xfrm flipH="1">
              <a:off x="2233721" y="2992441"/>
              <a:ext cx="2453052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03" name="Pravá složená závorka 4402"/>
            <p:cNvSpPr/>
            <p:nvPr/>
          </p:nvSpPr>
          <p:spPr>
            <a:xfrm>
              <a:off x="5223552" y="1566240"/>
              <a:ext cx="472779" cy="2377058"/>
            </a:xfrm>
            <a:prstGeom prst="rightBrac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black"/>
                </a:solidFill>
              </a:endParaRPr>
            </a:p>
          </p:txBody>
        </p:sp>
        <p:cxnSp>
          <p:nvCxnSpPr>
            <p:cNvPr id="4405" name="Přímá spojnice 4404"/>
            <p:cNvCxnSpPr/>
            <p:nvPr/>
          </p:nvCxnSpPr>
          <p:spPr>
            <a:xfrm>
              <a:off x="5821826" y="2731995"/>
              <a:ext cx="2088232" cy="3071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406" name="Picture 287" descr="C:\Users\radoslav.pekny\AppData\Local\Microsoft\Windows\Temporary Internet Files\Content.IE5\4FHQ82KX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3651" y="2768660"/>
              <a:ext cx="708818" cy="7088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9" name="Picture 287" descr="C:\Users\radoslav.pekny\AppData\Local\Microsoft\Windows\Temporary Internet Files\Content.IE5\4FHQ82KX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5134" y="1906647"/>
              <a:ext cx="708818" cy="7088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0" name="Picture 287" descr="C:\Users\radoslav.pekny\AppData\Local\Microsoft\Windows\Temporary Internet Files\Content.IE5\4FHQ82KX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52451" y="2045951"/>
              <a:ext cx="708818" cy="7088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385" name="Přímá spojnice se šipkou 384"/>
          <p:cNvCxnSpPr/>
          <p:nvPr/>
        </p:nvCxnSpPr>
        <p:spPr>
          <a:xfrm flipV="1">
            <a:off x="395536" y="2395782"/>
            <a:ext cx="1549300" cy="1508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7" name="Přímá spojnice se šipkou 386"/>
          <p:cNvCxnSpPr>
            <a:endCxn id="4259" idx="16"/>
          </p:cNvCxnSpPr>
          <p:nvPr/>
        </p:nvCxnSpPr>
        <p:spPr>
          <a:xfrm>
            <a:off x="395536" y="3257794"/>
            <a:ext cx="1193651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" name="TextovéPole 388"/>
          <p:cNvSpPr txBox="1"/>
          <p:nvPr/>
        </p:nvSpPr>
        <p:spPr>
          <a:xfrm>
            <a:off x="118624" y="5940048"/>
            <a:ext cx="4685000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      Vyberte z nabídky a správně připište: 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kořeny   větve   listy   plody  kmen   koruna</a:t>
            </a:r>
          </a:p>
        </p:txBody>
      </p:sp>
      <p:sp>
        <p:nvSpPr>
          <p:cNvPr id="392" name="Šipka doprava 391"/>
          <p:cNvSpPr/>
          <p:nvPr/>
        </p:nvSpPr>
        <p:spPr>
          <a:xfrm rot="10800000">
            <a:off x="5137744" y="5793031"/>
            <a:ext cx="1704411" cy="1021577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158" name="Picture 3" descr="C:\Users\radoslav.pekny\AppData\Local\Microsoft\Windows\Temporary Internet Files\Content.IE5\1K96YH8U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89120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9" name="Picture 5" descr="C:\Users\radoslav.pekny\AppData\Local\Microsoft\Windows\Temporary Internet Files\Content.IE5\ZPCSRFQU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88" y="35479"/>
            <a:ext cx="1797050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adoslav.pekny\AppData\Local\Microsoft\Windows\Temporary Internet Files\Content.IE5\07SYGYF7\MC9004345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0"/>
            <a:ext cx="1491256" cy="840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1687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68" name="Přímá spojnice se šipkou 4367"/>
          <p:cNvCxnSpPr>
            <a:endCxn id="4236" idx="9"/>
          </p:cNvCxnSpPr>
          <p:nvPr/>
        </p:nvCxnSpPr>
        <p:spPr>
          <a:xfrm flipH="1">
            <a:off x="3240347" y="3827701"/>
            <a:ext cx="2992483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09" name="Skupina 4408"/>
          <p:cNvGrpSpPr/>
          <p:nvPr/>
        </p:nvGrpSpPr>
        <p:grpSpPr>
          <a:xfrm>
            <a:off x="150289" y="1570276"/>
            <a:ext cx="8556503" cy="4514850"/>
            <a:chOff x="-646445" y="1460956"/>
            <a:chExt cx="8556503" cy="4514850"/>
          </a:xfrm>
        </p:grpSpPr>
        <p:grpSp>
          <p:nvGrpSpPr>
            <p:cNvPr id="4226" name="Group 147"/>
            <p:cNvGrpSpPr>
              <a:grpSpLocks noChangeAspect="1"/>
            </p:cNvGrpSpPr>
            <p:nvPr/>
          </p:nvGrpSpPr>
          <p:grpSpPr bwMode="auto">
            <a:xfrm>
              <a:off x="-646445" y="1460956"/>
              <a:ext cx="5525177" cy="4514850"/>
              <a:chOff x="225" y="865"/>
              <a:chExt cx="2843" cy="2844"/>
            </a:xfrm>
          </p:grpSpPr>
          <p:sp>
            <p:nvSpPr>
              <p:cNvPr id="4227" name="AutoShape 146"/>
              <p:cNvSpPr>
                <a:spLocks noChangeAspect="1" noChangeArrowheads="1" noTextEdit="1"/>
              </p:cNvSpPr>
              <p:nvPr/>
            </p:nvSpPr>
            <p:spPr bwMode="auto">
              <a:xfrm>
                <a:off x="225" y="865"/>
                <a:ext cx="2843" cy="284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 dirty="0">
                  <a:solidFill>
                    <a:prstClr val="black"/>
                  </a:solidFill>
                </a:endParaRPr>
              </a:p>
            </p:txBody>
          </p:sp>
          <p:sp>
            <p:nvSpPr>
              <p:cNvPr id="4230" name="Freeform 150"/>
              <p:cNvSpPr>
                <a:spLocks/>
              </p:cNvSpPr>
              <p:nvPr/>
            </p:nvSpPr>
            <p:spPr bwMode="auto">
              <a:xfrm>
                <a:off x="1223" y="1186"/>
                <a:ext cx="563" cy="1516"/>
              </a:xfrm>
              <a:custGeom>
                <a:avLst/>
                <a:gdLst>
                  <a:gd name="T0" fmla="*/ 424 w 563"/>
                  <a:gd name="T1" fmla="*/ 1516 h 1516"/>
                  <a:gd name="T2" fmla="*/ 424 w 563"/>
                  <a:gd name="T3" fmla="*/ 1516 h 1516"/>
                  <a:gd name="T4" fmla="*/ 558 w 563"/>
                  <a:gd name="T5" fmla="*/ 1511 h 1516"/>
                  <a:gd name="T6" fmla="*/ 558 w 563"/>
                  <a:gd name="T7" fmla="*/ 1511 h 1516"/>
                  <a:gd name="T8" fmla="*/ 563 w 563"/>
                  <a:gd name="T9" fmla="*/ 1437 h 1516"/>
                  <a:gd name="T10" fmla="*/ 558 w 563"/>
                  <a:gd name="T11" fmla="*/ 1358 h 1516"/>
                  <a:gd name="T12" fmla="*/ 548 w 563"/>
                  <a:gd name="T13" fmla="*/ 1284 h 1516"/>
                  <a:gd name="T14" fmla="*/ 538 w 563"/>
                  <a:gd name="T15" fmla="*/ 1210 h 1516"/>
                  <a:gd name="T16" fmla="*/ 538 w 563"/>
                  <a:gd name="T17" fmla="*/ 1210 h 1516"/>
                  <a:gd name="T18" fmla="*/ 518 w 563"/>
                  <a:gd name="T19" fmla="*/ 1096 h 1516"/>
                  <a:gd name="T20" fmla="*/ 489 w 563"/>
                  <a:gd name="T21" fmla="*/ 993 h 1516"/>
                  <a:gd name="T22" fmla="*/ 454 w 563"/>
                  <a:gd name="T23" fmla="*/ 884 h 1516"/>
                  <a:gd name="T24" fmla="*/ 410 w 563"/>
                  <a:gd name="T25" fmla="*/ 780 h 1516"/>
                  <a:gd name="T26" fmla="*/ 410 w 563"/>
                  <a:gd name="T27" fmla="*/ 780 h 1516"/>
                  <a:gd name="T28" fmla="*/ 355 w 563"/>
                  <a:gd name="T29" fmla="*/ 682 h 1516"/>
                  <a:gd name="T30" fmla="*/ 296 w 563"/>
                  <a:gd name="T31" fmla="*/ 588 h 1516"/>
                  <a:gd name="T32" fmla="*/ 178 w 563"/>
                  <a:gd name="T33" fmla="*/ 400 h 1516"/>
                  <a:gd name="T34" fmla="*/ 118 w 563"/>
                  <a:gd name="T35" fmla="*/ 306 h 1516"/>
                  <a:gd name="T36" fmla="*/ 69 w 563"/>
                  <a:gd name="T37" fmla="*/ 208 h 1516"/>
                  <a:gd name="T38" fmla="*/ 49 w 563"/>
                  <a:gd name="T39" fmla="*/ 158 h 1516"/>
                  <a:gd name="T40" fmla="*/ 30 w 563"/>
                  <a:gd name="T41" fmla="*/ 109 h 1516"/>
                  <a:gd name="T42" fmla="*/ 15 w 563"/>
                  <a:gd name="T43" fmla="*/ 55 h 1516"/>
                  <a:gd name="T44" fmla="*/ 0 w 563"/>
                  <a:gd name="T45" fmla="*/ 0 h 1516"/>
                  <a:gd name="T46" fmla="*/ 0 w 563"/>
                  <a:gd name="T47" fmla="*/ 0 h 1516"/>
                  <a:gd name="T48" fmla="*/ 0 w 563"/>
                  <a:gd name="T49" fmla="*/ 0 h 1516"/>
                  <a:gd name="T50" fmla="*/ 0 w 563"/>
                  <a:gd name="T51" fmla="*/ 0 h 1516"/>
                  <a:gd name="T52" fmla="*/ 0 w 563"/>
                  <a:gd name="T53" fmla="*/ 0 h 1516"/>
                  <a:gd name="T54" fmla="*/ 5 w 563"/>
                  <a:gd name="T55" fmla="*/ 50 h 1516"/>
                  <a:gd name="T56" fmla="*/ 10 w 563"/>
                  <a:gd name="T57" fmla="*/ 94 h 1516"/>
                  <a:gd name="T58" fmla="*/ 39 w 563"/>
                  <a:gd name="T59" fmla="*/ 188 h 1516"/>
                  <a:gd name="T60" fmla="*/ 74 w 563"/>
                  <a:gd name="T61" fmla="*/ 277 h 1516"/>
                  <a:gd name="T62" fmla="*/ 118 w 563"/>
                  <a:gd name="T63" fmla="*/ 366 h 1516"/>
                  <a:gd name="T64" fmla="*/ 163 w 563"/>
                  <a:gd name="T65" fmla="*/ 455 h 1516"/>
                  <a:gd name="T66" fmla="*/ 217 w 563"/>
                  <a:gd name="T67" fmla="*/ 538 h 1516"/>
                  <a:gd name="T68" fmla="*/ 316 w 563"/>
                  <a:gd name="T69" fmla="*/ 706 h 1516"/>
                  <a:gd name="T70" fmla="*/ 316 w 563"/>
                  <a:gd name="T71" fmla="*/ 706 h 1516"/>
                  <a:gd name="T72" fmla="*/ 365 w 563"/>
                  <a:gd name="T73" fmla="*/ 795 h 1516"/>
                  <a:gd name="T74" fmla="*/ 380 w 563"/>
                  <a:gd name="T75" fmla="*/ 840 h 1516"/>
                  <a:gd name="T76" fmla="*/ 395 w 563"/>
                  <a:gd name="T77" fmla="*/ 879 h 1516"/>
                  <a:gd name="T78" fmla="*/ 410 w 563"/>
                  <a:gd name="T79" fmla="*/ 924 h 1516"/>
                  <a:gd name="T80" fmla="*/ 419 w 563"/>
                  <a:gd name="T81" fmla="*/ 973 h 1516"/>
                  <a:gd name="T82" fmla="*/ 434 w 563"/>
                  <a:gd name="T83" fmla="*/ 1096 h 1516"/>
                  <a:gd name="T84" fmla="*/ 434 w 563"/>
                  <a:gd name="T85" fmla="*/ 1096 h 1516"/>
                  <a:gd name="T86" fmla="*/ 444 w 563"/>
                  <a:gd name="T87" fmla="*/ 1210 h 1516"/>
                  <a:gd name="T88" fmla="*/ 444 w 563"/>
                  <a:gd name="T89" fmla="*/ 1314 h 1516"/>
                  <a:gd name="T90" fmla="*/ 439 w 563"/>
                  <a:gd name="T91" fmla="*/ 1417 h 1516"/>
                  <a:gd name="T92" fmla="*/ 424 w 563"/>
                  <a:gd name="T93" fmla="*/ 1516 h 1516"/>
                  <a:gd name="T94" fmla="*/ 424 w 563"/>
                  <a:gd name="T95" fmla="*/ 1516 h 15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</a:cxnLst>
                <a:rect l="0" t="0" r="r" b="b"/>
                <a:pathLst>
                  <a:path w="563" h="1516">
                    <a:moveTo>
                      <a:pt x="424" y="1516"/>
                    </a:moveTo>
                    <a:lnTo>
                      <a:pt x="424" y="1516"/>
                    </a:lnTo>
                    <a:lnTo>
                      <a:pt x="558" y="1511"/>
                    </a:lnTo>
                    <a:lnTo>
                      <a:pt x="558" y="1511"/>
                    </a:lnTo>
                    <a:lnTo>
                      <a:pt x="563" y="1437"/>
                    </a:lnTo>
                    <a:lnTo>
                      <a:pt x="558" y="1358"/>
                    </a:lnTo>
                    <a:lnTo>
                      <a:pt x="548" y="1284"/>
                    </a:lnTo>
                    <a:lnTo>
                      <a:pt x="538" y="1210"/>
                    </a:lnTo>
                    <a:lnTo>
                      <a:pt x="538" y="1210"/>
                    </a:lnTo>
                    <a:lnTo>
                      <a:pt x="518" y="1096"/>
                    </a:lnTo>
                    <a:lnTo>
                      <a:pt x="489" y="993"/>
                    </a:lnTo>
                    <a:lnTo>
                      <a:pt x="454" y="884"/>
                    </a:lnTo>
                    <a:lnTo>
                      <a:pt x="410" y="780"/>
                    </a:lnTo>
                    <a:lnTo>
                      <a:pt x="410" y="780"/>
                    </a:lnTo>
                    <a:lnTo>
                      <a:pt x="355" y="682"/>
                    </a:lnTo>
                    <a:lnTo>
                      <a:pt x="296" y="588"/>
                    </a:lnTo>
                    <a:lnTo>
                      <a:pt x="178" y="400"/>
                    </a:lnTo>
                    <a:lnTo>
                      <a:pt x="118" y="306"/>
                    </a:lnTo>
                    <a:lnTo>
                      <a:pt x="69" y="208"/>
                    </a:lnTo>
                    <a:lnTo>
                      <a:pt x="49" y="158"/>
                    </a:lnTo>
                    <a:lnTo>
                      <a:pt x="30" y="109"/>
                    </a:lnTo>
                    <a:lnTo>
                      <a:pt x="15" y="5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50"/>
                    </a:lnTo>
                    <a:lnTo>
                      <a:pt x="10" y="94"/>
                    </a:lnTo>
                    <a:lnTo>
                      <a:pt x="39" y="188"/>
                    </a:lnTo>
                    <a:lnTo>
                      <a:pt x="74" y="277"/>
                    </a:lnTo>
                    <a:lnTo>
                      <a:pt x="118" y="366"/>
                    </a:lnTo>
                    <a:lnTo>
                      <a:pt x="163" y="455"/>
                    </a:lnTo>
                    <a:lnTo>
                      <a:pt x="217" y="538"/>
                    </a:lnTo>
                    <a:lnTo>
                      <a:pt x="316" y="706"/>
                    </a:lnTo>
                    <a:lnTo>
                      <a:pt x="316" y="706"/>
                    </a:lnTo>
                    <a:lnTo>
                      <a:pt x="365" y="795"/>
                    </a:lnTo>
                    <a:lnTo>
                      <a:pt x="380" y="840"/>
                    </a:lnTo>
                    <a:lnTo>
                      <a:pt x="395" y="879"/>
                    </a:lnTo>
                    <a:lnTo>
                      <a:pt x="410" y="924"/>
                    </a:lnTo>
                    <a:lnTo>
                      <a:pt x="419" y="973"/>
                    </a:lnTo>
                    <a:lnTo>
                      <a:pt x="434" y="1096"/>
                    </a:lnTo>
                    <a:lnTo>
                      <a:pt x="434" y="1096"/>
                    </a:lnTo>
                    <a:lnTo>
                      <a:pt x="444" y="1210"/>
                    </a:lnTo>
                    <a:lnTo>
                      <a:pt x="444" y="1314"/>
                    </a:lnTo>
                    <a:lnTo>
                      <a:pt x="439" y="1417"/>
                    </a:lnTo>
                    <a:lnTo>
                      <a:pt x="424" y="1516"/>
                    </a:lnTo>
                    <a:lnTo>
                      <a:pt x="424" y="1516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1" name="Freeform 151"/>
              <p:cNvSpPr>
                <a:spLocks/>
              </p:cNvSpPr>
              <p:nvPr/>
            </p:nvSpPr>
            <p:spPr bwMode="auto">
              <a:xfrm>
                <a:off x="1144" y="1443"/>
                <a:ext cx="227" cy="158"/>
              </a:xfrm>
              <a:custGeom>
                <a:avLst/>
                <a:gdLst>
                  <a:gd name="T0" fmla="*/ 0 w 227"/>
                  <a:gd name="T1" fmla="*/ 0 h 158"/>
                  <a:gd name="T2" fmla="*/ 0 w 227"/>
                  <a:gd name="T3" fmla="*/ 0 h 158"/>
                  <a:gd name="T4" fmla="*/ 59 w 227"/>
                  <a:gd name="T5" fmla="*/ 59 h 158"/>
                  <a:gd name="T6" fmla="*/ 123 w 227"/>
                  <a:gd name="T7" fmla="*/ 104 h 158"/>
                  <a:gd name="T8" fmla="*/ 123 w 227"/>
                  <a:gd name="T9" fmla="*/ 104 h 158"/>
                  <a:gd name="T10" fmla="*/ 192 w 227"/>
                  <a:gd name="T11" fmla="*/ 143 h 158"/>
                  <a:gd name="T12" fmla="*/ 192 w 227"/>
                  <a:gd name="T13" fmla="*/ 143 h 158"/>
                  <a:gd name="T14" fmla="*/ 202 w 227"/>
                  <a:gd name="T15" fmla="*/ 153 h 158"/>
                  <a:gd name="T16" fmla="*/ 207 w 227"/>
                  <a:gd name="T17" fmla="*/ 158 h 158"/>
                  <a:gd name="T18" fmla="*/ 217 w 227"/>
                  <a:gd name="T19" fmla="*/ 158 h 158"/>
                  <a:gd name="T20" fmla="*/ 217 w 227"/>
                  <a:gd name="T21" fmla="*/ 158 h 158"/>
                  <a:gd name="T22" fmla="*/ 227 w 227"/>
                  <a:gd name="T23" fmla="*/ 158 h 158"/>
                  <a:gd name="T24" fmla="*/ 227 w 227"/>
                  <a:gd name="T25" fmla="*/ 153 h 158"/>
                  <a:gd name="T26" fmla="*/ 227 w 227"/>
                  <a:gd name="T27" fmla="*/ 143 h 158"/>
                  <a:gd name="T28" fmla="*/ 222 w 227"/>
                  <a:gd name="T29" fmla="*/ 128 h 158"/>
                  <a:gd name="T30" fmla="*/ 217 w 227"/>
                  <a:gd name="T31" fmla="*/ 123 h 158"/>
                  <a:gd name="T32" fmla="*/ 217 w 227"/>
                  <a:gd name="T33" fmla="*/ 123 h 158"/>
                  <a:gd name="T34" fmla="*/ 183 w 227"/>
                  <a:gd name="T35" fmla="*/ 114 h 158"/>
                  <a:gd name="T36" fmla="*/ 158 w 227"/>
                  <a:gd name="T37" fmla="*/ 104 h 158"/>
                  <a:gd name="T38" fmla="*/ 104 w 227"/>
                  <a:gd name="T39" fmla="*/ 74 h 158"/>
                  <a:gd name="T40" fmla="*/ 104 w 227"/>
                  <a:gd name="T41" fmla="*/ 74 h 158"/>
                  <a:gd name="T42" fmla="*/ 49 w 227"/>
                  <a:gd name="T43" fmla="*/ 40 h 158"/>
                  <a:gd name="T44" fmla="*/ 5 w 227"/>
                  <a:gd name="T45" fmla="*/ 0 h 158"/>
                  <a:gd name="T46" fmla="*/ 5 w 227"/>
                  <a:gd name="T47" fmla="*/ 0 h 158"/>
                  <a:gd name="T48" fmla="*/ 0 w 227"/>
                  <a:gd name="T49" fmla="*/ 0 h 158"/>
                  <a:gd name="T50" fmla="*/ 0 w 227"/>
                  <a:gd name="T51" fmla="*/ 0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27" h="158">
                    <a:moveTo>
                      <a:pt x="0" y="0"/>
                    </a:moveTo>
                    <a:lnTo>
                      <a:pt x="0" y="0"/>
                    </a:lnTo>
                    <a:lnTo>
                      <a:pt x="59" y="59"/>
                    </a:lnTo>
                    <a:lnTo>
                      <a:pt x="123" y="104"/>
                    </a:lnTo>
                    <a:lnTo>
                      <a:pt x="123" y="104"/>
                    </a:lnTo>
                    <a:lnTo>
                      <a:pt x="192" y="143"/>
                    </a:lnTo>
                    <a:lnTo>
                      <a:pt x="192" y="143"/>
                    </a:lnTo>
                    <a:lnTo>
                      <a:pt x="202" y="153"/>
                    </a:lnTo>
                    <a:lnTo>
                      <a:pt x="207" y="158"/>
                    </a:lnTo>
                    <a:lnTo>
                      <a:pt x="217" y="158"/>
                    </a:lnTo>
                    <a:lnTo>
                      <a:pt x="217" y="158"/>
                    </a:lnTo>
                    <a:lnTo>
                      <a:pt x="227" y="158"/>
                    </a:lnTo>
                    <a:lnTo>
                      <a:pt x="227" y="153"/>
                    </a:lnTo>
                    <a:lnTo>
                      <a:pt x="227" y="143"/>
                    </a:lnTo>
                    <a:lnTo>
                      <a:pt x="222" y="128"/>
                    </a:lnTo>
                    <a:lnTo>
                      <a:pt x="217" y="123"/>
                    </a:lnTo>
                    <a:lnTo>
                      <a:pt x="217" y="123"/>
                    </a:lnTo>
                    <a:lnTo>
                      <a:pt x="183" y="114"/>
                    </a:lnTo>
                    <a:lnTo>
                      <a:pt x="158" y="104"/>
                    </a:lnTo>
                    <a:lnTo>
                      <a:pt x="104" y="74"/>
                    </a:lnTo>
                    <a:lnTo>
                      <a:pt x="104" y="74"/>
                    </a:lnTo>
                    <a:lnTo>
                      <a:pt x="49" y="4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2" name="Freeform 152"/>
              <p:cNvSpPr>
                <a:spLocks/>
              </p:cNvSpPr>
              <p:nvPr/>
            </p:nvSpPr>
            <p:spPr bwMode="auto">
              <a:xfrm>
                <a:off x="1514" y="1473"/>
                <a:ext cx="84" cy="429"/>
              </a:xfrm>
              <a:custGeom>
                <a:avLst/>
                <a:gdLst>
                  <a:gd name="T0" fmla="*/ 84 w 84"/>
                  <a:gd name="T1" fmla="*/ 0 h 429"/>
                  <a:gd name="T2" fmla="*/ 84 w 84"/>
                  <a:gd name="T3" fmla="*/ 0 h 429"/>
                  <a:gd name="T4" fmla="*/ 40 w 84"/>
                  <a:gd name="T5" fmla="*/ 98 h 429"/>
                  <a:gd name="T6" fmla="*/ 20 w 84"/>
                  <a:gd name="T7" fmla="*/ 153 h 429"/>
                  <a:gd name="T8" fmla="*/ 10 w 84"/>
                  <a:gd name="T9" fmla="*/ 212 h 429"/>
                  <a:gd name="T10" fmla="*/ 0 w 84"/>
                  <a:gd name="T11" fmla="*/ 266 h 429"/>
                  <a:gd name="T12" fmla="*/ 5 w 84"/>
                  <a:gd name="T13" fmla="*/ 326 h 429"/>
                  <a:gd name="T14" fmla="*/ 5 w 84"/>
                  <a:gd name="T15" fmla="*/ 350 h 429"/>
                  <a:gd name="T16" fmla="*/ 15 w 84"/>
                  <a:gd name="T17" fmla="*/ 375 h 429"/>
                  <a:gd name="T18" fmla="*/ 25 w 84"/>
                  <a:gd name="T19" fmla="*/ 400 h 429"/>
                  <a:gd name="T20" fmla="*/ 40 w 84"/>
                  <a:gd name="T21" fmla="*/ 424 h 429"/>
                  <a:gd name="T22" fmla="*/ 40 w 84"/>
                  <a:gd name="T23" fmla="*/ 424 h 429"/>
                  <a:gd name="T24" fmla="*/ 45 w 84"/>
                  <a:gd name="T25" fmla="*/ 429 h 429"/>
                  <a:gd name="T26" fmla="*/ 54 w 84"/>
                  <a:gd name="T27" fmla="*/ 429 h 429"/>
                  <a:gd name="T28" fmla="*/ 59 w 84"/>
                  <a:gd name="T29" fmla="*/ 424 h 429"/>
                  <a:gd name="T30" fmla="*/ 64 w 84"/>
                  <a:gd name="T31" fmla="*/ 414 h 429"/>
                  <a:gd name="T32" fmla="*/ 64 w 84"/>
                  <a:gd name="T33" fmla="*/ 414 h 429"/>
                  <a:gd name="T34" fmla="*/ 40 w 84"/>
                  <a:gd name="T35" fmla="*/ 321 h 429"/>
                  <a:gd name="T36" fmla="*/ 30 w 84"/>
                  <a:gd name="T37" fmla="*/ 271 h 429"/>
                  <a:gd name="T38" fmla="*/ 30 w 84"/>
                  <a:gd name="T39" fmla="*/ 222 h 429"/>
                  <a:gd name="T40" fmla="*/ 30 w 84"/>
                  <a:gd name="T41" fmla="*/ 222 h 429"/>
                  <a:gd name="T42" fmla="*/ 35 w 84"/>
                  <a:gd name="T43" fmla="*/ 168 h 429"/>
                  <a:gd name="T44" fmla="*/ 49 w 84"/>
                  <a:gd name="T45" fmla="*/ 108 h 429"/>
                  <a:gd name="T46" fmla="*/ 84 w 84"/>
                  <a:gd name="T47" fmla="*/ 0 h 429"/>
                  <a:gd name="T48" fmla="*/ 84 w 84"/>
                  <a:gd name="T49" fmla="*/ 0 h 429"/>
                  <a:gd name="T50" fmla="*/ 84 w 84"/>
                  <a:gd name="T51" fmla="*/ 0 h 429"/>
                  <a:gd name="T52" fmla="*/ 84 w 84"/>
                  <a:gd name="T53" fmla="*/ 0 h 4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4" h="429">
                    <a:moveTo>
                      <a:pt x="84" y="0"/>
                    </a:moveTo>
                    <a:lnTo>
                      <a:pt x="84" y="0"/>
                    </a:lnTo>
                    <a:lnTo>
                      <a:pt x="40" y="98"/>
                    </a:lnTo>
                    <a:lnTo>
                      <a:pt x="20" y="153"/>
                    </a:lnTo>
                    <a:lnTo>
                      <a:pt x="10" y="212"/>
                    </a:lnTo>
                    <a:lnTo>
                      <a:pt x="0" y="266"/>
                    </a:lnTo>
                    <a:lnTo>
                      <a:pt x="5" y="326"/>
                    </a:lnTo>
                    <a:lnTo>
                      <a:pt x="5" y="350"/>
                    </a:lnTo>
                    <a:lnTo>
                      <a:pt x="15" y="375"/>
                    </a:lnTo>
                    <a:lnTo>
                      <a:pt x="25" y="400"/>
                    </a:lnTo>
                    <a:lnTo>
                      <a:pt x="40" y="424"/>
                    </a:lnTo>
                    <a:lnTo>
                      <a:pt x="40" y="424"/>
                    </a:lnTo>
                    <a:lnTo>
                      <a:pt x="45" y="429"/>
                    </a:lnTo>
                    <a:lnTo>
                      <a:pt x="54" y="429"/>
                    </a:lnTo>
                    <a:lnTo>
                      <a:pt x="59" y="424"/>
                    </a:lnTo>
                    <a:lnTo>
                      <a:pt x="64" y="414"/>
                    </a:lnTo>
                    <a:lnTo>
                      <a:pt x="64" y="414"/>
                    </a:lnTo>
                    <a:lnTo>
                      <a:pt x="40" y="321"/>
                    </a:lnTo>
                    <a:lnTo>
                      <a:pt x="30" y="271"/>
                    </a:lnTo>
                    <a:lnTo>
                      <a:pt x="30" y="222"/>
                    </a:lnTo>
                    <a:lnTo>
                      <a:pt x="30" y="222"/>
                    </a:lnTo>
                    <a:lnTo>
                      <a:pt x="35" y="168"/>
                    </a:lnTo>
                    <a:lnTo>
                      <a:pt x="49" y="108"/>
                    </a:lnTo>
                    <a:lnTo>
                      <a:pt x="84" y="0"/>
                    </a:lnTo>
                    <a:lnTo>
                      <a:pt x="84" y="0"/>
                    </a:lnTo>
                    <a:lnTo>
                      <a:pt x="84" y="0"/>
                    </a:lnTo>
                    <a:lnTo>
                      <a:pt x="84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3" name="Freeform 153"/>
              <p:cNvSpPr>
                <a:spLocks/>
              </p:cNvSpPr>
              <p:nvPr/>
            </p:nvSpPr>
            <p:spPr bwMode="auto">
              <a:xfrm>
                <a:off x="1662" y="1132"/>
                <a:ext cx="232" cy="1126"/>
              </a:xfrm>
              <a:custGeom>
                <a:avLst/>
                <a:gdLst>
                  <a:gd name="T0" fmla="*/ 232 w 232"/>
                  <a:gd name="T1" fmla="*/ 0 h 1126"/>
                  <a:gd name="T2" fmla="*/ 232 w 232"/>
                  <a:gd name="T3" fmla="*/ 0 h 1126"/>
                  <a:gd name="T4" fmla="*/ 193 w 232"/>
                  <a:gd name="T5" fmla="*/ 64 h 1126"/>
                  <a:gd name="T6" fmla="*/ 158 w 232"/>
                  <a:gd name="T7" fmla="*/ 128 h 1126"/>
                  <a:gd name="T8" fmla="*/ 124 w 232"/>
                  <a:gd name="T9" fmla="*/ 197 h 1126"/>
                  <a:gd name="T10" fmla="*/ 94 w 232"/>
                  <a:gd name="T11" fmla="*/ 267 h 1126"/>
                  <a:gd name="T12" fmla="*/ 74 w 232"/>
                  <a:gd name="T13" fmla="*/ 336 h 1126"/>
                  <a:gd name="T14" fmla="*/ 50 w 232"/>
                  <a:gd name="T15" fmla="*/ 405 h 1126"/>
                  <a:gd name="T16" fmla="*/ 35 w 232"/>
                  <a:gd name="T17" fmla="*/ 474 h 1126"/>
                  <a:gd name="T18" fmla="*/ 20 w 232"/>
                  <a:gd name="T19" fmla="*/ 548 h 1126"/>
                  <a:gd name="T20" fmla="*/ 20 w 232"/>
                  <a:gd name="T21" fmla="*/ 548 h 1126"/>
                  <a:gd name="T22" fmla="*/ 10 w 232"/>
                  <a:gd name="T23" fmla="*/ 612 h 1126"/>
                  <a:gd name="T24" fmla="*/ 5 w 232"/>
                  <a:gd name="T25" fmla="*/ 676 h 1126"/>
                  <a:gd name="T26" fmla="*/ 0 w 232"/>
                  <a:gd name="T27" fmla="*/ 805 h 1126"/>
                  <a:gd name="T28" fmla="*/ 0 w 232"/>
                  <a:gd name="T29" fmla="*/ 805 h 1126"/>
                  <a:gd name="T30" fmla="*/ 0 w 232"/>
                  <a:gd name="T31" fmla="*/ 884 h 1126"/>
                  <a:gd name="T32" fmla="*/ 0 w 232"/>
                  <a:gd name="T33" fmla="*/ 958 h 1126"/>
                  <a:gd name="T34" fmla="*/ 10 w 232"/>
                  <a:gd name="T35" fmla="*/ 1037 h 1126"/>
                  <a:gd name="T36" fmla="*/ 20 w 232"/>
                  <a:gd name="T37" fmla="*/ 1111 h 1126"/>
                  <a:gd name="T38" fmla="*/ 20 w 232"/>
                  <a:gd name="T39" fmla="*/ 1111 h 1126"/>
                  <a:gd name="T40" fmla="*/ 25 w 232"/>
                  <a:gd name="T41" fmla="*/ 1121 h 1126"/>
                  <a:gd name="T42" fmla="*/ 35 w 232"/>
                  <a:gd name="T43" fmla="*/ 1126 h 1126"/>
                  <a:gd name="T44" fmla="*/ 45 w 232"/>
                  <a:gd name="T45" fmla="*/ 1126 h 1126"/>
                  <a:gd name="T46" fmla="*/ 59 w 232"/>
                  <a:gd name="T47" fmla="*/ 1126 h 1126"/>
                  <a:gd name="T48" fmla="*/ 84 w 232"/>
                  <a:gd name="T49" fmla="*/ 1111 h 1126"/>
                  <a:gd name="T50" fmla="*/ 89 w 232"/>
                  <a:gd name="T51" fmla="*/ 1106 h 1126"/>
                  <a:gd name="T52" fmla="*/ 94 w 232"/>
                  <a:gd name="T53" fmla="*/ 1096 h 1126"/>
                  <a:gd name="T54" fmla="*/ 94 w 232"/>
                  <a:gd name="T55" fmla="*/ 1096 h 1126"/>
                  <a:gd name="T56" fmla="*/ 94 w 232"/>
                  <a:gd name="T57" fmla="*/ 1062 h 1126"/>
                  <a:gd name="T58" fmla="*/ 89 w 232"/>
                  <a:gd name="T59" fmla="*/ 1032 h 1126"/>
                  <a:gd name="T60" fmla="*/ 74 w 232"/>
                  <a:gd name="T61" fmla="*/ 968 h 1126"/>
                  <a:gd name="T62" fmla="*/ 59 w 232"/>
                  <a:gd name="T63" fmla="*/ 904 h 1126"/>
                  <a:gd name="T64" fmla="*/ 50 w 232"/>
                  <a:gd name="T65" fmla="*/ 874 h 1126"/>
                  <a:gd name="T66" fmla="*/ 45 w 232"/>
                  <a:gd name="T67" fmla="*/ 839 h 1126"/>
                  <a:gd name="T68" fmla="*/ 45 w 232"/>
                  <a:gd name="T69" fmla="*/ 839 h 1126"/>
                  <a:gd name="T70" fmla="*/ 45 w 232"/>
                  <a:gd name="T71" fmla="*/ 711 h 1126"/>
                  <a:gd name="T72" fmla="*/ 50 w 232"/>
                  <a:gd name="T73" fmla="*/ 583 h 1126"/>
                  <a:gd name="T74" fmla="*/ 50 w 232"/>
                  <a:gd name="T75" fmla="*/ 583 h 1126"/>
                  <a:gd name="T76" fmla="*/ 59 w 232"/>
                  <a:gd name="T77" fmla="*/ 509 h 1126"/>
                  <a:gd name="T78" fmla="*/ 69 w 232"/>
                  <a:gd name="T79" fmla="*/ 430 h 1126"/>
                  <a:gd name="T80" fmla="*/ 84 w 232"/>
                  <a:gd name="T81" fmla="*/ 355 h 1126"/>
                  <a:gd name="T82" fmla="*/ 104 w 232"/>
                  <a:gd name="T83" fmla="*/ 281 h 1126"/>
                  <a:gd name="T84" fmla="*/ 129 w 232"/>
                  <a:gd name="T85" fmla="*/ 207 h 1126"/>
                  <a:gd name="T86" fmla="*/ 158 w 232"/>
                  <a:gd name="T87" fmla="*/ 138 h 1126"/>
                  <a:gd name="T88" fmla="*/ 193 w 232"/>
                  <a:gd name="T89" fmla="*/ 69 h 1126"/>
                  <a:gd name="T90" fmla="*/ 232 w 232"/>
                  <a:gd name="T91" fmla="*/ 0 h 1126"/>
                  <a:gd name="T92" fmla="*/ 232 w 232"/>
                  <a:gd name="T93" fmla="*/ 0 h 1126"/>
                  <a:gd name="T94" fmla="*/ 232 w 232"/>
                  <a:gd name="T95" fmla="*/ 0 h 1126"/>
                  <a:gd name="T96" fmla="*/ 232 w 232"/>
                  <a:gd name="T97" fmla="*/ 0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32" h="1126">
                    <a:moveTo>
                      <a:pt x="232" y="0"/>
                    </a:moveTo>
                    <a:lnTo>
                      <a:pt x="232" y="0"/>
                    </a:lnTo>
                    <a:lnTo>
                      <a:pt x="193" y="64"/>
                    </a:lnTo>
                    <a:lnTo>
                      <a:pt x="158" y="128"/>
                    </a:lnTo>
                    <a:lnTo>
                      <a:pt x="124" y="197"/>
                    </a:lnTo>
                    <a:lnTo>
                      <a:pt x="94" y="267"/>
                    </a:lnTo>
                    <a:lnTo>
                      <a:pt x="74" y="336"/>
                    </a:lnTo>
                    <a:lnTo>
                      <a:pt x="50" y="405"/>
                    </a:lnTo>
                    <a:lnTo>
                      <a:pt x="35" y="474"/>
                    </a:lnTo>
                    <a:lnTo>
                      <a:pt x="20" y="548"/>
                    </a:lnTo>
                    <a:lnTo>
                      <a:pt x="20" y="548"/>
                    </a:lnTo>
                    <a:lnTo>
                      <a:pt x="10" y="612"/>
                    </a:lnTo>
                    <a:lnTo>
                      <a:pt x="5" y="676"/>
                    </a:lnTo>
                    <a:lnTo>
                      <a:pt x="0" y="805"/>
                    </a:lnTo>
                    <a:lnTo>
                      <a:pt x="0" y="805"/>
                    </a:lnTo>
                    <a:lnTo>
                      <a:pt x="0" y="884"/>
                    </a:lnTo>
                    <a:lnTo>
                      <a:pt x="0" y="958"/>
                    </a:lnTo>
                    <a:lnTo>
                      <a:pt x="10" y="1037"/>
                    </a:lnTo>
                    <a:lnTo>
                      <a:pt x="20" y="1111"/>
                    </a:lnTo>
                    <a:lnTo>
                      <a:pt x="20" y="1111"/>
                    </a:lnTo>
                    <a:lnTo>
                      <a:pt x="25" y="1121"/>
                    </a:lnTo>
                    <a:lnTo>
                      <a:pt x="35" y="1126"/>
                    </a:lnTo>
                    <a:lnTo>
                      <a:pt x="45" y="1126"/>
                    </a:lnTo>
                    <a:lnTo>
                      <a:pt x="59" y="1126"/>
                    </a:lnTo>
                    <a:lnTo>
                      <a:pt x="84" y="1111"/>
                    </a:lnTo>
                    <a:lnTo>
                      <a:pt x="89" y="1106"/>
                    </a:lnTo>
                    <a:lnTo>
                      <a:pt x="94" y="1096"/>
                    </a:lnTo>
                    <a:lnTo>
                      <a:pt x="94" y="1096"/>
                    </a:lnTo>
                    <a:lnTo>
                      <a:pt x="94" y="1062"/>
                    </a:lnTo>
                    <a:lnTo>
                      <a:pt x="89" y="1032"/>
                    </a:lnTo>
                    <a:lnTo>
                      <a:pt x="74" y="968"/>
                    </a:lnTo>
                    <a:lnTo>
                      <a:pt x="59" y="904"/>
                    </a:lnTo>
                    <a:lnTo>
                      <a:pt x="50" y="874"/>
                    </a:lnTo>
                    <a:lnTo>
                      <a:pt x="45" y="839"/>
                    </a:lnTo>
                    <a:lnTo>
                      <a:pt x="45" y="839"/>
                    </a:lnTo>
                    <a:lnTo>
                      <a:pt x="45" y="711"/>
                    </a:lnTo>
                    <a:lnTo>
                      <a:pt x="50" y="583"/>
                    </a:lnTo>
                    <a:lnTo>
                      <a:pt x="50" y="583"/>
                    </a:lnTo>
                    <a:lnTo>
                      <a:pt x="59" y="509"/>
                    </a:lnTo>
                    <a:lnTo>
                      <a:pt x="69" y="430"/>
                    </a:lnTo>
                    <a:lnTo>
                      <a:pt x="84" y="355"/>
                    </a:lnTo>
                    <a:lnTo>
                      <a:pt x="104" y="281"/>
                    </a:lnTo>
                    <a:lnTo>
                      <a:pt x="129" y="207"/>
                    </a:lnTo>
                    <a:lnTo>
                      <a:pt x="158" y="138"/>
                    </a:lnTo>
                    <a:lnTo>
                      <a:pt x="193" y="69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2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4" name="Freeform 154"/>
              <p:cNvSpPr>
                <a:spLocks/>
              </p:cNvSpPr>
              <p:nvPr/>
            </p:nvSpPr>
            <p:spPr bwMode="auto">
              <a:xfrm>
                <a:off x="1652" y="1236"/>
                <a:ext cx="50" cy="454"/>
              </a:xfrm>
              <a:custGeom>
                <a:avLst/>
                <a:gdLst>
                  <a:gd name="T0" fmla="*/ 0 w 50"/>
                  <a:gd name="T1" fmla="*/ 0 h 454"/>
                  <a:gd name="T2" fmla="*/ 0 w 50"/>
                  <a:gd name="T3" fmla="*/ 0 h 454"/>
                  <a:gd name="T4" fmla="*/ 20 w 50"/>
                  <a:gd name="T5" fmla="*/ 227 h 454"/>
                  <a:gd name="T6" fmla="*/ 40 w 50"/>
                  <a:gd name="T7" fmla="*/ 454 h 454"/>
                  <a:gd name="T8" fmla="*/ 40 w 50"/>
                  <a:gd name="T9" fmla="*/ 454 h 454"/>
                  <a:gd name="T10" fmla="*/ 45 w 50"/>
                  <a:gd name="T11" fmla="*/ 454 h 454"/>
                  <a:gd name="T12" fmla="*/ 45 w 50"/>
                  <a:gd name="T13" fmla="*/ 454 h 454"/>
                  <a:gd name="T14" fmla="*/ 50 w 50"/>
                  <a:gd name="T15" fmla="*/ 400 h 454"/>
                  <a:gd name="T16" fmla="*/ 45 w 50"/>
                  <a:gd name="T17" fmla="*/ 340 h 454"/>
                  <a:gd name="T18" fmla="*/ 35 w 50"/>
                  <a:gd name="T19" fmla="*/ 227 h 454"/>
                  <a:gd name="T20" fmla="*/ 20 w 50"/>
                  <a:gd name="T21" fmla="*/ 113 h 454"/>
                  <a:gd name="T22" fmla="*/ 0 w 50"/>
                  <a:gd name="T23" fmla="*/ 0 h 454"/>
                  <a:gd name="T24" fmla="*/ 0 w 50"/>
                  <a:gd name="T25" fmla="*/ 0 h 454"/>
                  <a:gd name="T26" fmla="*/ 0 w 50"/>
                  <a:gd name="T27" fmla="*/ 0 h 454"/>
                  <a:gd name="T28" fmla="*/ 0 w 50"/>
                  <a:gd name="T29" fmla="*/ 0 h 4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0" h="454">
                    <a:moveTo>
                      <a:pt x="0" y="0"/>
                    </a:moveTo>
                    <a:lnTo>
                      <a:pt x="0" y="0"/>
                    </a:lnTo>
                    <a:lnTo>
                      <a:pt x="20" y="227"/>
                    </a:lnTo>
                    <a:lnTo>
                      <a:pt x="40" y="454"/>
                    </a:lnTo>
                    <a:lnTo>
                      <a:pt x="40" y="454"/>
                    </a:lnTo>
                    <a:lnTo>
                      <a:pt x="45" y="454"/>
                    </a:lnTo>
                    <a:lnTo>
                      <a:pt x="45" y="454"/>
                    </a:lnTo>
                    <a:lnTo>
                      <a:pt x="50" y="400"/>
                    </a:lnTo>
                    <a:lnTo>
                      <a:pt x="45" y="340"/>
                    </a:lnTo>
                    <a:lnTo>
                      <a:pt x="35" y="227"/>
                    </a:lnTo>
                    <a:lnTo>
                      <a:pt x="20" y="11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5" name="Freeform 155"/>
              <p:cNvSpPr>
                <a:spLocks/>
              </p:cNvSpPr>
              <p:nvPr/>
            </p:nvSpPr>
            <p:spPr bwMode="auto">
              <a:xfrm>
                <a:off x="1524" y="1260"/>
                <a:ext cx="153" cy="148"/>
              </a:xfrm>
              <a:custGeom>
                <a:avLst/>
                <a:gdLst>
                  <a:gd name="T0" fmla="*/ 0 w 153"/>
                  <a:gd name="T1" fmla="*/ 5 h 148"/>
                  <a:gd name="T2" fmla="*/ 0 w 153"/>
                  <a:gd name="T3" fmla="*/ 5 h 148"/>
                  <a:gd name="T4" fmla="*/ 35 w 153"/>
                  <a:gd name="T5" fmla="*/ 30 h 148"/>
                  <a:gd name="T6" fmla="*/ 64 w 153"/>
                  <a:gd name="T7" fmla="*/ 55 h 148"/>
                  <a:gd name="T8" fmla="*/ 114 w 153"/>
                  <a:gd name="T9" fmla="*/ 99 h 148"/>
                  <a:gd name="T10" fmla="*/ 153 w 153"/>
                  <a:gd name="T11" fmla="*/ 148 h 148"/>
                  <a:gd name="T12" fmla="*/ 153 w 153"/>
                  <a:gd name="T13" fmla="*/ 148 h 148"/>
                  <a:gd name="T14" fmla="*/ 153 w 153"/>
                  <a:gd name="T15" fmla="*/ 134 h 148"/>
                  <a:gd name="T16" fmla="*/ 148 w 153"/>
                  <a:gd name="T17" fmla="*/ 124 h 148"/>
                  <a:gd name="T18" fmla="*/ 138 w 153"/>
                  <a:gd name="T19" fmla="*/ 104 h 148"/>
                  <a:gd name="T20" fmla="*/ 104 w 153"/>
                  <a:gd name="T21" fmla="*/ 69 h 148"/>
                  <a:gd name="T22" fmla="*/ 104 w 153"/>
                  <a:gd name="T23" fmla="*/ 69 h 148"/>
                  <a:gd name="T24" fmla="*/ 54 w 153"/>
                  <a:gd name="T25" fmla="*/ 30 h 148"/>
                  <a:gd name="T26" fmla="*/ 5 w 153"/>
                  <a:gd name="T27" fmla="*/ 0 h 148"/>
                  <a:gd name="T28" fmla="*/ 5 w 153"/>
                  <a:gd name="T29" fmla="*/ 0 h 148"/>
                  <a:gd name="T30" fmla="*/ 0 w 153"/>
                  <a:gd name="T31" fmla="*/ 0 h 148"/>
                  <a:gd name="T32" fmla="*/ 0 w 153"/>
                  <a:gd name="T33" fmla="*/ 5 h 148"/>
                  <a:gd name="T34" fmla="*/ 0 w 153"/>
                  <a:gd name="T35" fmla="*/ 5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53" h="148">
                    <a:moveTo>
                      <a:pt x="0" y="5"/>
                    </a:moveTo>
                    <a:lnTo>
                      <a:pt x="0" y="5"/>
                    </a:lnTo>
                    <a:lnTo>
                      <a:pt x="35" y="30"/>
                    </a:lnTo>
                    <a:lnTo>
                      <a:pt x="64" y="55"/>
                    </a:lnTo>
                    <a:lnTo>
                      <a:pt x="114" y="99"/>
                    </a:lnTo>
                    <a:lnTo>
                      <a:pt x="153" y="148"/>
                    </a:lnTo>
                    <a:lnTo>
                      <a:pt x="153" y="148"/>
                    </a:lnTo>
                    <a:lnTo>
                      <a:pt x="153" y="134"/>
                    </a:lnTo>
                    <a:lnTo>
                      <a:pt x="148" y="124"/>
                    </a:lnTo>
                    <a:lnTo>
                      <a:pt x="138" y="104"/>
                    </a:lnTo>
                    <a:lnTo>
                      <a:pt x="104" y="69"/>
                    </a:lnTo>
                    <a:lnTo>
                      <a:pt x="104" y="69"/>
                    </a:lnTo>
                    <a:lnTo>
                      <a:pt x="54" y="3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6" name="Freeform 156"/>
              <p:cNvSpPr>
                <a:spLocks/>
              </p:cNvSpPr>
              <p:nvPr/>
            </p:nvSpPr>
            <p:spPr bwMode="auto">
              <a:xfrm>
                <a:off x="1707" y="1443"/>
                <a:ext cx="538" cy="1254"/>
              </a:xfrm>
              <a:custGeom>
                <a:avLst/>
                <a:gdLst>
                  <a:gd name="T0" fmla="*/ 59 w 538"/>
                  <a:gd name="T1" fmla="*/ 1254 h 1254"/>
                  <a:gd name="T2" fmla="*/ 59 w 538"/>
                  <a:gd name="T3" fmla="*/ 1254 h 1254"/>
                  <a:gd name="T4" fmla="*/ 103 w 538"/>
                  <a:gd name="T5" fmla="*/ 1254 h 1254"/>
                  <a:gd name="T6" fmla="*/ 103 w 538"/>
                  <a:gd name="T7" fmla="*/ 1254 h 1254"/>
                  <a:gd name="T8" fmla="*/ 103 w 538"/>
                  <a:gd name="T9" fmla="*/ 1190 h 1254"/>
                  <a:gd name="T10" fmla="*/ 98 w 538"/>
                  <a:gd name="T11" fmla="*/ 1131 h 1254"/>
                  <a:gd name="T12" fmla="*/ 98 w 538"/>
                  <a:gd name="T13" fmla="*/ 1071 h 1254"/>
                  <a:gd name="T14" fmla="*/ 98 w 538"/>
                  <a:gd name="T15" fmla="*/ 1071 h 1254"/>
                  <a:gd name="T16" fmla="*/ 103 w 538"/>
                  <a:gd name="T17" fmla="*/ 948 h 1254"/>
                  <a:gd name="T18" fmla="*/ 108 w 538"/>
                  <a:gd name="T19" fmla="*/ 844 h 1254"/>
                  <a:gd name="T20" fmla="*/ 118 w 538"/>
                  <a:gd name="T21" fmla="*/ 755 h 1254"/>
                  <a:gd name="T22" fmla="*/ 128 w 538"/>
                  <a:gd name="T23" fmla="*/ 686 h 1254"/>
                  <a:gd name="T24" fmla="*/ 128 w 538"/>
                  <a:gd name="T25" fmla="*/ 686 h 1254"/>
                  <a:gd name="T26" fmla="*/ 148 w 538"/>
                  <a:gd name="T27" fmla="*/ 597 h 1254"/>
                  <a:gd name="T28" fmla="*/ 182 w 538"/>
                  <a:gd name="T29" fmla="*/ 504 h 1254"/>
                  <a:gd name="T30" fmla="*/ 227 w 538"/>
                  <a:gd name="T31" fmla="*/ 410 h 1254"/>
                  <a:gd name="T32" fmla="*/ 281 w 538"/>
                  <a:gd name="T33" fmla="*/ 321 h 1254"/>
                  <a:gd name="T34" fmla="*/ 335 w 538"/>
                  <a:gd name="T35" fmla="*/ 232 h 1254"/>
                  <a:gd name="T36" fmla="*/ 399 w 538"/>
                  <a:gd name="T37" fmla="*/ 148 h 1254"/>
                  <a:gd name="T38" fmla="*/ 469 w 538"/>
                  <a:gd name="T39" fmla="*/ 74 h 1254"/>
                  <a:gd name="T40" fmla="*/ 538 w 538"/>
                  <a:gd name="T41" fmla="*/ 0 h 1254"/>
                  <a:gd name="T42" fmla="*/ 538 w 538"/>
                  <a:gd name="T43" fmla="*/ 0 h 1254"/>
                  <a:gd name="T44" fmla="*/ 538 w 538"/>
                  <a:gd name="T45" fmla="*/ 0 h 1254"/>
                  <a:gd name="T46" fmla="*/ 538 w 538"/>
                  <a:gd name="T47" fmla="*/ 0 h 1254"/>
                  <a:gd name="T48" fmla="*/ 464 w 538"/>
                  <a:gd name="T49" fmla="*/ 64 h 1254"/>
                  <a:gd name="T50" fmla="*/ 394 w 538"/>
                  <a:gd name="T51" fmla="*/ 133 h 1254"/>
                  <a:gd name="T52" fmla="*/ 325 w 538"/>
                  <a:gd name="T53" fmla="*/ 202 h 1254"/>
                  <a:gd name="T54" fmla="*/ 261 w 538"/>
                  <a:gd name="T55" fmla="*/ 277 h 1254"/>
                  <a:gd name="T56" fmla="*/ 202 w 538"/>
                  <a:gd name="T57" fmla="*/ 351 h 1254"/>
                  <a:gd name="T58" fmla="*/ 148 w 538"/>
                  <a:gd name="T59" fmla="*/ 435 h 1254"/>
                  <a:gd name="T60" fmla="*/ 98 w 538"/>
                  <a:gd name="T61" fmla="*/ 518 h 1254"/>
                  <a:gd name="T62" fmla="*/ 59 w 538"/>
                  <a:gd name="T63" fmla="*/ 602 h 1254"/>
                  <a:gd name="T64" fmla="*/ 59 w 538"/>
                  <a:gd name="T65" fmla="*/ 602 h 1254"/>
                  <a:gd name="T66" fmla="*/ 34 w 538"/>
                  <a:gd name="T67" fmla="*/ 676 h 1254"/>
                  <a:gd name="T68" fmla="*/ 19 w 538"/>
                  <a:gd name="T69" fmla="*/ 726 h 1254"/>
                  <a:gd name="T70" fmla="*/ 10 w 538"/>
                  <a:gd name="T71" fmla="*/ 780 h 1254"/>
                  <a:gd name="T72" fmla="*/ 0 w 538"/>
                  <a:gd name="T73" fmla="*/ 854 h 1254"/>
                  <a:gd name="T74" fmla="*/ 0 w 538"/>
                  <a:gd name="T75" fmla="*/ 854 h 1254"/>
                  <a:gd name="T76" fmla="*/ 0 w 538"/>
                  <a:gd name="T77" fmla="*/ 913 h 1254"/>
                  <a:gd name="T78" fmla="*/ 5 w 538"/>
                  <a:gd name="T79" fmla="*/ 992 h 1254"/>
                  <a:gd name="T80" fmla="*/ 24 w 538"/>
                  <a:gd name="T81" fmla="*/ 1131 h 1254"/>
                  <a:gd name="T82" fmla="*/ 24 w 538"/>
                  <a:gd name="T83" fmla="*/ 1131 h 1254"/>
                  <a:gd name="T84" fmla="*/ 44 w 538"/>
                  <a:gd name="T85" fmla="*/ 1190 h 1254"/>
                  <a:gd name="T86" fmla="*/ 59 w 538"/>
                  <a:gd name="T87" fmla="*/ 1254 h 1254"/>
                  <a:gd name="T88" fmla="*/ 59 w 538"/>
                  <a:gd name="T89" fmla="*/ 1254 h 12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538" h="1254">
                    <a:moveTo>
                      <a:pt x="59" y="1254"/>
                    </a:moveTo>
                    <a:lnTo>
                      <a:pt x="59" y="1254"/>
                    </a:lnTo>
                    <a:lnTo>
                      <a:pt x="103" y="1254"/>
                    </a:lnTo>
                    <a:lnTo>
                      <a:pt x="103" y="1254"/>
                    </a:lnTo>
                    <a:lnTo>
                      <a:pt x="103" y="1190"/>
                    </a:lnTo>
                    <a:lnTo>
                      <a:pt x="98" y="1131"/>
                    </a:lnTo>
                    <a:lnTo>
                      <a:pt x="98" y="1071"/>
                    </a:lnTo>
                    <a:lnTo>
                      <a:pt x="98" y="1071"/>
                    </a:lnTo>
                    <a:lnTo>
                      <a:pt x="103" y="948"/>
                    </a:lnTo>
                    <a:lnTo>
                      <a:pt x="108" y="844"/>
                    </a:lnTo>
                    <a:lnTo>
                      <a:pt x="118" y="755"/>
                    </a:lnTo>
                    <a:lnTo>
                      <a:pt x="128" y="686"/>
                    </a:lnTo>
                    <a:lnTo>
                      <a:pt x="128" y="686"/>
                    </a:lnTo>
                    <a:lnTo>
                      <a:pt x="148" y="597"/>
                    </a:lnTo>
                    <a:lnTo>
                      <a:pt x="182" y="504"/>
                    </a:lnTo>
                    <a:lnTo>
                      <a:pt x="227" y="410"/>
                    </a:lnTo>
                    <a:lnTo>
                      <a:pt x="281" y="321"/>
                    </a:lnTo>
                    <a:lnTo>
                      <a:pt x="335" y="232"/>
                    </a:lnTo>
                    <a:lnTo>
                      <a:pt x="399" y="148"/>
                    </a:lnTo>
                    <a:lnTo>
                      <a:pt x="469" y="74"/>
                    </a:lnTo>
                    <a:lnTo>
                      <a:pt x="538" y="0"/>
                    </a:lnTo>
                    <a:lnTo>
                      <a:pt x="538" y="0"/>
                    </a:lnTo>
                    <a:lnTo>
                      <a:pt x="538" y="0"/>
                    </a:lnTo>
                    <a:lnTo>
                      <a:pt x="538" y="0"/>
                    </a:lnTo>
                    <a:lnTo>
                      <a:pt x="464" y="64"/>
                    </a:lnTo>
                    <a:lnTo>
                      <a:pt x="394" y="133"/>
                    </a:lnTo>
                    <a:lnTo>
                      <a:pt x="325" y="202"/>
                    </a:lnTo>
                    <a:lnTo>
                      <a:pt x="261" y="277"/>
                    </a:lnTo>
                    <a:lnTo>
                      <a:pt x="202" y="351"/>
                    </a:lnTo>
                    <a:lnTo>
                      <a:pt x="148" y="435"/>
                    </a:lnTo>
                    <a:lnTo>
                      <a:pt x="98" y="518"/>
                    </a:lnTo>
                    <a:lnTo>
                      <a:pt x="59" y="602"/>
                    </a:lnTo>
                    <a:lnTo>
                      <a:pt x="59" y="602"/>
                    </a:lnTo>
                    <a:lnTo>
                      <a:pt x="34" y="676"/>
                    </a:lnTo>
                    <a:lnTo>
                      <a:pt x="19" y="726"/>
                    </a:lnTo>
                    <a:lnTo>
                      <a:pt x="10" y="780"/>
                    </a:lnTo>
                    <a:lnTo>
                      <a:pt x="0" y="854"/>
                    </a:lnTo>
                    <a:lnTo>
                      <a:pt x="0" y="854"/>
                    </a:lnTo>
                    <a:lnTo>
                      <a:pt x="0" y="913"/>
                    </a:lnTo>
                    <a:lnTo>
                      <a:pt x="5" y="992"/>
                    </a:lnTo>
                    <a:lnTo>
                      <a:pt x="24" y="1131"/>
                    </a:lnTo>
                    <a:lnTo>
                      <a:pt x="24" y="1131"/>
                    </a:lnTo>
                    <a:lnTo>
                      <a:pt x="44" y="1190"/>
                    </a:lnTo>
                    <a:lnTo>
                      <a:pt x="59" y="1254"/>
                    </a:lnTo>
                    <a:lnTo>
                      <a:pt x="59" y="1254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7" name="Freeform 157"/>
              <p:cNvSpPr>
                <a:spLocks/>
              </p:cNvSpPr>
              <p:nvPr/>
            </p:nvSpPr>
            <p:spPr bwMode="auto">
              <a:xfrm>
                <a:off x="1899" y="1423"/>
                <a:ext cx="74" cy="425"/>
              </a:xfrm>
              <a:custGeom>
                <a:avLst/>
                <a:gdLst>
                  <a:gd name="T0" fmla="*/ 15 w 74"/>
                  <a:gd name="T1" fmla="*/ 0 h 425"/>
                  <a:gd name="T2" fmla="*/ 15 w 74"/>
                  <a:gd name="T3" fmla="*/ 0 h 425"/>
                  <a:gd name="T4" fmla="*/ 30 w 74"/>
                  <a:gd name="T5" fmla="*/ 50 h 425"/>
                  <a:gd name="T6" fmla="*/ 35 w 74"/>
                  <a:gd name="T7" fmla="*/ 99 h 425"/>
                  <a:gd name="T8" fmla="*/ 45 w 74"/>
                  <a:gd name="T9" fmla="*/ 198 h 425"/>
                  <a:gd name="T10" fmla="*/ 45 w 74"/>
                  <a:gd name="T11" fmla="*/ 198 h 425"/>
                  <a:gd name="T12" fmla="*/ 40 w 74"/>
                  <a:gd name="T13" fmla="*/ 257 h 425"/>
                  <a:gd name="T14" fmla="*/ 30 w 74"/>
                  <a:gd name="T15" fmla="*/ 311 h 425"/>
                  <a:gd name="T16" fmla="*/ 15 w 74"/>
                  <a:gd name="T17" fmla="*/ 366 h 425"/>
                  <a:gd name="T18" fmla="*/ 0 w 74"/>
                  <a:gd name="T19" fmla="*/ 420 h 425"/>
                  <a:gd name="T20" fmla="*/ 0 w 74"/>
                  <a:gd name="T21" fmla="*/ 420 h 425"/>
                  <a:gd name="T22" fmla="*/ 5 w 74"/>
                  <a:gd name="T23" fmla="*/ 425 h 425"/>
                  <a:gd name="T24" fmla="*/ 10 w 74"/>
                  <a:gd name="T25" fmla="*/ 425 h 425"/>
                  <a:gd name="T26" fmla="*/ 10 w 74"/>
                  <a:gd name="T27" fmla="*/ 425 h 425"/>
                  <a:gd name="T28" fmla="*/ 30 w 74"/>
                  <a:gd name="T29" fmla="*/ 405 h 425"/>
                  <a:gd name="T30" fmla="*/ 45 w 74"/>
                  <a:gd name="T31" fmla="*/ 380 h 425"/>
                  <a:gd name="T32" fmla="*/ 59 w 74"/>
                  <a:gd name="T33" fmla="*/ 356 h 425"/>
                  <a:gd name="T34" fmla="*/ 64 w 74"/>
                  <a:gd name="T35" fmla="*/ 331 h 425"/>
                  <a:gd name="T36" fmla="*/ 74 w 74"/>
                  <a:gd name="T37" fmla="*/ 277 h 425"/>
                  <a:gd name="T38" fmla="*/ 74 w 74"/>
                  <a:gd name="T39" fmla="*/ 218 h 425"/>
                  <a:gd name="T40" fmla="*/ 64 w 74"/>
                  <a:gd name="T41" fmla="*/ 163 h 425"/>
                  <a:gd name="T42" fmla="*/ 49 w 74"/>
                  <a:gd name="T43" fmla="*/ 104 h 425"/>
                  <a:gd name="T44" fmla="*/ 15 w 74"/>
                  <a:gd name="T45" fmla="*/ 0 h 425"/>
                  <a:gd name="T46" fmla="*/ 15 w 74"/>
                  <a:gd name="T47" fmla="*/ 0 h 425"/>
                  <a:gd name="T48" fmla="*/ 15 w 74"/>
                  <a:gd name="T49" fmla="*/ 0 h 425"/>
                  <a:gd name="T50" fmla="*/ 15 w 74"/>
                  <a:gd name="T51" fmla="*/ 0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74" h="425">
                    <a:moveTo>
                      <a:pt x="15" y="0"/>
                    </a:moveTo>
                    <a:lnTo>
                      <a:pt x="15" y="0"/>
                    </a:lnTo>
                    <a:lnTo>
                      <a:pt x="30" y="50"/>
                    </a:lnTo>
                    <a:lnTo>
                      <a:pt x="35" y="99"/>
                    </a:lnTo>
                    <a:lnTo>
                      <a:pt x="45" y="198"/>
                    </a:lnTo>
                    <a:lnTo>
                      <a:pt x="45" y="198"/>
                    </a:lnTo>
                    <a:lnTo>
                      <a:pt x="40" y="257"/>
                    </a:lnTo>
                    <a:lnTo>
                      <a:pt x="30" y="311"/>
                    </a:lnTo>
                    <a:lnTo>
                      <a:pt x="15" y="366"/>
                    </a:lnTo>
                    <a:lnTo>
                      <a:pt x="0" y="420"/>
                    </a:lnTo>
                    <a:lnTo>
                      <a:pt x="0" y="420"/>
                    </a:lnTo>
                    <a:lnTo>
                      <a:pt x="5" y="425"/>
                    </a:lnTo>
                    <a:lnTo>
                      <a:pt x="10" y="425"/>
                    </a:lnTo>
                    <a:lnTo>
                      <a:pt x="10" y="425"/>
                    </a:lnTo>
                    <a:lnTo>
                      <a:pt x="30" y="405"/>
                    </a:lnTo>
                    <a:lnTo>
                      <a:pt x="45" y="380"/>
                    </a:lnTo>
                    <a:lnTo>
                      <a:pt x="59" y="356"/>
                    </a:lnTo>
                    <a:lnTo>
                      <a:pt x="64" y="331"/>
                    </a:lnTo>
                    <a:lnTo>
                      <a:pt x="74" y="277"/>
                    </a:lnTo>
                    <a:lnTo>
                      <a:pt x="74" y="218"/>
                    </a:lnTo>
                    <a:lnTo>
                      <a:pt x="64" y="163"/>
                    </a:lnTo>
                    <a:lnTo>
                      <a:pt x="49" y="104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8" name="Freeform 158"/>
              <p:cNvSpPr>
                <a:spLocks/>
              </p:cNvSpPr>
              <p:nvPr/>
            </p:nvSpPr>
            <p:spPr bwMode="auto">
              <a:xfrm>
                <a:off x="1953" y="1320"/>
                <a:ext cx="119" cy="281"/>
              </a:xfrm>
              <a:custGeom>
                <a:avLst/>
                <a:gdLst>
                  <a:gd name="T0" fmla="*/ 114 w 119"/>
                  <a:gd name="T1" fmla="*/ 0 h 281"/>
                  <a:gd name="T2" fmla="*/ 114 w 119"/>
                  <a:gd name="T3" fmla="*/ 0 h 281"/>
                  <a:gd name="T4" fmla="*/ 79 w 119"/>
                  <a:gd name="T5" fmla="*/ 44 h 281"/>
                  <a:gd name="T6" fmla="*/ 55 w 119"/>
                  <a:gd name="T7" fmla="*/ 69 h 281"/>
                  <a:gd name="T8" fmla="*/ 35 w 119"/>
                  <a:gd name="T9" fmla="*/ 103 h 281"/>
                  <a:gd name="T10" fmla="*/ 15 w 119"/>
                  <a:gd name="T11" fmla="*/ 143 h 281"/>
                  <a:gd name="T12" fmla="*/ 5 w 119"/>
                  <a:gd name="T13" fmla="*/ 182 h 281"/>
                  <a:gd name="T14" fmla="*/ 0 w 119"/>
                  <a:gd name="T15" fmla="*/ 227 h 281"/>
                  <a:gd name="T16" fmla="*/ 5 w 119"/>
                  <a:gd name="T17" fmla="*/ 276 h 281"/>
                  <a:gd name="T18" fmla="*/ 5 w 119"/>
                  <a:gd name="T19" fmla="*/ 276 h 281"/>
                  <a:gd name="T20" fmla="*/ 5 w 119"/>
                  <a:gd name="T21" fmla="*/ 281 h 281"/>
                  <a:gd name="T22" fmla="*/ 10 w 119"/>
                  <a:gd name="T23" fmla="*/ 276 h 281"/>
                  <a:gd name="T24" fmla="*/ 10 w 119"/>
                  <a:gd name="T25" fmla="*/ 276 h 281"/>
                  <a:gd name="T26" fmla="*/ 20 w 119"/>
                  <a:gd name="T27" fmla="*/ 202 h 281"/>
                  <a:gd name="T28" fmla="*/ 25 w 119"/>
                  <a:gd name="T29" fmla="*/ 167 h 281"/>
                  <a:gd name="T30" fmla="*/ 40 w 119"/>
                  <a:gd name="T31" fmla="*/ 133 h 281"/>
                  <a:gd name="T32" fmla="*/ 55 w 119"/>
                  <a:gd name="T33" fmla="*/ 98 h 281"/>
                  <a:gd name="T34" fmla="*/ 70 w 119"/>
                  <a:gd name="T35" fmla="*/ 64 h 281"/>
                  <a:gd name="T36" fmla="*/ 94 w 119"/>
                  <a:gd name="T37" fmla="*/ 34 h 281"/>
                  <a:gd name="T38" fmla="*/ 119 w 119"/>
                  <a:gd name="T39" fmla="*/ 0 h 281"/>
                  <a:gd name="T40" fmla="*/ 119 w 119"/>
                  <a:gd name="T41" fmla="*/ 0 h 281"/>
                  <a:gd name="T42" fmla="*/ 114 w 119"/>
                  <a:gd name="T43" fmla="*/ 0 h 281"/>
                  <a:gd name="T44" fmla="*/ 114 w 119"/>
                  <a:gd name="T45" fmla="*/ 0 h 28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19" h="281">
                    <a:moveTo>
                      <a:pt x="114" y="0"/>
                    </a:moveTo>
                    <a:lnTo>
                      <a:pt x="114" y="0"/>
                    </a:lnTo>
                    <a:lnTo>
                      <a:pt x="79" y="44"/>
                    </a:lnTo>
                    <a:lnTo>
                      <a:pt x="55" y="69"/>
                    </a:lnTo>
                    <a:lnTo>
                      <a:pt x="35" y="103"/>
                    </a:lnTo>
                    <a:lnTo>
                      <a:pt x="15" y="143"/>
                    </a:lnTo>
                    <a:lnTo>
                      <a:pt x="5" y="182"/>
                    </a:lnTo>
                    <a:lnTo>
                      <a:pt x="0" y="227"/>
                    </a:lnTo>
                    <a:lnTo>
                      <a:pt x="5" y="276"/>
                    </a:lnTo>
                    <a:lnTo>
                      <a:pt x="5" y="276"/>
                    </a:lnTo>
                    <a:lnTo>
                      <a:pt x="5" y="281"/>
                    </a:lnTo>
                    <a:lnTo>
                      <a:pt x="10" y="276"/>
                    </a:lnTo>
                    <a:lnTo>
                      <a:pt x="10" y="276"/>
                    </a:lnTo>
                    <a:lnTo>
                      <a:pt x="20" y="202"/>
                    </a:lnTo>
                    <a:lnTo>
                      <a:pt x="25" y="167"/>
                    </a:lnTo>
                    <a:lnTo>
                      <a:pt x="40" y="133"/>
                    </a:lnTo>
                    <a:lnTo>
                      <a:pt x="55" y="98"/>
                    </a:lnTo>
                    <a:lnTo>
                      <a:pt x="70" y="64"/>
                    </a:lnTo>
                    <a:lnTo>
                      <a:pt x="94" y="34"/>
                    </a:lnTo>
                    <a:lnTo>
                      <a:pt x="119" y="0"/>
                    </a:lnTo>
                    <a:lnTo>
                      <a:pt x="11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39" name="Freeform 159"/>
              <p:cNvSpPr>
                <a:spLocks/>
              </p:cNvSpPr>
              <p:nvPr/>
            </p:nvSpPr>
            <p:spPr bwMode="auto">
              <a:xfrm>
                <a:off x="1771" y="1102"/>
                <a:ext cx="20" cy="247"/>
              </a:xfrm>
              <a:custGeom>
                <a:avLst/>
                <a:gdLst>
                  <a:gd name="T0" fmla="*/ 0 w 20"/>
                  <a:gd name="T1" fmla="*/ 0 h 247"/>
                  <a:gd name="T2" fmla="*/ 0 w 20"/>
                  <a:gd name="T3" fmla="*/ 0 h 247"/>
                  <a:gd name="T4" fmla="*/ 5 w 20"/>
                  <a:gd name="T5" fmla="*/ 65 h 247"/>
                  <a:gd name="T6" fmla="*/ 10 w 20"/>
                  <a:gd name="T7" fmla="*/ 124 h 247"/>
                  <a:gd name="T8" fmla="*/ 10 w 20"/>
                  <a:gd name="T9" fmla="*/ 124 h 247"/>
                  <a:gd name="T10" fmla="*/ 10 w 20"/>
                  <a:gd name="T11" fmla="*/ 247 h 247"/>
                  <a:gd name="T12" fmla="*/ 10 w 20"/>
                  <a:gd name="T13" fmla="*/ 247 h 247"/>
                  <a:gd name="T14" fmla="*/ 15 w 20"/>
                  <a:gd name="T15" fmla="*/ 247 h 247"/>
                  <a:gd name="T16" fmla="*/ 15 w 20"/>
                  <a:gd name="T17" fmla="*/ 247 h 247"/>
                  <a:gd name="T18" fmla="*/ 15 w 20"/>
                  <a:gd name="T19" fmla="*/ 247 h 247"/>
                  <a:gd name="T20" fmla="*/ 20 w 20"/>
                  <a:gd name="T21" fmla="*/ 223 h 247"/>
                  <a:gd name="T22" fmla="*/ 20 w 20"/>
                  <a:gd name="T23" fmla="*/ 193 h 247"/>
                  <a:gd name="T24" fmla="*/ 15 w 20"/>
                  <a:gd name="T25" fmla="*/ 139 h 247"/>
                  <a:gd name="T26" fmla="*/ 15 w 20"/>
                  <a:gd name="T27" fmla="*/ 139 h 247"/>
                  <a:gd name="T28" fmla="*/ 5 w 20"/>
                  <a:gd name="T29" fmla="*/ 0 h 247"/>
                  <a:gd name="T30" fmla="*/ 5 w 20"/>
                  <a:gd name="T31" fmla="*/ 0 h 247"/>
                  <a:gd name="T32" fmla="*/ 0 w 20"/>
                  <a:gd name="T33" fmla="*/ 0 h 247"/>
                  <a:gd name="T34" fmla="*/ 0 w 20"/>
                  <a:gd name="T35" fmla="*/ 0 h 2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0" h="247">
                    <a:moveTo>
                      <a:pt x="0" y="0"/>
                    </a:moveTo>
                    <a:lnTo>
                      <a:pt x="0" y="0"/>
                    </a:lnTo>
                    <a:lnTo>
                      <a:pt x="5" y="65"/>
                    </a:lnTo>
                    <a:lnTo>
                      <a:pt x="10" y="124"/>
                    </a:lnTo>
                    <a:lnTo>
                      <a:pt x="10" y="124"/>
                    </a:lnTo>
                    <a:lnTo>
                      <a:pt x="10" y="247"/>
                    </a:lnTo>
                    <a:lnTo>
                      <a:pt x="10" y="247"/>
                    </a:lnTo>
                    <a:lnTo>
                      <a:pt x="15" y="247"/>
                    </a:lnTo>
                    <a:lnTo>
                      <a:pt x="15" y="247"/>
                    </a:lnTo>
                    <a:lnTo>
                      <a:pt x="15" y="247"/>
                    </a:lnTo>
                    <a:lnTo>
                      <a:pt x="20" y="223"/>
                    </a:lnTo>
                    <a:lnTo>
                      <a:pt x="20" y="193"/>
                    </a:lnTo>
                    <a:lnTo>
                      <a:pt x="15" y="139"/>
                    </a:lnTo>
                    <a:lnTo>
                      <a:pt x="15" y="139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1" name="Freeform 160"/>
              <p:cNvSpPr>
                <a:spLocks/>
              </p:cNvSpPr>
              <p:nvPr/>
            </p:nvSpPr>
            <p:spPr bwMode="auto">
              <a:xfrm>
                <a:off x="1307" y="1167"/>
                <a:ext cx="59" cy="291"/>
              </a:xfrm>
              <a:custGeom>
                <a:avLst/>
                <a:gdLst>
                  <a:gd name="T0" fmla="*/ 59 w 59"/>
                  <a:gd name="T1" fmla="*/ 0 h 291"/>
                  <a:gd name="T2" fmla="*/ 59 w 59"/>
                  <a:gd name="T3" fmla="*/ 0 h 291"/>
                  <a:gd name="T4" fmla="*/ 39 w 59"/>
                  <a:gd name="T5" fmla="*/ 29 h 291"/>
                  <a:gd name="T6" fmla="*/ 25 w 59"/>
                  <a:gd name="T7" fmla="*/ 64 h 291"/>
                  <a:gd name="T8" fmla="*/ 15 w 59"/>
                  <a:gd name="T9" fmla="*/ 98 h 291"/>
                  <a:gd name="T10" fmla="*/ 10 w 59"/>
                  <a:gd name="T11" fmla="*/ 133 h 291"/>
                  <a:gd name="T12" fmla="*/ 0 w 59"/>
                  <a:gd name="T13" fmla="*/ 212 h 291"/>
                  <a:gd name="T14" fmla="*/ 0 w 59"/>
                  <a:gd name="T15" fmla="*/ 286 h 291"/>
                  <a:gd name="T16" fmla="*/ 0 w 59"/>
                  <a:gd name="T17" fmla="*/ 286 h 291"/>
                  <a:gd name="T18" fmla="*/ 5 w 59"/>
                  <a:gd name="T19" fmla="*/ 291 h 291"/>
                  <a:gd name="T20" fmla="*/ 5 w 59"/>
                  <a:gd name="T21" fmla="*/ 286 h 291"/>
                  <a:gd name="T22" fmla="*/ 5 w 59"/>
                  <a:gd name="T23" fmla="*/ 286 h 291"/>
                  <a:gd name="T24" fmla="*/ 10 w 59"/>
                  <a:gd name="T25" fmla="*/ 212 h 291"/>
                  <a:gd name="T26" fmla="*/ 15 w 59"/>
                  <a:gd name="T27" fmla="*/ 143 h 291"/>
                  <a:gd name="T28" fmla="*/ 20 w 59"/>
                  <a:gd name="T29" fmla="*/ 108 h 291"/>
                  <a:gd name="T30" fmla="*/ 29 w 59"/>
                  <a:gd name="T31" fmla="*/ 69 h 291"/>
                  <a:gd name="T32" fmla="*/ 44 w 59"/>
                  <a:gd name="T33" fmla="*/ 34 h 291"/>
                  <a:gd name="T34" fmla="*/ 59 w 59"/>
                  <a:gd name="T35" fmla="*/ 0 h 291"/>
                  <a:gd name="T36" fmla="*/ 59 w 59"/>
                  <a:gd name="T37" fmla="*/ 0 h 291"/>
                  <a:gd name="T38" fmla="*/ 59 w 59"/>
                  <a:gd name="T39" fmla="*/ 0 h 291"/>
                  <a:gd name="T40" fmla="*/ 59 w 59"/>
                  <a:gd name="T41" fmla="*/ 0 h 29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9" h="291">
                    <a:moveTo>
                      <a:pt x="59" y="0"/>
                    </a:moveTo>
                    <a:lnTo>
                      <a:pt x="59" y="0"/>
                    </a:lnTo>
                    <a:lnTo>
                      <a:pt x="39" y="29"/>
                    </a:lnTo>
                    <a:lnTo>
                      <a:pt x="25" y="64"/>
                    </a:lnTo>
                    <a:lnTo>
                      <a:pt x="15" y="98"/>
                    </a:lnTo>
                    <a:lnTo>
                      <a:pt x="10" y="133"/>
                    </a:lnTo>
                    <a:lnTo>
                      <a:pt x="0" y="212"/>
                    </a:lnTo>
                    <a:lnTo>
                      <a:pt x="0" y="286"/>
                    </a:lnTo>
                    <a:lnTo>
                      <a:pt x="0" y="286"/>
                    </a:lnTo>
                    <a:lnTo>
                      <a:pt x="5" y="291"/>
                    </a:lnTo>
                    <a:lnTo>
                      <a:pt x="5" y="286"/>
                    </a:lnTo>
                    <a:lnTo>
                      <a:pt x="5" y="286"/>
                    </a:lnTo>
                    <a:lnTo>
                      <a:pt x="10" y="212"/>
                    </a:lnTo>
                    <a:lnTo>
                      <a:pt x="15" y="143"/>
                    </a:lnTo>
                    <a:lnTo>
                      <a:pt x="20" y="108"/>
                    </a:lnTo>
                    <a:lnTo>
                      <a:pt x="29" y="69"/>
                    </a:lnTo>
                    <a:lnTo>
                      <a:pt x="44" y="34"/>
                    </a:lnTo>
                    <a:lnTo>
                      <a:pt x="59" y="0"/>
                    </a:lnTo>
                    <a:lnTo>
                      <a:pt x="59" y="0"/>
                    </a:lnTo>
                    <a:lnTo>
                      <a:pt x="59" y="0"/>
                    </a:lnTo>
                    <a:lnTo>
                      <a:pt x="59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2" name="Freeform 161"/>
              <p:cNvSpPr>
                <a:spLocks/>
              </p:cNvSpPr>
              <p:nvPr/>
            </p:nvSpPr>
            <p:spPr bwMode="auto">
              <a:xfrm>
                <a:off x="1030" y="1685"/>
                <a:ext cx="509" cy="183"/>
              </a:xfrm>
              <a:custGeom>
                <a:avLst/>
                <a:gdLst>
                  <a:gd name="T0" fmla="*/ 5 w 509"/>
                  <a:gd name="T1" fmla="*/ 10 h 183"/>
                  <a:gd name="T2" fmla="*/ 5 w 509"/>
                  <a:gd name="T3" fmla="*/ 10 h 183"/>
                  <a:gd name="T4" fmla="*/ 134 w 509"/>
                  <a:gd name="T5" fmla="*/ 25 h 183"/>
                  <a:gd name="T6" fmla="*/ 198 w 509"/>
                  <a:gd name="T7" fmla="*/ 30 h 183"/>
                  <a:gd name="T8" fmla="*/ 262 w 509"/>
                  <a:gd name="T9" fmla="*/ 44 h 183"/>
                  <a:gd name="T10" fmla="*/ 262 w 509"/>
                  <a:gd name="T11" fmla="*/ 44 h 183"/>
                  <a:gd name="T12" fmla="*/ 302 w 509"/>
                  <a:gd name="T13" fmla="*/ 54 h 183"/>
                  <a:gd name="T14" fmla="*/ 336 w 509"/>
                  <a:gd name="T15" fmla="*/ 74 h 183"/>
                  <a:gd name="T16" fmla="*/ 400 w 509"/>
                  <a:gd name="T17" fmla="*/ 109 h 183"/>
                  <a:gd name="T18" fmla="*/ 459 w 509"/>
                  <a:gd name="T19" fmla="*/ 148 h 183"/>
                  <a:gd name="T20" fmla="*/ 499 w 509"/>
                  <a:gd name="T21" fmla="*/ 183 h 183"/>
                  <a:gd name="T22" fmla="*/ 499 w 509"/>
                  <a:gd name="T23" fmla="*/ 183 h 183"/>
                  <a:gd name="T24" fmla="*/ 504 w 509"/>
                  <a:gd name="T25" fmla="*/ 183 h 183"/>
                  <a:gd name="T26" fmla="*/ 509 w 509"/>
                  <a:gd name="T27" fmla="*/ 183 h 183"/>
                  <a:gd name="T28" fmla="*/ 509 w 509"/>
                  <a:gd name="T29" fmla="*/ 178 h 183"/>
                  <a:gd name="T30" fmla="*/ 509 w 509"/>
                  <a:gd name="T31" fmla="*/ 178 h 183"/>
                  <a:gd name="T32" fmla="*/ 494 w 509"/>
                  <a:gd name="T33" fmla="*/ 148 h 183"/>
                  <a:gd name="T34" fmla="*/ 474 w 509"/>
                  <a:gd name="T35" fmla="*/ 128 h 183"/>
                  <a:gd name="T36" fmla="*/ 450 w 509"/>
                  <a:gd name="T37" fmla="*/ 104 h 183"/>
                  <a:gd name="T38" fmla="*/ 425 w 509"/>
                  <a:gd name="T39" fmla="*/ 84 h 183"/>
                  <a:gd name="T40" fmla="*/ 395 w 509"/>
                  <a:gd name="T41" fmla="*/ 69 h 183"/>
                  <a:gd name="T42" fmla="*/ 361 w 509"/>
                  <a:gd name="T43" fmla="*/ 54 h 183"/>
                  <a:gd name="T44" fmla="*/ 292 w 509"/>
                  <a:gd name="T45" fmla="*/ 30 h 183"/>
                  <a:gd name="T46" fmla="*/ 218 w 509"/>
                  <a:gd name="T47" fmla="*/ 10 h 183"/>
                  <a:gd name="T48" fmla="*/ 144 w 509"/>
                  <a:gd name="T49" fmla="*/ 5 h 183"/>
                  <a:gd name="T50" fmla="*/ 70 w 509"/>
                  <a:gd name="T51" fmla="*/ 0 h 183"/>
                  <a:gd name="T52" fmla="*/ 5 w 509"/>
                  <a:gd name="T53" fmla="*/ 5 h 183"/>
                  <a:gd name="T54" fmla="*/ 5 w 509"/>
                  <a:gd name="T55" fmla="*/ 5 h 183"/>
                  <a:gd name="T56" fmla="*/ 0 w 509"/>
                  <a:gd name="T57" fmla="*/ 5 h 183"/>
                  <a:gd name="T58" fmla="*/ 5 w 509"/>
                  <a:gd name="T59" fmla="*/ 10 h 183"/>
                  <a:gd name="T60" fmla="*/ 5 w 509"/>
                  <a:gd name="T61" fmla="*/ 10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509" h="183">
                    <a:moveTo>
                      <a:pt x="5" y="10"/>
                    </a:moveTo>
                    <a:lnTo>
                      <a:pt x="5" y="10"/>
                    </a:lnTo>
                    <a:lnTo>
                      <a:pt x="134" y="25"/>
                    </a:lnTo>
                    <a:lnTo>
                      <a:pt x="198" y="30"/>
                    </a:lnTo>
                    <a:lnTo>
                      <a:pt x="262" y="44"/>
                    </a:lnTo>
                    <a:lnTo>
                      <a:pt x="262" y="44"/>
                    </a:lnTo>
                    <a:lnTo>
                      <a:pt x="302" y="54"/>
                    </a:lnTo>
                    <a:lnTo>
                      <a:pt x="336" y="74"/>
                    </a:lnTo>
                    <a:lnTo>
                      <a:pt x="400" y="109"/>
                    </a:lnTo>
                    <a:lnTo>
                      <a:pt x="459" y="148"/>
                    </a:lnTo>
                    <a:lnTo>
                      <a:pt x="499" y="183"/>
                    </a:lnTo>
                    <a:lnTo>
                      <a:pt x="499" y="183"/>
                    </a:lnTo>
                    <a:lnTo>
                      <a:pt x="504" y="183"/>
                    </a:lnTo>
                    <a:lnTo>
                      <a:pt x="509" y="183"/>
                    </a:lnTo>
                    <a:lnTo>
                      <a:pt x="509" y="178"/>
                    </a:lnTo>
                    <a:lnTo>
                      <a:pt x="509" y="178"/>
                    </a:lnTo>
                    <a:lnTo>
                      <a:pt x="494" y="148"/>
                    </a:lnTo>
                    <a:lnTo>
                      <a:pt x="474" y="128"/>
                    </a:lnTo>
                    <a:lnTo>
                      <a:pt x="450" y="104"/>
                    </a:lnTo>
                    <a:lnTo>
                      <a:pt x="425" y="84"/>
                    </a:lnTo>
                    <a:lnTo>
                      <a:pt x="395" y="69"/>
                    </a:lnTo>
                    <a:lnTo>
                      <a:pt x="361" y="54"/>
                    </a:lnTo>
                    <a:lnTo>
                      <a:pt x="292" y="30"/>
                    </a:lnTo>
                    <a:lnTo>
                      <a:pt x="218" y="10"/>
                    </a:lnTo>
                    <a:lnTo>
                      <a:pt x="144" y="5"/>
                    </a:lnTo>
                    <a:lnTo>
                      <a:pt x="70" y="0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0" y="5"/>
                    </a:lnTo>
                    <a:lnTo>
                      <a:pt x="5" y="10"/>
                    </a:lnTo>
                    <a:lnTo>
                      <a:pt x="5" y="1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3" name="Freeform 162"/>
              <p:cNvSpPr>
                <a:spLocks/>
              </p:cNvSpPr>
              <p:nvPr/>
            </p:nvSpPr>
            <p:spPr bwMode="auto">
              <a:xfrm>
                <a:off x="1065" y="1596"/>
                <a:ext cx="109" cy="99"/>
              </a:xfrm>
              <a:custGeom>
                <a:avLst/>
                <a:gdLst>
                  <a:gd name="T0" fmla="*/ 0 w 109"/>
                  <a:gd name="T1" fmla="*/ 0 h 99"/>
                  <a:gd name="T2" fmla="*/ 0 w 109"/>
                  <a:gd name="T3" fmla="*/ 0 h 99"/>
                  <a:gd name="T4" fmla="*/ 44 w 109"/>
                  <a:gd name="T5" fmla="*/ 54 h 99"/>
                  <a:gd name="T6" fmla="*/ 44 w 109"/>
                  <a:gd name="T7" fmla="*/ 54 h 99"/>
                  <a:gd name="T8" fmla="*/ 69 w 109"/>
                  <a:gd name="T9" fmla="*/ 79 h 99"/>
                  <a:gd name="T10" fmla="*/ 84 w 109"/>
                  <a:gd name="T11" fmla="*/ 94 h 99"/>
                  <a:gd name="T12" fmla="*/ 99 w 109"/>
                  <a:gd name="T13" fmla="*/ 99 h 99"/>
                  <a:gd name="T14" fmla="*/ 99 w 109"/>
                  <a:gd name="T15" fmla="*/ 99 h 99"/>
                  <a:gd name="T16" fmla="*/ 109 w 109"/>
                  <a:gd name="T17" fmla="*/ 99 h 99"/>
                  <a:gd name="T18" fmla="*/ 109 w 109"/>
                  <a:gd name="T19" fmla="*/ 94 h 99"/>
                  <a:gd name="T20" fmla="*/ 109 w 109"/>
                  <a:gd name="T21" fmla="*/ 94 h 99"/>
                  <a:gd name="T22" fmla="*/ 109 w 109"/>
                  <a:gd name="T23" fmla="*/ 94 h 99"/>
                  <a:gd name="T24" fmla="*/ 84 w 109"/>
                  <a:gd name="T25" fmla="*/ 74 h 99"/>
                  <a:gd name="T26" fmla="*/ 54 w 109"/>
                  <a:gd name="T27" fmla="*/ 54 h 99"/>
                  <a:gd name="T28" fmla="*/ 54 w 109"/>
                  <a:gd name="T29" fmla="*/ 54 h 99"/>
                  <a:gd name="T30" fmla="*/ 30 w 109"/>
                  <a:gd name="T31" fmla="*/ 25 h 99"/>
                  <a:gd name="T32" fmla="*/ 5 w 109"/>
                  <a:gd name="T33" fmla="*/ 0 h 99"/>
                  <a:gd name="T34" fmla="*/ 5 w 109"/>
                  <a:gd name="T35" fmla="*/ 0 h 99"/>
                  <a:gd name="T36" fmla="*/ 0 w 109"/>
                  <a:gd name="T37" fmla="*/ 0 h 99"/>
                  <a:gd name="T38" fmla="*/ 0 w 109"/>
                  <a:gd name="T39" fmla="*/ 0 h 99"/>
                  <a:gd name="T40" fmla="*/ 0 w 109"/>
                  <a:gd name="T41" fmla="*/ 0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9" h="99">
                    <a:moveTo>
                      <a:pt x="0" y="0"/>
                    </a:moveTo>
                    <a:lnTo>
                      <a:pt x="0" y="0"/>
                    </a:lnTo>
                    <a:lnTo>
                      <a:pt x="44" y="54"/>
                    </a:lnTo>
                    <a:lnTo>
                      <a:pt x="44" y="54"/>
                    </a:lnTo>
                    <a:lnTo>
                      <a:pt x="69" y="79"/>
                    </a:lnTo>
                    <a:lnTo>
                      <a:pt x="84" y="94"/>
                    </a:lnTo>
                    <a:lnTo>
                      <a:pt x="99" y="99"/>
                    </a:lnTo>
                    <a:lnTo>
                      <a:pt x="99" y="99"/>
                    </a:lnTo>
                    <a:lnTo>
                      <a:pt x="109" y="99"/>
                    </a:lnTo>
                    <a:lnTo>
                      <a:pt x="109" y="94"/>
                    </a:lnTo>
                    <a:lnTo>
                      <a:pt x="109" y="94"/>
                    </a:lnTo>
                    <a:lnTo>
                      <a:pt x="109" y="94"/>
                    </a:lnTo>
                    <a:lnTo>
                      <a:pt x="84" y="74"/>
                    </a:lnTo>
                    <a:lnTo>
                      <a:pt x="54" y="54"/>
                    </a:lnTo>
                    <a:lnTo>
                      <a:pt x="54" y="54"/>
                    </a:lnTo>
                    <a:lnTo>
                      <a:pt x="30" y="25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4" name="Freeform 163"/>
              <p:cNvSpPr>
                <a:spLocks/>
              </p:cNvSpPr>
              <p:nvPr/>
            </p:nvSpPr>
            <p:spPr bwMode="auto">
              <a:xfrm>
                <a:off x="2131" y="1295"/>
                <a:ext cx="69" cy="257"/>
              </a:xfrm>
              <a:custGeom>
                <a:avLst/>
                <a:gdLst>
                  <a:gd name="T0" fmla="*/ 64 w 69"/>
                  <a:gd name="T1" fmla="*/ 0 h 257"/>
                  <a:gd name="T2" fmla="*/ 64 w 69"/>
                  <a:gd name="T3" fmla="*/ 0 h 257"/>
                  <a:gd name="T4" fmla="*/ 64 w 69"/>
                  <a:gd name="T5" fmla="*/ 34 h 257"/>
                  <a:gd name="T6" fmla="*/ 64 w 69"/>
                  <a:gd name="T7" fmla="*/ 64 h 257"/>
                  <a:gd name="T8" fmla="*/ 59 w 69"/>
                  <a:gd name="T9" fmla="*/ 99 h 257"/>
                  <a:gd name="T10" fmla="*/ 49 w 69"/>
                  <a:gd name="T11" fmla="*/ 128 h 257"/>
                  <a:gd name="T12" fmla="*/ 30 w 69"/>
                  <a:gd name="T13" fmla="*/ 192 h 257"/>
                  <a:gd name="T14" fmla="*/ 0 w 69"/>
                  <a:gd name="T15" fmla="*/ 257 h 257"/>
                  <a:gd name="T16" fmla="*/ 0 w 69"/>
                  <a:gd name="T17" fmla="*/ 257 h 257"/>
                  <a:gd name="T18" fmla="*/ 0 w 69"/>
                  <a:gd name="T19" fmla="*/ 257 h 257"/>
                  <a:gd name="T20" fmla="*/ 0 w 69"/>
                  <a:gd name="T21" fmla="*/ 257 h 257"/>
                  <a:gd name="T22" fmla="*/ 0 w 69"/>
                  <a:gd name="T23" fmla="*/ 257 h 257"/>
                  <a:gd name="T24" fmla="*/ 25 w 69"/>
                  <a:gd name="T25" fmla="*/ 232 h 257"/>
                  <a:gd name="T26" fmla="*/ 40 w 69"/>
                  <a:gd name="T27" fmla="*/ 202 h 257"/>
                  <a:gd name="T28" fmla="*/ 54 w 69"/>
                  <a:gd name="T29" fmla="*/ 168 h 257"/>
                  <a:gd name="T30" fmla="*/ 64 w 69"/>
                  <a:gd name="T31" fmla="*/ 133 h 257"/>
                  <a:gd name="T32" fmla="*/ 69 w 69"/>
                  <a:gd name="T33" fmla="*/ 99 h 257"/>
                  <a:gd name="T34" fmla="*/ 69 w 69"/>
                  <a:gd name="T35" fmla="*/ 64 h 257"/>
                  <a:gd name="T36" fmla="*/ 69 w 69"/>
                  <a:gd name="T37" fmla="*/ 0 h 257"/>
                  <a:gd name="T38" fmla="*/ 69 w 69"/>
                  <a:gd name="T39" fmla="*/ 0 h 257"/>
                  <a:gd name="T40" fmla="*/ 64 w 69"/>
                  <a:gd name="T41" fmla="*/ 0 h 257"/>
                  <a:gd name="T42" fmla="*/ 64 w 69"/>
                  <a:gd name="T43" fmla="*/ 0 h 2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257">
                    <a:moveTo>
                      <a:pt x="64" y="0"/>
                    </a:moveTo>
                    <a:lnTo>
                      <a:pt x="64" y="0"/>
                    </a:lnTo>
                    <a:lnTo>
                      <a:pt x="64" y="34"/>
                    </a:lnTo>
                    <a:lnTo>
                      <a:pt x="64" y="64"/>
                    </a:lnTo>
                    <a:lnTo>
                      <a:pt x="59" y="99"/>
                    </a:lnTo>
                    <a:lnTo>
                      <a:pt x="49" y="128"/>
                    </a:lnTo>
                    <a:lnTo>
                      <a:pt x="30" y="192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25" y="232"/>
                    </a:lnTo>
                    <a:lnTo>
                      <a:pt x="40" y="202"/>
                    </a:lnTo>
                    <a:lnTo>
                      <a:pt x="54" y="168"/>
                    </a:lnTo>
                    <a:lnTo>
                      <a:pt x="64" y="133"/>
                    </a:lnTo>
                    <a:lnTo>
                      <a:pt x="69" y="99"/>
                    </a:lnTo>
                    <a:lnTo>
                      <a:pt x="69" y="64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5" name="Freeform 164"/>
              <p:cNvSpPr>
                <a:spLocks/>
              </p:cNvSpPr>
              <p:nvPr/>
            </p:nvSpPr>
            <p:spPr bwMode="auto">
              <a:xfrm>
                <a:off x="1786" y="1655"/>
                <a:ext cx="646" cy="425"/>
              </a:xfrm>
              <a:custGeom>
                <a:avLst/>
                <a:gdLst>
                  <a:gd name="T0" fmla="*/ 646 w 646"/>
                  <a:gd name="T1" fmla="*/ 0 h 425"/>
                  <a:gd name="T2" fmla="*/ 646 w 646"/>
                  <a:gd name="T3" fmla="*/ 0 h 425"/>
                  <a:gd name="T4" fmla="*/ 597 w 646"/>
                  <a:gd name="T5" fmla="*/ 25 h 425"/>
                  <a:gd name="T6" fmla="*/ 547 w 646"/>
                  <a:gd name="T7" fmla="*/ 50 h 425"/>
                  <a:gd name="T8" fmla="*/ 439 w 646"/>
                  <a:gd name="T9" fmla="*/ 89 h 425"/>
                  <a:gd name="T10" fmla="*/ 335 w 646"/>
                  <a:gd name="T11" fmla="*/ 134 h 425"/>
                  <a:gd name="T12" fmla="*/ 232 w 646"/>
                  <a:gd name="T13" fmla="*/ 183 h 425"/>
                  <a:gd name="T14" fmla="*/ 232 w 646"/>
                  <a:gd name="T15" fmla="*/ 183 h 425"/>
                  <a:gd name="T16" fmla="*/ 153 w 646"/>
                  <a:gd name="T17" fmla="*/ 223 h 425"/>
                  <a:gd name="T18" fmla="*/ 113 w 646"/>
                  <a:gd name="T19" fmla="*/ 247 h 425"/>
                  <a:gd name="T20" fmla="*/ 79 w 646"/>
                  <a:gd name="T21" fmla="*/ 277 h 425"/>
                  <a:gd name="T22" fmla="*/ 44 w 646"/>
                  <a:gd name="T23" fmla="*/ 306 h 425"/>
                  <a:gd name="T24" fmla="*/ 19 w 646"/>
                  <a:gd name="T25" fmla="*/ 341 h 425"/>
                  <a:gd name="T26" fmla="*/ 5 w 646"/>
                  <a:gd name="T27" fmla="*/ 381 h 425"/>
                  <a:gd name="T28" fmla="*/ 0 w 646"/>
                  <a:gd name="T29" fmla="*/ 400 h 425"/>
                  <a:gd name="T30" fmla="*/ 0 w 646"/>
                  <a:gd name="T31" fmla="*/ 420 h 425"/>
                  <a:gd name="T32" fmla="*/ 0 w 646"/>
                  <a:gd name="T33" fmla="*/ 420 h 425"/>
                  <a:gd name="T34" fmla="*/ 0 w 646"/>
                  <a:gd name="T35" fmla="*/ 425 h 425"/>
                  <a:gd name="T36" fmla="*/ 5 w 646"/>
                  <a:gd name="T37" fmla="*/ 425 h 425"/>
                  <a:gd name="T38" fmla="*/ 9 w 646"/>
                  <a:gd name="T39" fmla="*/ 425 h 425"/>
                  <a:gd name="T40" fmla="*/ 14 w 646"/>
                  <a:gd name="T41" fmla="*/ 425 h 425"/>
                  <a:gd name="T42" fmla="*/ 14 w 646"/>
                  <a:gd name="T43" fmla="*/ 425 h 425"/>
                  <a:gd name="T44" fmla="*/ 44 w 646"/>
                  <a:gd name="T45" fmla="*/ 395 h 425"/>
                  <a:gd name="T46" fmla="*/ 74 w 646"/>
                  <a:gd name="T47" fmla="*/ 361 h 425"/>
                  <a:gd name="T48" fmla="*/ 98 w 646"/>
                  <a:gd name="T49" fmla="*/ 326 h 425"/>
                  <a:gd name="T50" fmla="*/ 128 w 646"/>
                  <a:gd name="T51" fmla="*/ 292 h 425"/>
                  <a:gd name="T52" fmla="*/ 128 w 646"/>
                  <a:gd name="T53" fmla="*/ 292 h 425"/>
                  <a:gd name="T54" fmla="*/ 162 w 646"/>
                  <a:gd name="T55" fmla="*/ 262 h 425"/>
                  <a:gd name="T56" fmla="*/ 207 w 646"/>
                  <a:gd name="T57" fmla="*/ 232 h 425"/>
                  <a:gd name="T58" fmla="*/ 251 w 646"/>
                  <a:gd name="T59" fmla="*/ 208 h 425"/>
                  <a:gd name="T60" fmla="*/ 296 w 646"/>
                  <a:gd name="T61" fmla="*/ 183 h 425"/>
                  <a:gd name="T62" fmla="*/ 296 w 646"/>
                  <a:gd name="T63" fmla="*/ 183 h 425"/>
                  <a:gd name="T64" fmla="*/ 473 w 646"/>
                  <a:gd name="T65" fmla="*/ 94 h 425"/>
                  <a:gd name="T66" fmla="*/ 562 w 646"/>
                  <a:gd name="T67" fmla="*/ 50 h 425"/>
                  <a:gd name="T68" fmla="*/ 646 w 646"/>
                  <a:gd name="T69" fmla="*/ 0 h 425"/>
                  <a:gd name="T70" fmla="*/ 646 w 646"/>
                  <a:gd name="T71" fmla="*/ 0 h 425"/>
                  <a:gd name="T72" fmla="*/ 646 w 646"/>
                  <a:gd name="T73" fmla="*/ 0 h 425"/>
                  <a:gd name="T74" fmla="*/ 646 w 646"/>
                  <a:gd name="T75" fmla="*/ 0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46" h="425">
                    <a:moveTo>
                      <a:pt x="646" y="0"/>
                    </a:moveTo>
                    <a:lnTo>
                      <a:pt x="646" y="0"/>
                    </a:lnTo>
                    <a:lnTo>
                      <a:pt x="597" y="25"/>
                    </a:lnTo>
                    <a:lnTo>
                      <a:pt x="547" y="50"/>
                    </a:lnTo>
                    <a:lnTo>
                      <a:pt x="439" y="89"/>
                    </a:lnTo>
                    <a:lnTo>
                      <a:pt x="335" y="134"/>
                    </a:lnTo>
                    <a:lnTo>
                      <a:pt x="232" y="183"/>
                    </a:lnTo>
                    <a:lnTo>
                      <a:pt x="232" y="183"/>
                    </a:lnTo>
                    <a:lnTo>
                      <a:pt x="153" y="223"/>
                    </a:lnTo>
                    <a:lnTo>
                      <a:pt x="113" y="247"/>
                    </a:lnTo>
                    <a:lnTo>
                      <a:pt x="79" y="277"/>
                    </a:lnTo>
                    <a:lnTo>
                      <a:pt x="44" y="306"/>
                    </a:lnTo>
                    <a:lnTo>
                      <a:pt x="19" y="341"/>
                    </a:lnTo>
                    <a:lnTo>
                      <a:pt x="5" y="381"/>
                    </a:lnTo>
                    <a:lnTo>
                      <a:pt x="0" y="400"/>
                    </a:lnTo>
                    <a:lnTo>
                      <a:pt x="0" y="420"/>
                    </a:lnTo>
                    <a:lnTo>
                      <a:pt x="0" y="420"/>
                    </a:lnTo>
                    <a:lnTo>
                      <a:pt x="0" y="425"/>
                    </a:lnTo>
                    <a:lnTo>
                      <a:pt x="5" y="425"/>
                    </a:lnTo>
                    <a:lnTo>
                      <a:pt x="9" y="425"/>
                    </a:lnTo>
                    <a:lnTo>
                      <a:pt x="14" y="425"/>
                    </a:lnTo>
                    <a:lnTo>
                      <a:pt x="14" y="425"/>
                    </a:lnTo>
                    <a:lnTo>
                      <a:pt x="44" y="395"/>
                    </a:lnTo>
                    <a:lnTo>
                      <a:pt x="74" y="361"/>
                    </a:lnTo>
                    <a:lnTo>
                      <a:pt x="98" y="326"/>
                    </a:lnTo>
                    <a:lnTo>
                      <a:pt x="128" y="292"/>
                    </a:lnTo>
                    <a:lnTo>
                      <a:pt x="128" y="292"/>
                    </a:lnTo>
                    <a:lnTo>
                      <a:pt x="162" y="262"/>
                    </a:lnTo>
                    <a:lnTo>
                      <a:pt x="207" y="232"/>
                    </a:lnTo>
                    <a:lnTo>
                      <a:pt x="251" y="208"/>
                    </a:lnTo>
                    <a:lnTo>
                      <a:pt x="296" y="183"/>
                    </a:lnTo>
                    <a:lnTo>
                      <a:pt x="296" y="183"/>
                    </a:lnTo>
                    <a:lnTo>
                      <a:pt x="473" y="94"/>
                    </a:lnTo>
                    <a:lnTo>
                      <a:pt x="562" y="50"/>
                    </a:lnTo>
                    <a:lnTo>
                      <a:pt x="646" y="0"/>
                    </a:lnTo>
                    <a:lnTo>
                      <a:pt x="646" y="0"/>
                    </a:lnTo>
                    <a:lnTo>
                      <a:pt x="646" y="0"/>
                    </a:lnTo>
                    <a:lnTo>
                      <a:pt x="646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6" name="Freeform 165"/>
              <p:cNvSpPr>
                <a:spLocks/>
              </p:cNvSpPr>
              <p:nvPr/>
            </p:nvSpPr>
            <p:spPr bwMode="auto">
              <a:xfrm>
                <a:off x="2200" y="1606"/>
                <a:ext cx="124" cy="153"/>
              </a:xfrm>
              <a:custGeom>
                <a:avLst/>
                <a:gdLst>
                  <a:gd name="T0" fmla="*/ 124 w 124"/>
                  <a:gd name="T1" fmla="*/ 0 h 153"/>
                  <a:gd name="T2" fmla="*/ 124 w 124"/>
                  <a:gd name="T3" fmla="*/ 0 h 153"/>
                  <a:gd name="T4" fmla="*/ 69 w 124"/>
                  <a:gd name="T5" fmla="*/ 79 h 153"/>
                  <a:gd name="T6" fmla="*/ 69 w 124"/>
                  <a:gd name="T7" fmla="*/ 79 h 153"/>
                  <a:gd name="T8" fmla="*/ 35 w 124"/>
                  <a:gd name="T9" fmla="*/ 114 h 153"/>
                  <a:gd name="T10" fmla="*/ 0 w 124"/>
                  <a:gd name="T11" fmla="*/ 153 h 153"/>
                  <a:gd name="T12" fmla="*/ 0 w 124"/>
                  <a:gd name="T13" fmla="*/ 153 h 153"/>
                  <a:gd name="T14" fmla="*/ 0 w 124"/>
                  <a:gd name="T15" fmla="*/ 153 h 153"/>
                  <a:gd name="T16" fmla="*/ 5 w 124"/>
                  <a:gd name="T17" fmla="*/ 153 h 153"/>
                  <a:gd name="T18" fmla="*/ 5 w 124"/>
                  <a:gd name="T19" fmla="*/ 153 h 153"/>
                  <a:gd name="T20" fmla="*/ 25 w 124"/>
                  <a:gd name="T21" fmla="*/ 143 h 153"/>
                  <a:gd name="T22" fmla="*/ 45 w 124"/>
                  <a:gd name="T23" fmla="*/ 128 h 153"/>
                  <a:gd name="T24" fmla="*/ 74 w 124"/>
                  <a:gd name="T25" fmla="*/ 89 h 153"/>
                  <a:gd name="T26" fmla="*/ 104 w 124"/>
                  <a:gd name="T27" fmla="*/ 44 h 153"/>
                  <a:gd name="T28" fmla="*/ 124 w 124"/>
                  <a:gd name="T29" fmla="*/ 0 h 153"/>
                  <a:gd name="T30" fmla="*/ 124 w 124"/>
                  <a:gd name="T31" fmla="*/ 0 h 153"/>
                  <a:gd name="T32" fmla="*/ 124 w 124"/>
                  <a:gd name="T33" fmla="*/ 0 h 153"/>
                  <a:gd name="T34" fmla="*/ 124 w 124"/>
                  <a:gd name="T35" fmla="*/ 0 h 1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4" h="153">
                    <a:moveTo>
                      <a:pt x="124" y="0"/>
                    </a:moveTo>
                    <a:lnTo>
                      <a:pt x="124" y="0"/>
                    </a:lnTo>
                    <a:lnTo>
                      <a:pt x="69" y="79"/>
                    </a:lnTo>
                    <a:lnTo>
                      <a:pt x="69" y="79"/>
                    </a:lnTo>
                    <a:lnTo>
                      <a:pt x="35" y="114"/>
                    </a:lnTo>
                    <a:lnTo>
                      <a:pt x="0" y="153"/>
                    </a:lnTo>
                    <a:lnTo>
                      <a:pt x="0" y="153"/>
                    </a:lnTo>
                    <a:lnTo>
                      <a:pt x="0" y="153"/>
                    </a:lnTo>
                    <a:lnTo>
                      <a:pt x="5" y="153"/>
                    </a:lnTo>
                    <a:lnTo>
                      <a:pt x="5" y="153"/>
                    </a:lnTo>
                    <a:lnTo>
                      <a:pt x="25" y="143"/>
                    </a:lnTo>
                    <a:lnTo>
                      <a:pt x="45" y="128"/>
                    </a:lnTo>
                    <a:lnTo>
                      <a:pt x="74" y="89"/>
                    </a:lnTo>
                    <a:lnTo>
                      <a:pt x="104" y="44"/>
                    </a:lnTo>
                    <a:lnTo>
                      <a:pt x="124" y="0"/>
                    </a:lnTo>
                    <a:lnTo>
                      <a:pt x="124" y="0"/>
                    </a:lnTo>
                    <a:lnTo>
                      <a:pt x="124" y="0"/>
                    </a:lnTo>
                    <a:lnTo>
                      <a:pt x="124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7" name="Freeform 166"/>
              <p:cNvSpPr>
                <a:spLocks/>
              </p:cNvSpPr>
              <p:nvPr/>
            </p:nvSpPr>
            <p:spPr bwMode="auto">
              <a:xfrm>
                <a:off x="1065" y="1720"/>
                <a:ext cx="276" cy="143"/>
              </a:xfrm>
              <a:custGeom>
                <a:avLst/>
                <a:gdLst>
                  <a:gd name="T0" fmla="*/ 5 w 276"/>
                  <a:gd name="T1" fmla="*/ 138 h 143"/>
                  <a:gd name="T2" fmla="*/ 5 w 276"/>
                  <a:gd name="T3" fmla="*/ 138 h 143"/>
                  <a:gd name="T4" fmla="*/ 30 w 276"/>
                  <a:gd name="T5" fmla="*/ 103 h 143"/>
                  <a:gd name="T6" fmla="*/ 59 w 276"/>
                  <a:gd name="T7" fmla="*/ 74 h 143"/>
                  <a:gd name="T8" fmla="*/ 89 w 276"/>
                  <a:gd name="T9" fmla="*/ 54 h 143"/>
                  <a:gd name="T10" fmla="*/ 123 w 276"/>
                  <a:gd name="T11" fmla="*/ 34 h 143"/>
                  <a:gd name="T12" fmla="*/ 123 w 276"/>
                  <a:gd name="T13" fmla="*/ 34 h 143"/>
                  <a:gd name="T14" fmla="*/ 143 w 276"/>
                  <a:gd name="T15" fmla="*/ 29 h 143"/>
                  <a:gd name="T16" fmla="*/ 173 w 276"/>
                  <a:gd name="T17" fmla="*/ 24 h 143"/>
                  <a:gd name="T18" fmla="*/ 222 w 276"/>
                  <a:gd name="T19" fmla="*/ 14 h 143"/>
                  <a:gd name="T20" fmla="*/ 222 w 276"/>
                  <a:gd name="T21" fmla="*/ 14 h 143"/>
                  <a:gd name="T22" fmla="*/ 237 w 276"/>
                  <a:gd name="T23" fmla="*/ 14 h 143"/>
                  <a:gd name="T24" fmla="*/ 247 w 276"/>
                  <a:gd name="T25" fmla="*/ 14 h 143"/>
                  <a:gd name="T26" fmla="*/ 257 w 276"/>
                  <a:gd name="T27" fmla="*/ 14 h 143"/>
                  <a:gd name="T28" fmla="*/ 271 w 276"/>
                  <a:gd name="T29" fmla="*/ 9 h 143"/>
                  <a:gd name="T30" fmla="*/ 271 w 276"/>
                  <a:gd name="T31" fmla="*/ 9 h 143"/>
                  <a:gd name="T32" fmla="*/ 276 w 276"/>
                  <a:gd name="T33" fmla="*/ 4 h 143"/>
                  <a:gd name="T34" fmla="*/ 271 w 276"/>
                  <a:gd name="T35" fmla="*/ 0 h 143"/>
                  <a:gd name="T36" fmla="*/ 271 w 276"/>
                  <a:gd name="T37" fmla="*/ 0 h 143"/>
                  <a:gd name="T38" fmla="*/ 237 w 276"/>
                  <a:gd name="T39" fmla="*/ 0 h 143"/>
                  <a:gd name="T40" fmla="*/ 197 w 276"/>
                  <a:gd name="T41" fmla="*/ 4 h 143"/>
                  <a:gd name="T42" fmla="*/ 153 w 276"/>
                  <a:gd name="T43" fmla="*/ 14 h 143"/>
                  <a:gd name="T44" fmla="*/ 118 w 276"/>
                  <a:gd name="T45" fmla="*/ 24 h 143"/>
                  <a:gd name="T46" fmla="*/ 118 w 276"/>
                  <a:gd name="T47" fmla="*/ 24 h 143"/>
                  <a:gd name="T48" fmla="*/ 79 w 276"/>
                  <a:gd name="T49" fmla="*/ 49 h 143"/>
                  <a:gd name="T50" fmla="*/ 49 w 276"/>
                  <a:gd name="T51" fmla="*/ 74 h 143"/>
                  <a:gd name="T52" fmla="*/ 25 w 276"/>
                  <a:gd name="T53" fmla="*/ 103 h 143"/>
                  <a:gd name="T54" fmla="*/ 0 w 276"/>
                  <a:gd name="T55" fmla="*/ 138 h 143"/>
                  <a:gd name="T56" fmla="*/ 0 w 276"/>
                  <a:gd name="T57" fmla="*/ 138 h 143"/>
                  <a:gd name="T58" fmla="*/ 0 w 276"/>
                  <a:gd name="T59" fmla="*/ 143 h 143"/>
                  <a:gd name="T60" fmla="*/ 5 w 276"/>
                  <a:gd name="T61" fmla="*/ 138 h 143"/>
                  <a:gd name="T62" fmla="*/ 5 w 276"/>
                  <a:gd name="T63" fmla="*/ 138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76" h="143">
                    <a:moveTo>
                      <a:pt x="5" y="138"/>
                    </a:moveTo>
                    <a:lnTo>
                      <a:pt x="5" y="138"/>
                    </a:lnTo>
                    <a:lnTo>
                      <a:pt x="30" y="103"/>
                    </a:lnTo>
                    <a:lnTo>
                      <a:pt x="59" y="74"/>
                    </a:lnTo>
                    <a:lnTo>
                      <a:pt x="89" y="54"/>
                    </a:lnTo>
                    <a:lnTo>
                      <a:pt x="123" y="34"/>
                    </a:lnTo>
                    <a:lnTo>
                      <a:pt x="123" y="34"/>
                    </a:lnTo>
                    <a:lnTo>
                      <a:pt x="143" y="29"/>
                    </a:lnTo>
                    <a:lnTo>
                      <a:pt x="173" y="24"/>
                    </a:lnTo>
                    <a:lnTo>
                      <a:pt x="222" y="14"/>
                    </a:lnTo>
                    <a:lnTo>
                      <a:pt x="222" y="14"/>
                    </a:lnTo>
                    <a:lnTo>
                      <a:pt x="237" y="14"/>
                    </a:lnTo>
                    <a:lnTo>
                      <a:pt x="247" y="14"/>
                    </a:lnTo>
                    <a:lnTo>
                      <a:pt x="257" y="14"/>
                    </a:lnTo>
                    <a:lnTo>
                      <a:pt x="271" y="9"/>
                    </a:lnTo>
                    <a:lnTo>
                      <a:pt x="271" y="9"/>
                    </a:lnTo>
                    <a:lnTo>
                      <a:pt x="276" y="4"/>
                    </a:lnTo>
                    <a:lnTo>
                      <a:pt x="271" y="0"/>
                    </a:lnTo>
                    <a:lnTo>
                      <a:pt x="271" y="0"/>
                    </a:lnTo>
                    <a:lnTo>
                      <a:pt x="237" y="0"/>
                    </a:lnTo>
                    <a:lnTo>
                      <a:pt x="197" y="4"/>
                    </a:lnTo>
                    <a:lnTo>
                      <a:pt x="153" y="14"/>
                    </a:lnTo>
                    <a:lnTo>
                      <a:pt x="118" y="24"/>
                    </a:lnTo>
                    <a:lnTo>
                      <a:pt x="118" y="24"/>
                    </a:lnTo>
                    <a:lnTo>
                      <a:pt x="79" y="49"/>
                    </a:lnTo>
                    <a:lnTo>
                      <a:pt x="49" y="74"/>
                    </a:lnTo>
                    <a:lnTo>
                      <a:pt x="25" y="103"/>
                    </a:lnTo>
                    <a:lnTo>
                      <a:pt x="0" y="138"/>
                    </a:lnTo>
                    <a:lnTo>
                      <a:pt x="0" y="138"/>
                    </a:lnTo>
                    <a:lnTo>
                      <a:pt x="0" y="143"/>
                    </a:lnTo>
                    <a:lnTo>
                      <a:pt x="5" y="138"/>
                    </a:lnTo>
                    <a:lnTo>
                      <a:pt x="5" y="138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8" name="Freeform 167"/>
              <p:cNvSpPr>
                <a:spLocks/>
              </p:cNvSpPr>
              <p:nvPr/>
            </p:nvSpPr>
            <p:spPr bwMode="auto">
              <a:xfrm>
                <a:off x="2279" y="1739"/>
                <a:ext cx="153" cy="30"/>
              </a:xfrm>
              <a:custGeom>
                <a:avLst/>
                <a:gdLst>
                  <a:gd name="T0" fmla="*/ 0 w 153"/>
                  <a:gd name="T1" fmla="*/ 0 h 30"/>
                  <a:gd name="T2" fmla="*/ 0 w 153"/>
                  <a:gd name="T3" fmla="*/ 0 h 30"/>
                  <a:gd name="T4" fmla="*/ 40 w 153"/>
                  <a:gd name="T5" fmla="*/ 0 h 30"/>
                  <a:gd name="T6" fmla="*/ 79 w 153"/>
                  <a:gd name="T7" fmla="*/ 5 h 30"/>
                  <a:gd name="T8" fmla="*/ 119 w 153"/>
                  <a:gd name="T9" fmla="*/ 15 h 30"/>
                  <a:gd name="T10" fmla="*/ 153 w 153"/>
                  <a:gd name="T11" fmla="*/ 30 h 30"/>
                  <a:gd name="T12" fmla="*/ 153 w 153"/>
                  <a:gd name="T13" fmla="*/ 30 h 30"/>
                  <a:gd name="T14" fmla="*/ 153 w 153"/>
                  <a:gd name="T15" fmla="*/ 30 h 30"/>
                  <a:gd name="T16" fmla="*/ 153 w 153"/>
                  <a:gd name="T17" fmla="*/ 30 h 30"/>
                  <a:gd name="T18" fmla="*/ 138 w 153"/>
                  <a:gd name="T19" fmla="*/ 15 h 30"/>
                  <a:gd name="T20" fmla="*/ 119 w 153"/>
                  <a:gd name="T21" fmla="*/ 5 h 30"/>
                  <a:gd name="T22" fmla="*/ 84 w 153"/>
                  <a:gd name="T23" fmla="*/ 0 h 30"/>
                  <a:gd name="T24" fmla="*/ 40 w 153"/>
                  <a:gd name="T25" fmla="*/ 0 h 30"/>
                  <a:gd name="T26" fmla="*/ 0 w 153"/>
                  <a:gd name="T27" fmla="*/ 0 h 30"/>
                  <a:gd name="T28" fmla="*/ 0 w 153"/>
                  <a:gd name="T29" fmla="*/ 0 h 30"/>
                  <a:gd name="T30" fmla="*/ 0 w 153"/>
                  <a:gd name="T31" fmla="*/ 0 h 30"/>
                  <a:gd name="T32" fmla="*/ 0 w 153"/>
                  <a:gd name="T33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53" h="30">
                    <a:moveTo>
                      <a:pt x="0" y="0"/>
                    </a:moveTo>
                    <a:lnTo>
                      <a:pt x="0" y="0"/>
                    </a:lnTo>
                    <a:lnTo>
                      <a:pt x="40" y="0"/>
                    </a:lnTo>
                    <a:lnTo>
                      <a:pt x="79" y="5"/>
                    </a:lnTo>
                    <a:lnTo>
                      <a:pt x="119" y="15"/>
                    </a:lnTo>
                    <a:lnTo>
                      <a:pt x="153" y="30"/>
                    </a:lnTo>
                    <a:lnTo>
                      <a:pt x="153" y="30"/>
                    </a:lnTo>
                    <a:lnTo>
                      <a:pt x="153" y="30"/>
                    </a:lnTo>
                    <a:lnTo>
                      <a:pt x="153" y="30"/>
                    </a:lnTo>
                    <a:lnTo>
                      <a:pt x="138" y="15"/>
                    </a:lnTo>
                    <a:lnTo>
                      <a:pt x="119" y="5"/>
                    </a:lnTo>
                    <a:lnTo>
                      <a:pt x="84" y="0"/>
                    </a:lnTo>
                    <a:lnTo>
                      <a:pt x="4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49" name="Freeform 168"/>
              <p:cNvSpPr>
                <a:spLocks/>
              </p:cNvSpPr>
              <p:nvPr/>
            </p:nvSpPr>
            <p:spPr bwMode="auto">
              <a:xfrm>
                <a:off x="2032" y="1813"/>
                <a:ext cx="198" cy="45"/>
              </a:xfrm>
              <a:custGeom>
                <a:avLst/>
                <a:gdLst>
                  <a:gd name="T0" fmla="*/ 193 w 198"/>
                  <a:gd name="T1" fmla="*/ 40 h 45"/>
                  <a:gd name="T2" fmla="*/ 193 w 198"/>
                  <a:gd name="T3" fmla="*/ 40 h 45"/>
                  <a:gd name="T4" fmla="*/ 148 w 198"/>
                  <a:gd name="T5" fmla="*/ 25 h 45"/>
                  <a:gd name="T6" fmla="*/ 99 w 198"/>
                  <a:gd name="T7" fmla="*/ 5 h 45"/>
                  <a:gd name="T8" fmla="*/ 69 w 198"/>
                  <a:gd name="T9" fmla="*/ 0 h 45"/>
                  <a:gd name="T10" fmla="*/ 45 w 198"/>
                  <a:gd name="T11" fmla="*/ 0 h 45"/>
                  <a:gd name="T12" fmla="*/ 20 w 198"/>
                  <a:gd name="T13" fmla="*/ 10 h 45"/>
                  <a:gd name="T14" fmla="*/ 0 w 198"/>
                  <a:gd name="T15" fmla="*/ 20 h 45"/>
                  <a:gd name="T16" fmla="*/ 0 w 198"/>
                  <a:gd name="T17" fmla="*/ 20 h 45"/>
                  <a:gd name="T18" fmla="*/ 0 w 198"/>
                  <a:gd name="T19" fmla="*/ 25 h 45"/>
                  <a:gd name="T20" fmla="*/ 5 w 198"/>
                  <a:gd name="T21" fmla="*/ 30 h 45"/>
                  <a:gd name="T22" fmla="*/ 5 w 198"/>
                  <a:gd name="T23" fmla="*/ 30 h 45"/>
                  <a:gd name="T24" fmla="*/ 50 w 198"/>
                  <a:gd name="T25" fmla="*/ 30 h 45"/>
                  <a:gd name="T26" fmla="*/ 94 w 198"/>
                  <a:gd name="T27" fmla="*/ 30 h 45"/>
                  <a:gd name="T28" fmla="*/ 94 w 198"/>
                  <a:gd name="T29" fmla="*/ 30 h 45"/>
                  <a:gd name="T30" fmla="*/ 144 w 198"/>
                  <a:gd name="T31" fmla="*/ 35 h 45"/>
                  <a:gd name="T32" fmla="*/ 193 w 198"/>
                  <a:gd name="T33" fmla="*/ 45 h 45"/>
                  <a:gd name="T34" fmla="*/ 193 w 198"/>
                  <a:gd name="T35" fmla="*/ 45 h 45"/>
                  <a:gd name="T36" fmla="*/ 198 w 198"/>
                  <a:gd name="T37" fmla="*/ 45 h 45"/>
                  <a:gd name="T38" fmla="*/ 193 w 198"/>
                  <a:gd name="T39" fmla="*/ 40 h 45"/>
                  <a:gd name="T40" fmla="*/ 193 w 198"/>
                  <a:gd name="T41" fmla="*/ 4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45">
                    <a:moveTo>
                      <a:pt x="193" y="40"/>
                    </a:moveTo>
                    <a:lnTo>
                      <a:pt x="193" y="40"/>
                    </a:lnTo>
                    <a:lnTo>
                      <a:pt x="148" y="25"/>
                    </a:lnTo>
                    <a:lnTo>
                      <a:pt x="99" y="5"/>
                    </a:lnTo>
                    <a:lnTo>
                      <a:pt x="69" y="0"/>
                    </a:lnTo>
                    <a:lnTo>
                      <a:pt x="45" y="0"/>
                    </a:lnTo>
                    <a:lnTo>
                      <a:pt x="20" y="10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0" y="25"/>
                    </a:lnTo>
                    <a:lnTo>
                      <a:pt x="5" y="30"/>
                    </a:lnTo>
                    <a:lnTo>
                      <a:pt x="5" y="30"/>
                    </a:lnTo>
                    <a:lnTo>
                      <a:pt x="50" y="30"/>
                    </a:lnTo>
                    <a:lnTo>
                      <a:pt x="94" y="30"/>
                    </a:lnTo>
                    <a:lnTo>
                      <a:pt x="94" y="30"/>
                    </a:lnTo>
                    <a:lnTo>
                      <a:pt x="144" y="35"/>
                    </a:lnTo>
                    <a:lnTo>
                      <a:pt x="193" y="45"/>
                    </a:lnTo>
                    <a:lnTo>
                      <a:pt x="193" y="45"/>
                    </a:lnTo>
                    <a:lnTo>
                      <a:pt x="198" y="45"/>
                    </a:lnTo>
                    <a:lnTo>
                      <a:pt x="193" y="40"/>
                    </a:lnTo>
                    <a:lnTo>
                      <a:pt x="193" y="4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0" name="Freeform 169"/>
              <p:cNvSpPr>
                <a:spLocks/>
              </p:cNvSpPr>
              <p:nvPr/>
            </p:nvSpPr>
            <p:spPr bwMode="auto">
              <a:xfrm>
                <a:off x="1707" y="1522"/>
                <a:ext cx="153" cy="193"/>
              </a:xfrm>
              <a:custGeom>
                <a:avLst/>
                <a:gdLst>
                  <a:gd name="T0" fmla="*/ 153 w 153"/>
                  <a:gd name="T1" fmla="*/ 0 h 193"/>
                  <a:gd name="T2" fmla="*/ 153 w 153"/>
                  <a:gd name="T3" fmla="*/ 0 h 193"/>
                  <a:gd name="T4" fmla="*/ 103 w 153"/>
                  <a:gd name="T5" fmla="*/ 35 h 193"/>
                  <a:gd name="T6" fmla="*/ 54 w 153"/>
                  <a:gd name="T7" fmla="*/ 74 h 193"/>
                  <a:gd name="T8" fmla="*/ 34 w 153"/>
                  <a:gd name="T9" fmla="*/ 99 h 193"/>
                  <a:gd name="T10" fmla="*/ 14 w 153"/>
                  <a:gd name="T11" fmla="*/ 123 h 193"/>
                  <a:gd name="T12" fmla="*/ 5 w 153"/>
                  <a:gd name="T13" fmla="*/ 148 h 193"/>
                  <a:gd name="T14" fmla="*/ 0 w 153"/>
                  <a:gd name="T15" fmla="*/ 178 h 193"/>
                  <a:gd name="T16" fmla="*/ 0 w 153"/>
                  <a:gd name="T17" fmla="*/ 178 h 193"/>
                  <a:gd name="T18" fmla="*/ 0 w 153"/>
                  <a:gd name="T19" fmla="*/ 193 h 193"/>
                  <a:gd name="T20" fmla="*/ 0 w 153"/>
                  <a:gd name="T21" fmla="*/ 193 h 193"/>
                  <a:gd name="T22" fmla="*/ 5 w 153"/>
                  <a:gd name="T23" fmla="*/ 188 h 193"/>
                  <a:gd name="T24" fmla="*/ 14 w 153"/>
                  <a:gd name="T25" fmla="*/ 168 h 193"/>
                  <a:gd name="T26" fmla="*/ 14 w 153"/>
                  <a:gd name="T27" fmla="*/ 168 h 193"/>
                  <a:gd name="T28" fmla="*/ 24 w 153"/>
                  <a:gd name="T29" fmla="*/ 143 h 193"/>
                  <a:gd name="T30" fmla="*/ 39 w 153"/>
                  <a:gd name="T31" fmla="*/ 119 h 193"/>
                  <a:gd name="T32" fmla="*/ 74 w 153"/>
                  <a:gd name="T33" fmla="*/ 74 h 193"/>
                  <a:gd name="T34" fmla="*/ 113 w 153"/>
                  <a:gd name="T35" fmla="*/ 40 h 193"/>
                  <a:gd name="T36" fmla="*/ 153 w 153"/>
                  <a:gd name="T37" fmla="*/ 0 h 193"/>
                  <a:gd name="T38" fmla="*/ 153 w 153"/>
                  <a:gd name="T39" fmla="*/ 0 h 193"/>
                  <a:gd name="T40" fmla="*/ 153 w 153"/>
                  <a:gd name="T41" fmla="*/ 0 h 193"/>
                  <a:gd name="T42" fmla="*/ 153 w 153"/>
                  <a:gd name="T43" fmla="*/ 0 h 1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53" h="193">
                    <a:moveTo>
                      <a:pt x="153" y="0"/>
                    </a:moveTo>
                    <a:lnTo>
                      <a:pt x="153" y="0"/>
                    </a:lnTo>
                    <a:lnTo>
                      <a:pt x="103" y="35"/>
                    </a:lnTo>
                    <a:lnTo>
                      <a:pt x="54" y="74"/>
                    </a:lnTo>
                    <a:lnTo>
                      <a:pt x="34" y="99"/>
                    </a:lnTo>
                    <a:lnTo>
                      <a:pt x="14" y="123"/>
                    </a:lnTo>
                    <a:lnTo>
                      <a:pt x="5" y="148"/>
                    </a:lnTo>
                    <a:lnTo>
                      <a:pt x="0" y="178"/>
                    </a:lnTo>
                    <a:lnTo>
                      <a:pt x="0" y="178"/>
                    </a:lnTo>
                    <a:lnTo>
                      <a:pt x="0" y="193"/>
                    </a:lnTo>
                    <a:lnTo>
                      <a:pt x="0" y="193"/>
                    </a:lnTo>
                    <a:lnTo>
                      <a:pt x="5" y="188"/>
                    </a:lnTo>
                    <a:lnTo>
                      <a:pt x="14" y="168"/>
                    </a:lnTo>
                    <a:lnTo>
                      <a:pt x="14" y="168"/>
                    </a:lnTo>
                    <a:lnTo>
                      <a:pt x="24" y="143"/>
                    </a:lnTo>
                    <a:lnTo>
                      <a:pt x="39" y="119"/>
                    </a:lnTo>
                    <a:lnTo>
                      <a:pt x="74" y="74"/>
                    </a:lnTo>
                    <a:lnTo>
                      <a:pt x="113" y="40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53" y="0"/>
                    </a:lnTo>
                    <a:close/>
                  </a:path>
                </a:pathLst>
              </a:custGeom>
              <a:solidFill>
                <a:srgbClr val="9A6B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1" name="Freeform 170"/>
              <p:cNvSpPr>
                <a:spLocks/>
              </p:cNvSpPr>
              <p:nvPr/>
            </p:nvSpPr>
            <p:spPr bwMode="auto">
              <a:xfrm>
                <a:off x="858" y="1680"/>
                <a:ext cx="163" cy="138"/>
              </a:xfrm>
              <a:custGeom>
                <a:avLst/>
                <a:gdLst>
                  <a:gd name="T0" fmla="*/ 0 w 163"/>
                  <a:gd name="T1" fmla="*/ 138 h 138"/>
                  <a:gd name="T2" fmla="*/ 0 w 163"/>
                  <a:gd name="T3" fmla="*/ 138 h 138"/>
                  <a:gd name="T4" fmla="*/ 49 w 163"/>
                  <a:gd name="T5" fmla="*/ 119 h 138"/>
                  <a:gd name="T6" fmla="*/ 113 w 163"/>
                  <a:gd name="T7" fmla="*/ 94 h 138"/>
                  <a:gd name="T8" fmla="*/ 143 w 163"/>
                  <a:gd name="T9" fmla="*/ 79 h 138"/>
                  <a:gd name="T10" fmla="*/ 158 w 163"/>
                  <a:gd name="T11" fmla="*/ 59 h 138"/>
                  <a:gd name="T12" fmla="*/ 163 w 163"/>
                  <a:gd name="T13" fmla="*/ 49 h 138"/>
                  <a:gd name="T14" fmla="*/ 163 w 163"/>
                  <a:gd name="T15" fmla="*/ 40 h 138"/>
                  <a:gd name="T16" fmla="*/ 158 w 163"/>
                  <a:gd name="T17" fmla="*/ 30 h 138"/>
                  <a:gd name="T18" fmla="*/ 148 w 163"/>
                  <a:gd name="T19" fmla="*/ 15 h 138"/>
                  <a:gd name="T20" fmla="*/ 148 w 163"/>
                  <a:gd name="T21" fmla="*/ 15 h 138"/>
                  <a:gd name="T22" fmla="*/ 128 w 163"/>
                  <a:gd name="T23" fmla="*/ 5 h 138"/>
                  <a:gd name="T24" fmla="*/ 113 w 163"/>
                  <a:gd name="T25" fmla="*/ 0 h 138"/>
                  <a:gd name="T26" fmla="*/ 98 w 163"/>
                  <a:gd name="T27" fmla="*/ 0 h 138"/>
                  <a:gd name="T28" fmla="*/ 89 w 163"/>
                  <a:gd name="T29" fmla="*/ 5 h 138"/>
                  <a:gd name="T30" fmla="*/ 74 w 163"/>
                  <a:gd name="T31" fmla="*/ 10 h 138"/>
                  <a:gd name="T32" fmla="*/ 64 w 163"/>
                  <a:gd name="T33" fmla="*/ 20 h 138"/>
                  <a:gd name="T34" fmla="*/ 39 w 163"/>
                  <a:gd name="T35" fmla="*/ 49 h 138"/>
                  <a:gd name="T36" fmla="*/ 24 w 163"/>
                  <a:gd name="T37" fmla="*/ 79 h 138"/>
                  <a:gd name="T38" fmla="*/ 10 w 163"/>
                  <a:gd name="T39" fmla="*/ 109 h 138"/>
                  <a:gd name="T40" fmla="*/ 0 w 163"/>
                  <a:gd name="T41" fmla="*/ 138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63" h="138">
                    <a:moveTo>
                      <a:pt x="0" y="138"/>
                    </a:moveTo>
                    <a:lnTo>
                      <a:pt x="0" y="138"/>
                    </a:lnTo>
                    <a:lnTo>
                      <a:pt x="49" y="119"/>
                    </a:lnTo>
                    <a:lnTo>
                      <a:pt x="113" y="94"/>
                    </a:lnTo>
                    <a:lnTo>
                      <a:pt x="143" y="79"/>
                    </a:lnTo>
                    <a:lnTo>
                      <a:pt x="158" y="59"/>
                    </a:lnTo>
                    <a:lnTo>
                      <a:pt x="163" y="49"/>
                    </a:lnTo>
                    <a:lnTo>
                      <a:pt x="163" y="40"/>
                    </a:lnTo>
                    <a:lnTo>
                      <a:pt x="158" y="30"/>
                    </a:lnTo>
                    <a:lnTo>
                      <a:pt x="148" y="15"/>
                    </a:lnTo>
                    <a:lnTo>
                      <a:pt x="148" y="15"/>
                    </a:lnTo>
                    <a:lnTo>
                      <a:pt x="128" y="5"/>
                    </a:lnTo>
                    <a:lnTo>
                      <a:pt x="113" y="0"/>
                    </a:lnTo>
                    <a:lnTo>
                      <a:pt x="98" y="0"/>
                    </a:lnTo>
                    <a:lnTo>
                      <a:pt x="89" y="5"/>
                    </a:lnTo>
                    <a:lnTo>
                      <a:pt x="74" y="10"/>
                    </a:lnTo>
                    <a:lnTo>
                      <a:pt x="64" y="20"/>
                    </a:lnTo>
                    <a:lnTo>
                      <a:pt x="39" y="49"/>
                    </a:lnTo>
                    <a:lnTo>
                      <a:pt x="24" y="79"/>
                    </a:lnTo>
                    <a:lnTo>
                      <a:pt x="10" y="109"/>
                    </a:lnTo>
                    <a:lnTo>
                      <a:pt x="0" y="138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2" name="Freeform 171"/>
              <p:cNvSpPr>
                <a:spLocks/>
              </p:cNvSpPr>
              <p:nvPr/>
            </p:nvSpPr>
            <p:spPr bwMode="auto">
              <a:xfrm>
                <a:off x="858" y="1680"/>
                <a:ext cx="163" cy="138"/>
              </a:xfrm>
              <a:custGeom>
                <a:avLst/>
                <a:gdLst>
                  <a:gd name="T0" fmla="*/ 0 w 163"/>
                  <a:gd name="T1" fmla="*/ 138 h 138"/>
                  <a:gd name="T2" fmla="*/ 0 w 163"/>
                  <a:gd name="T3" fmla="*/ 138 h 138"/>
                  <a:gd name="T4" fmla="*/ 49 w 163"/>
                  <a:gd name="T5" fmla="*/ 119 h 138"/>
                  <a:gd name="T6" fmla="*/ 113 w 163"/>
                  <a:gd name="T7" fmla="*/ 94 h 138"/>
                  <a:gd name="T8" fmla="*/ 143 w 163"/>
                  <a:gd name="T9" fmla="*/ 79 h 138"/>
                  <a:gd name="T10" fmla="*/ 158 w 163"/>
                  <a:gd name="T11" fmla="*/ 59 h 138"/>
                  <a:gd name="T12" fmla="*/ 163 w 163"/>
                  <a:gd name="T13" fmla="*/ 49 h 138"/>
                  <a:gd name="T14" fmla="*/ 163 w 163"/>
                  <a:gd name="T15" fmla="*/ 40 h 138"/>
                  <a:gd name="T16" fmla="*/ 158 w 163"/>
                  <a:gd name="T17" fmla="*/ 30 h 138"/>
                  <a:gd name="T18" fmla="*/ 148 w 163"/>
                  <a:gd name="T19" fmla="*/ 15 h 138"/>
                  <a:gd name="T20" fmla="*/ 148 w 163"/>
                  <a:gd name="T21" fmla="*/ 15 h 138"/>
                  <a:gd name="T22" fmla="*/ 128 w 163"/>
                  <a:gd name="T23" fmla="*/ 5 h 138"/>
                  <a:gd name="T24" fmla="*/ 113 w 163"/>
                  <a:gd name="T25" fmla="*/ 0 h 138"/>
                  <a:gd name="T26" fmla="*/ 98 w 163"/>
                  <a:gd name="T27" fmla="*/ 0 h 138"/>
                  <a:gd name="T28" fmla="*/ 89 w 163"/>
                  <a:gd name="T29" fmla="*/ 5 h 138"/>
                  <a:gd name="T30" fmla="*/ 74 w 163"/>
                  <a:gd name="T31" fmla="*/ 10 h 138"/>
                  <a:gd name="T32" fmla="*/ 64 w 163"/>
                  <a:gd name="T33" fmla="*/ 20 h 138"/>
                  <a:gd name="T34" fmla="*/ 39 w 163"/>
                  <a:gd name="T35" fmla="*/ 49 h 138"/>
                  <a:gd name="T36" fmla="*/ 24 w 163"/>
                  <a:gd name="T37" fmla="*/ 79 h 138"/>
                  <a:gd name="T38" fmla="*/ 10 w 163"/>
                  <a:gd name="T39" fmla="*/ 109 h 138"/>
                  <a:gd name="T40" fmla="*/ 0 w 163"/>
                  <a:gd name="T41" fmla="*/ 138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63" h="138">
                    <a:moveTo>
                      <a:pt x="0" y="138"/>
                    </a:moveTo>
                    <a:lnTo>
                      <a:pt x="0" y="138"/>
                    </a:lnTo>
                    <a:lnTo>
                      <a:pt x="49" y="119"/>
                    </a:lnTo>
                    <a:lnTo>
                      <a:pt x="113" y="94"/>
                    </a:lnTo>
                    <a:lnTo>
                      <a:pt x="143" y="79"/>
                    </a:lnTo>
                    <a:lnTo>
                      <a:pt x="158" y="59"/>
                    </a:lnTo>
                    <a:lnTo>
                      <a:pt x="163" y="49"/>
                    </a:lnTo>
                    <a:lnTo>
                      <a:pt x="163" y="40"/>
                    </a:lnTo>
                    <a:lnTo>
                      <a:pt x="158" y="30"/>
                    </a:lnTo>
                    <a:lnTo>
                      <a:pt x="148" y="15"/>
                    </a:lnTo>
                    <a:lnTo>
                      <a:pt x="148" y="15"/>
                    </a:lnTo>
                    <a:lnTo>
                      <a:pt x="128" y="5"/>
                    </a:lnTo>
                    <a:lnTo>
                      <a:pt x="113" y="0"/>
                    </a:lnTo>
                    <a:lnTo>
                      <a:pt x="98" y="0"/>
                    </a:lnTo>
                    <a:lnTo>
                      <a:pt x="89" y="5"/>
                    </a:lnTo>
                    <a:lnTo>
                      <a:pt x="74" y="10"/>
                    </a:lnTo>
                    <a:lnTo>
                      <a:pt x="64" y="20"/>
                    </a:lnTo>
                    <a:lnTo>
                      <a:pt x="39" y="49"/>
                    </a:lnTo>
                    <a:lnTo>
                      <a:pt x="24" y="79"/>
                    </a:lnTo>
                    <a:lnTo>
                      <a:pt x="10" y="109"/>
                    </a:lnTo>
                    <a:lnTo>
                      <a:pt x="0" y="13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3" name="Freeform 172"/>
              <p:cNvSpPr>
                <a:spLocks/>
              </p:cNvSpPr>
              <p:nvPr/>
            </p:nvSpPr>
            <p:spPr bwMode="auto">
              <a:xfrm>
                <a:off x="853" y="1596"/>
                <a:ext cx="123" cy="79"/>
              </a:xfrm>
              <a:custGeom>
                <a:avLst/>
                <a:gdLst>
                  <a:gd name="T0" fmla="*/ 0 w 123"/>
                  <a:gd name="T1" fmla="*/ 5 h 79"/>
                  <a:gd name="T2" fmla="*/ 0 w 123"/>
                  <a:gd name="T3" fmla="*/ 5 h 79"/>
                  <a:gd name="T4" fmla="*/ 19 w 123"/>
                  <a:gd name="T5" fmla="*/ 30 h 79"/>
                  <a:gd name="T6" fmla="*/ 49 w 123"/>
                  <a:gd name="T7" fmla="*/ 59 h 79"/>
                  <a:gd name="T8" fmla="*/ 64 w 123"/>
                  <a:gd name="T9" fmla="*/ 74 h 79"/>
                  <a:gd name="T10" fmla="*/ 84 w 123"/>
                  <a:gd name="T11" fmla="*/ 79 h 79"/>
                  <a:gd name="T12" fmla="*/ 98 w 123"/>
                  <a:gd name="T13" fmla="*/ 74 h 79"/>
                  <a:gd name="T14" fmla="*/ 113 w 123"/>
                  <a:gd name="T15" fmla="*/ 59 h 79"/>
                  <a:gd name="T16" fmla="*/ 113 w 123"/>
                  <a:gd name="T17" fmla="*/ 59 h 79"/>
                  <a:gd name="T18" fmla="*/ 123 w 123"/>
                  <a:gd name="T19" fmla="*/ 45 h 79"/>
                  <a:gd name="T20" fmla="*/ 123 w 123"/>
                  <a:gd name="T21" fmla="*/ 35 h 79"/>
                  <a:gd name="T22" fmla="*/ 123 w 123"/>
                  <a:gd name="T23" fmla="*/ 25 h 79"/>
                  <a:gd name="T24" fmla="*/ 118 w 123"/>
                  <a:gd name="T25" fmla="*/ 20 h 79"/>
                  <a:gd name="T26" fmla="*/ 98 w 123"/>
                  <a:gd name="T27" fmla="*/ 10 h 79"/>
                  <a:gd name="T28" fmla="*/ 74 w 123"/>
                  <a:gd name="T29" fmla="*/ 5 h 79"/>
                  <a:gd name="T30" fmla="*/ 24 w 123"/>
                  <a:gd name="T31" fmla="*/ 0 h 79"/>
                  <a:gd name="T32" fmla="*/ 0 w 123"/>
                  <a:gd name="T33" fmla="*/ 5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3" h="79">
                    <a:moveTo>
                      <a:pt x="0" y="5"/>
                    </a:moveTo>
                    <a:lnTo>
                      <a:pt x="0" y="5"/>
                    </a:lnTo>
                    <a:lnTo>
                      <a:pt x="19" y="30"/>
                    </a:lnTo>
                    <a:lnTo>
                      <a:pt x="49" y="59"/>
                    </a:lnTo>
                    <a:lnTo>
                      <a:pt x="64" y="74"/>
                    </a:lnTo>
                    <a:lnTo>
                      <a:pt x="84" y="79"/>
                    </a:lnTo>
                    <a:lnTo>
                      <a:pt x="98" y="74"/>
                    </a:lnTo>
                    <a:lnTo>
                      <a:pt x="113" y="59"/>
                    </a:lnTo>
                    <a:lnTo>
                      <a:pt x="113" y="59"/>
                    </a:lnTo>
                    <a:lnTo>
                      <a:pt x="123" y="45"/>
                    </a:lnTo>
                    <a:lnTo>
                      <a:pt x="123" y="35"/>
                    </a:lnTo>
                    <a:lnTo>
                      <a:pt x="123" y="25"/>
                    </a:lnTo>
                    <a:lnTo>
                      <a:pt x="118" y="20"/>
                    </a:lnTo>
                    <a:lnTo>
                      <a:pt x="98" y="10"/>
                    </a:lnTo>
                    <a:lnTo>
                      <a:pt x="74" y="5"/>
                    </a:lnTo>
                    <a:lnTo>
                      <a:pt x="24" y="0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4" name="Freeform 173"/>
              <p:cNvSpPr>
                <a:spLocks/>
              </p:cNvSpPr>
              <p:nvPr/>
            </p:nvSpPr>
            <p:spPr bwMode="auto">
              <a:xfrm>
                <a:off x="853" y="1596"/>
                <a:ext cx="123" cy="79"/>
              </a:xfrm>
              <a:custGeom>
                <a:avLst/>
                <a:gdLst>
                  <a:gd name="T0" fmla="*/ 0 w 123"/>
                  <a:gd name="T1" fmla="*/ 5 h 79"/>
                  <a:gd name="T2" fmla="*/ 0 w 123"/>
                  <a:gd name="T3" fmla="*/ 5 h 79"/>
                  <a:gd name="T4" fmla="*/ 19 w 123"/>
                  <a:gd name="T5" fmla="*/ 30 h 79"/>
                  <a:gd name="T6" fmla="*/ 49 w 123"/>
                  <a:gd name="T7" fmla="*/ 59 h 79"/>
                  <a:gd name="T8" fmla="*/ 64 w 123"/>
                  <a:gd name="T9" fmla="*/ 74 h 79"/>
                  <a:gd name="T10" fmla="*/ 84 w 123"/>
                  <a:gd name="T11" fmla="*/ 79 h 79"/>
                  <a:gd name="T12" fmla="*/ 98 w 123"/>
                  <a:gd name="T13" fmla="*/ 74 h 79"/>
                  <a:gd name="T14" fmla="*/ 113 w 123"/>
                  <a:gd name="T15" fmla="*/ 59 h 79"/>
                  <a:gd name="T16" fmla="*/ 113 w 123"/>
                  <a:gd name="T17" fmla="*/ 59 h 79"/>
                  <a:gd name="T18" fmla="*/ 123 w 123"/>
                  <a:gd name="T19" fmla="*/ 45 h 79"/>
                  <a:gd name="T20" fmla="*/ 123 w 123"/>
                  <a:gd name="T21" fmla="*/ 35 h 79"/>
                  <a:gd name="T22" fmla="*/ 123 w 123"/>
                  <a:gd name="T23" fmla="*/ 25 h 79"/>
                  <a:gd name="T24" fmla="*/ 118 w 123"/>
                  <a:gd name="T25" fmla="*/ 20 h 79"/>
                  <a:gd name="T26" fmla="*/ 98 w 123"/>
                  <a:gd name="T27" fmla="*/ 10 h 79"/>
                  <a:gd name="T28" fmla="*/ 74 w 123"/>
                  <a:gd name="T29" fmla="*/ 5 h 79"/>
                  <a:gd name="T30" fmla="*/ 24 w 123"/>
                  <a:gd name="T31" fmla="*/ 0 h 79"/>
                  <a:gd name="T32" fmla="*/ 0 w 123"/>
                  <a:gd name="T33" fmla="*/ 5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3" h="79">
                    <a:moveTo>
                      <a:pt x="0" y="5"/>
                    </a:moveTo>
                    <a:lnTo>
                      <a:pt x="0" y="5"/>
                    </a:lnTo>
                    <a:lnTo>
                      <a:pt x="19" y="30"/>
                    </a:lnTo>
                    <a:lnTo>
                      <a:pt x="49" y="59"/>
                    </a:lnTo>
                    <a:lnTo>
                      <a:pt x="64" y="74"/>
                    </a:lnTo>
                    <a:lnTo>
                      <a:pt x="84" y="79"/>
                    </a:lnTo>
                    <a:lnTo>
                      <a:pt x="98" y="74"/>
                    </a:lnTo>
                    <a:lnTo>
                      <a:pt x="113" y="59"/>
                    </a:lnTo>
                    <a:lnTo>
                      <a:pt x="113" y="59"/>
                    </a:lnTo>
                    <a:lnTo>
                      <a:pt x="123" y="45"/>
                    </a:lnTo>
                    <a:lnTo>
                      <a:pt x="123" y="35"/>
                    </a:lnTo>
                    <a:lnTo>
                      <a:pt x="123" y="25"/>
                    </a:lnTo>
                    <a:lnTo>
                      <a:pt x="118" y="20"/>
                    </a:lnTo>
                    <a:lnTo>
                      <a:pt x="98" y="10"/>
                    </a:lnTo>
                    <a:lnTo>
                      <a:pt x="74" y="5"/>
                    </a:lnTo>
                    <a:lnTo>
                      <a:pt x="24" y="0"/>
                    </a:lnTo>
                    <a:lnTo>
                      <a:pt x="0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5" name="Freeform 174"/>
              <p:cNvSpPr>
                <a:spLocks/>
              </p:cNvSpPr>
              <p:nvPr/>
            </p:nvSpPr>
            <p:spPr bwMode="auto">
              <a:xfrm>
                <a:off x="996" y="1532"/>
                <a:ext cx="64" cy="123"/>
              </a:xfrm>
              <a:custGeom>
                <a:avLst/>
                <a:gdLst>
                  <a:gd name="T0" fmla="*/ 15 w 64"/>
                  <a:gd name="T1" fmla="*/ 0 h 123"/>
                  <a:gd name="T2" fmla="*/ 15 w 64"/>
                  <a:gd name="T3" fmla="*/ 0 h 123"/>
                  <a:gd name="T4" fmla="*/ 5 w 64"/>
                  <a:gd name="T5" fmla="*/ 30 h 123"/>
                  <a:gd name="T6" fmla="*/ 0 w 64"/>
                  <a:gd name="T7" fmla="*/ 54 h 123"/>
                  <a:gd name="T8" fmla="*/ 0 w 64"/>
                  <a:gd name="T9" fmla="*/ 74 h 123"/>
                  <a:gd name="T10" fmla="*/ 0 w 64"/>
                  <a:gd name="T11" fmla="*/ 99 h 123"/>
                  <a:gd name="T12" fmla="*/ 10 w 64"/>
                  <a:gd name="T13" fmla="*/ 113 h 123"/>
                  <a:gd name="T14" fmla="*/ 15 w 64"/>
                  <a:gd name="T15" fmla="*/ 118 h 123"/>
                  <a:gd name="T16" fmla="*/ 20 w 64"/>
                  <a:gd name="T17" fmla="*/ 123 h 123"/>
                  <a:gd name="T18" fmla="*/ 34 w 64"/>
                  <a:gd name="T19" fmla="*/ 123 h 123"/>
                  <a:gd name="T20" fmla="*/ 44 w 64"/>
                  <a:gd name="T21" fmla="*/ 123 h 123"/>
                  <a:gd name="T22" fmla="*/ 44 w 64"/>
                  <a:gd name="T23" fmla="*/ 123 h 123"/>
                  <a:gd name="T24" fmla="*/ 54 w 64"/>
                  <a:gd name="T25" fmla="*/ 118 h 123"/>
                  <a:gd name="T26" fmla="*/ 59 w 64"/>
                  <a:gd name="T27" fmla="*/ 109 h 123"/>
                  <a:gd name="T28" fmla="*/ 64 w 64"/>
                  <a:gd name="T29" fmla="*/ 94 h 123"/>
                  <a:gd name="T30" fmla="*/ 59 w 64"/>
                  <a:gd name="T31" fmla="*/ 69 h 123"/>
                  <a:gd name="T32" fmla="*/ 54 w 64"/>
                  <a:gd name="T33" fmla="*/ 49 h 123"/>
                  <a:gd name="T34" fmla="*/ 44 w 64"/>
                  <a:gd name="T35" fmla="*/ 25 h 123"/>
                  <a:gd name="T36" fmla="*/ 34 w 64"/>
                  <a:gd name="T37" fmla="*/ 10 h 123"/>
                  <a:gd name="T38" fmla="*/ 25 w 64"/>
                  <a:gd name="T39" fmla="*/ 0 h 123"/>
                  <a:gd name="T40" fmla="*/ 20 w 64"/>
                  <a:gd name="T41" fmla="*/ 0 h 123"/>
                  <a:gd name="T42" fmla="*/ 15 w 64"/>
                  <a:gd name="T43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4" h="123">
                    <a:moveTo>
                      <a:pt x="15" y="0"/>
                    </a:moveTo>
                    <a:lnTo>
                      <a:pt x="15" y="0"/>
                    </a:lnTo>
                    <a:lnTo>
                      <a:pt x="5" y="30"/>
                    </a:lnTo>
                    <a:lnTo>
                      <a:pt x="0" y="54"/>
                    </a:lnTo>
                    <a:lnTo>
                      <a:pt x="0" y="74"/>
                    </a:lnTo>
                    <a:lnTo>
                      <a:pt x="0" y="99"/>
                    </a:lnTo>
                    <a:lnTo>
                      <a:pt x="10" y="113"/>
                    </a:lnTo>
                    <a:lnTo>
                      <a:pt x="15" y="118"/>
                    </a:lnTo>
                    <a:lnTo>
                      <a:pt x="20" y="123"/>
                    </a:lnTo>
                    <a:lnTo>
                      <a:pt x="34" y="123"/>
                    </a:lnTo>
                    <a:lnTo>
                      <a:pt x="44" y="123"/>
                    </a:lnTo>
                    <a:lnTo>
                      <a:pt x="44" y="123"/>
                    </a:lnTo>
                    <a:lnTo>
                      <a:pt x="54" y="118"/>
                    </a:lnTo>
                    <a:lnTo>
                      <a:pt x="59" y="109"/>
                    </a:lnTo>
                    <a:lnTo>
                      <a:pt x="64" y="94"/>
                    </a:lnTo>
                    <a:lnTo>
                      <a:pt x="59" y="69"/>
                    </a:lnTo>
                    <a:lnTo>
                      <a:pt x="54" y="49"/>
                    </a:lnTo>
                    <a:lnTo>
                      <a:pt x="44" y="25"/>
                    </a:lnTo>
                    <a:lnTo>
                      <a:pt x="34" y="10"/>
                    </a:lnTo>
                    <a:lnTo>
                      <a:pt x="25" y="0"/>
                    </a:lnTo>
                    <a:lnTo>
                      <a:pt x="20" y="0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6" name="Freeform 175"/>
              <p:cNvSpPr>
                <a:spLocks/>
              </p:cNvSpPr>
              <p:nvPr/>
            </p:nvSpPr>
            <p:spPr bwMode="auto">
              <a:xfrm>
                <a:off x="996" y="1532"/>
                <a:ext cx="64" cy="123"/>
              </a:xfrm>
              <a:custGeom>
                <a:avLst/>
                <a:gdLst>
                  <a:gd name="T0" fmla="*/ 15 w 64"/>
                  <a:gd name="T1" fmla="*/ 0 h 123"/>
                  <a:gd name="T2" fmla="*/ 15 w 64"/>
                  <a:gd name="T3" fmla="*/ 0 h 123"/>
                  <a:gd name="T4" fmla="*/ 5 w 64"/>
                  <a:gd name="T5" fmla="*/ 30 h 123"/>
                  <a:gd name="T6" fmla="*/ 0 w 64"/>
                  <a:gd name="T7" fmla="*/ 54 h 123"/>
                  <a:gd name="T8" fmla="*/ 0 w 64"/>
                  <a:gd name="T9" fmla="*/ 74 h 123"/>
                  <a:gd name="T10" fmla="*/ 0 w 64"/>
                  <a:gd name="T11" fmla="*/ 99 h 123"/>
                  <a:gd name="T12" fmla="*/ 10 w 64"/>
                  <a:gd name="T13" fmla="*/ 113 h 123"/>
                  <a:gd name="T14" fmla="*/ 15 w 64"/>
                  <a:gd name="T15" fmla="*/ 118 h 123"/>
                  <a:gd name="T16" fmla="*/ 20 w 64"/>
                  <a:gd name="T17" fmla="*/ 123 h 123"/>
                  <a:gd name="T18" fmla="*/ 34 w 64"/>
                  <a:gd name="T19" fmla="*/ 123 h 123"/>
                  <a:gd name="T20" fmla="*/ 44 w 64"/>
                  <a:gd name="T21" fmla="*/ 123 h 123"/>
                  <a:gd name="T22" fmla="*/ 44 w 64"/>
                  <a:gd name="T23" fmla="*/ 123 h 123"/>
                  <a:gd name="T24" fmla="*/ 54 w 64"/>
                  <a:gd name="T25" fmla="*/ 118 h 123"/>
                  <a:gd name="T26" fmla="*/ 59 w 64"/>
                  <a:gd name="T27" fmla="*/ 109 h 123"/>
                  <a:gd name="T28" fmla="*/ 64 w 64"/>
                  <a:gd name="T29" fmla="*/ 94 h 123"/>
                  <a:gd name="T30" fmla="*/ 59 w 64"/>
                  <a:gd name="T31" fmla="*/ 69 h 123"/>
                  <a:gd name="T32" fmla="*/ 54 w 64"/>
                  <a:gd name="T33" fmla="*/ 49 h 123"/>
                  <a:gd name="T34" fmla="*/ 44 w 64"/>
                  <a:gd name="T35" fmla="*/ 25 h 123"/>
                  <a:gd name="T36" fmla="*/ 34 w 64"/>
                  <a:gd name="T37" fmla="*/ 10 h 123"/>
                  <a:gd name="T38" fmla="*/ 25 w 64"/>
                  <a:gd name="T39" fmla="*/ 0 h 123"/>
                  <a:gd name="T40" fmla="*/ 20 w 64"/>
                  <a:gd name="T41" fmla="*/ 0 h 123"/>
                  <a:gd name="T42" fmla="*/ 15 w 64"/>
                  <a:gd name="T43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4" h="123">
                    <a:moveTo>
                      <a:pt x="15" y="0"/>
                    </a:moveTo>
                    <a:lnTo>
                      <a:pt x="15" y="0"/>
                    </a:lnTo>
                    <a:lnTo>
                      <a:pt x="5" y="30"/>
                    </a:lnTo>
                    <a:lnTo>
                      <a:pt x="0" y="54"/>
                    </a:lnTo>
                    <a:lnTo>
                      <a:pt x="0" y="74"/>
                    </a:lnTo>
                    <a:lnTo>
                      <a:pt x="0" y="99"/>
                    </a:lnTo>
                    <a:lnTo>
                      <a:pt x="10" y="113"/>
                    </a:lnTo>
                    <a:lnTo>
                      <a:pt x="15" y="118"/>
                    </a:lnTo>
                    <a:lnTo>
                      <a:pt x="20" y="123"/>
                    </a:lnTo>
                    <a:lnTo>
                      <a:pt x="34" y="123"/>
                    </a:lnTo>
                    <a:lnTo>
                      <a:pt x="44" y="123"/>
                    </a:lnTo>
                    <a:lnTo>
                      <a:pt x="44" y="123"/>
                    </a:lnTo>
                    <a:lnTo>
                      <a:pt x="54" y="118"/>
                    </a:lnTo>
                    <a:lnTo>
                      <a:pt x="59" y="109"/>
                    </a:lnTo>
                    <a:lnTo>
                      <a:pt x="64" y="94"/>
                    </a:lnTo>
                    <a:lnTo>
                      <a:pt x="59" y="69"/>
                    </a:lnTo>
                    <a:lnTo>
                      <a:pt x="54" y="49"/>
                    </a:lnTo>
                    <a:lnTo>
                      <a:pt x="44" y="25"/>
                    </a:lnTo>
                    <a:lnTo>
                      <a:pt x="34" y="10"/>
                    </a:lnTo>
                    <a:lnTo>
                      <a:pt x="25" y="0"/>
                    </a:lnTo>
                    <a:lnTo>
                      <a:pt x="20" y="0"/>
                    </a:lnTo>
                    <a:lnTo>
                      <a:pt x="1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7" name="Freeform 176"/>
              <p:cNvSpPr>
                <a:spLocks/>
              </p:cNvSpPr>
              <p:nvPr/>
            </p:nvSpPr>
            <p:spPr bwMode="auto">
              <a:xfrm>
                <a:off x="1085" y="1878"/>
                <a:ext cx="118" cy="128"/>
              </a:xfrm>
              <a:custGeom>
                <a:avLst/>
                <a:gdLst>
                  <a:gd name="T0" fmla="*/ 118 w 118"/>
                  <a:gd name="T1" fmla="*/ 128 h 128"/>
                  <a:gd name="T2" fmla="*/ 118 w 118"/>
                  <a:gd name="T3" fmla="*/ 128 h 128"/>
                  <a:gd name="T4" fmla="*/ 108 w 118"/>
                  <a:gd name="T5" fmla="*/ 93 h 128"/>
                  <a:gd name="T6" fmla="*/ 89 w 118"/>
                  <a:gd name="T7" fmla="*/ 39 h 128"/>
                  <a:gd name="T8" fmla="*/ 74 w 118"/>
                  <a:gd name="T9" fmla="*/ 19 h 128"/>
                  <a:gd name="T10" fmla="*/ 54 w 118"/>
                  <a:gd name="T11" fmla="*/ 0 h 128"/>
                  <a:gd name="T12" fmla="*/ 44 w 118"/>
                  <a:gd name="T13" fmla="*/ 0 h 128"/>
                  <a:gd name="T14" fmla="*/ 34 w 118"/>
                  <a:gd name="T15" fmla="*/ 0 h 128"/>
                  <a:gd name="T16" fmla="*/ 24 w 118"/>
                  <a:gd name="T17" fmla="*/ 0 h 128"/>
                  <a:gd name="T18" fmla="*/ 10 w 118"/>
                  <a:gd name="T19" fmla="*/ 9 h 128"/>
                  <a:gd name="T20" fmla="*/ 10 w 118"/>
                  <a:gd name="T21" fmla="*/ 9 h 128"/>
                  <a:gd name="T22" fmla="*/ 5 w 118"/>
                  <a:gd name="T23" fmla="*/ 19 h 128"/>
                  <a:gd name="T24" fmla="*/ 0 w 118"/>
                  <a:gd name="T25" fmla="*/ 29 h 128"/>
                  <a:gd name="T26" fmla="*/ 0 w 118"/>
                  <a:gd name="T27" fmla="*/ 39 h 128"/>
                  <a:gd name="T28" fmla="*/ 5 w 118"/>
                  <a:gd name="T29" fmla="*/ 49 h 128"/>
                  <a:gd name="T30" fmla="*/ 19 w 118"/>
                  <a:gd name="T31" fmla="*/ 64 h 128"/>
                  <a:gd name="T32" fmla="*/ 44 w 118"/>
                  <a:gd name="T33" fmla="*/ 83 h 128"/>
                  <a:gd name="T34" fmla="*/ 94 w 118"/>
                  <a:gd name="T35" fmla="*/ 113 h 128"/>
                  <a:gd name="T36" fmla="*/ 118 w 118"/>
                  <a:gd name="T37" fmla="*/ 128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8" h="128">
                    <a:moveTo>
                      <a:pt x="118" y="128"/>
                    </a:moveTo>
                    <a:lnTo>
                      <a:pt x="118" y="128"/>
                    </a:lnTo>
                    <a:lnTo>
                      <a:pt x="108" y="93"/>
                    </a:lnTo>
                    <a:lnTo>
                      <a:pt x="89" y="39"/>
                    </a:lnTo>
                    <a:lnTo>
                      <a:pt x="74" y="19"/>
                    </a:lnTo>
                    <a:lnTo>
                      <a:pt x="54" y="0"/>
                    </a:lnTo>
                    <a:lnTo>
                      <a:pt x="44" y="0"/>
                    </a:lnTo>
                    <a:lnTo>
                      <a:pt x="34" y="0"/>
                    </a:lnTo>
                    <a:lnTo>
                      <a:pt x="24" y="0"/>
                    </a:lnTo>
                    <a:lnTo>
                      <a:pt x="10" y="9"/>
                    </a:lnTo>
                    <a:lnTo>
                      <a:pt x="10" y="9"/>
                    </a:lnTo>
                    <a:lnTo>
                      <a:pt x="5" y="19"/>
                    </a:lnTo>
                    <a:lnTo>
                      <a:pt x="0" y="29"/>
                    </a:lnTo>
                    <a:lnTo>
                      <a:pt x="0" y="39"/>
                    </a:lnTo>
                    <a:lnTo>
                      <a:pt x="5" y="49"/>
                    </a:lnTo>
                    <a:lnTo>
                      <a:pt x="19" y="64"/>
                    </a:lnTo>
                    <a:lnTo>
                      <a:pt x="44" y="83"/>
                    </a:lnTo>
                    <a:lnTo>
                      <a:pt x="94" y="113"/>
                    </a:lnTo>
                    <a:lnTo>
                      <a:pt x="118" y="128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8" name="Freeform 177"/>
              <p:cNvSpPr>
                <a:spLocks/>
              </p:cNvSpPr>
              <p:nvPr/>
            </p:nvSpPr>
            <p:spPr bwMode="auto">
              <a:xfrm>
                <a:off x="1085" y="1878"/>
                <a:ext cx="118" cy="128"/>
              </a:xfrm>
              <a:custGeom>
                <a:avLst/>
                <a:gdLst>
                  <a:gd name="T0" fmla="*/ 118 w 118"/>
                  <a:gd name="T1" fmla="*/ 128 h 128"/>
                  <a:gd name="T2" fmla="*/ 118 w 118"/>
                  <a:gd name="T3" fmla="*/ 128 h 128"/>
                  <a:gd name="T4" fmla="*/ 108 w 118"/>
                  <a:gd name="T5" fmla="*/ 93 h 128"/>
                  <a:gd name="T6" fmla="*/ 89 w 118"/>
                  <a:gd name="T7" fmla="*/ 39 h 128"/>
                  <a:gd name="T8" fmla="*/ 74 w 118"/>
                  <a:gd name="T9" fmla="*/ 19 h 128"/>
                  <a:gd name="T10" fmla="*/ 54 w 118"/>
                  <a:gd name="T11" fmla="*/ 0 h 128"/>
                  <a:gd name="T12" fmla="*/ 44 w 118"/>
                  <a:gd name="T13" fmla="*/ 0 h 128"/>
                  <a:gd name="T14" fmla="*/ 34 w 118"/>
                  <a:gd name="T15" fmla="*/ 0 h 128"/>
                  <a:gd name="T16" fmla="*/ 24 w 118"/>
                  <a:gd name="T17" fmla="*/ 0 h 128"/>
                  <a:gd name="T18" fmla="*/ 10 w 118"/>
                  <a:gd name="T19" fmla="*/ 9 h 128"/>
                  <a:gd name="T20" fmla="*/ 10 w 118"/>
                  <a:gd name="T21" fmla="*/ 9 h 128"/>
                  <a:gd name="T22" fmla="*/ 5 w 118"/>
                  <a:gd name="T23" fmla="*/ 19 h 128"/>
                  <a:gd name="T24" fmla="*/ 0 w 118"/>
                  <a:gd name="T25" fmla="*/ 29 h 128"/>
                  <a:gd name="T26" fmla="*/ 0 w 118"/>
                  <a:gd name="T27" fmla="*/ 39 h 128"/>
                  <a:gd name="T28" fmla="*/ 5 w 118"/>
                  <a:gd name="T29" fmla="*/ 49 h 128"/>
                  <a:gd name="T30" fmla="*/ 19 w 118"/>
                  <a:gd name="T31" fmla="*/ 64 h 128"/>
                  <a:gd name="T32" fmla="*/ 44 w 118"/>
                  <a:gd name="T33" fmla="*/ 83 h 128"/>
                  <a:gd name="T34" fmla="*/ 94 w 118"/>
                  <a:gd name="T35" fmla="*/ 113 h 128"/>
                  <a:gd name="T36" fmla="*/ 118 w 118"/>
                  <a:gd name="T37" fmla="*/ 128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8" h="128">
                    <a:moveTo>
                      <a:pt x="118" y="128"/>
                    </a:moveTo>
                    <a:lnTo>
                      <a:pt x="118" y="128"/>
                    </a:lnTo>
                    <a:lnTo>
                      <a:pt x="108" y="93"/>
                    </a:lnTo>
                    <a:lnTo>
                      <a:pt x="89" y="39"/>
                    </a:lnTo>
                    <a:lnTo>
                      <a:pt x="74" y="19"/>
                    </a:lnTo>
                    <a:lnTo>
                      <a:pt x="54" y="0"/>
                    </a:lnTo>
                    <a:lnTo>
                      <a:pt x="44" y="0"/>
                    </a:lnTo>
                    <a:lnTo>
                      <a:pt x="34" y="0"/>
                    </a:lnTo>
                    <a:lnTo>
                      <a:pt x="24" y="0"/>
                    </a:lnTo>
                    <a:lnTo>
                      <a:pt x="10" y="9"/>
                    </a:lnTo>
                    <a:lnTo>
                      <a:pt x="10" y="9"/>
                    </a:lnTo>
                    <a:lnTo>
                      <a:pt x="5" y="19"/>
                    </a:lnTo>
                    <a:lnTo>
                      <a:pt x="0" y="29"/>
                    </a:lnTo>
                    <a:lnTo>
                      <a:pt x="0" y="39"/>
                    </a:lnTo>
                    <a:lnTo>
                      <a:pt x="5" y="49"/>
                    </a:lnTo>
                    <a:lnTo>
                      <a:pt x="19" y="64"/>
                    </a:lnTo>
                    <a:lnTo>
                      <a:pt x="44" y="83"/>
                    </a:lnTo>
                    <a:lnTo>
                      <a:pt x="94" y="113"/>
                    </a:lnTo>
                    <a:lnTo>
                      <a:pt x="118" y="12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59" name="Freeform 178"/>
              <p:cNvSpPr>
                <a:spLocks/>
              </p:cNvSpPr>
              <p:nvPr/>
            </p:nvSpPr>
            <p:spPr bwMode="auto">
              <a:xfrm>
                <a:off x="976" y="1863"/>
                <a:ext cx="94" cy="123"/>
              </a:xfrm>
              <a:custGeom>
                <a:avLst/>
                <a:gdLst>
                  <a:gd name="T0" fmla="*/ 15 w 94"/>
                  <a:gd name="T1" fmla="*/ 123 h 123"/>
                  <a:gd name="T2" fmla="*/ 15 w 94"/>
                  <a:gd name="T3" fmla="*/ 123 h 123"/>
                  <a:gd name="T4" fmla="*/ 45 w 94"/>
                  <a:gd name="T5" fmla="*/ 98 h 123"/>
                  <a:gd name="T6" fmla="*/ 79 w 94"/>
                  <a:gd name="T7" fmla="*/ 74 h 123"/>
                  <a:gd name="T8" fmla="*/ 94 w 94"/>
                  <a:gd name="T9" fmla="*/ 59 h 123"/>
                  <a:gd name="T10" fmla="*/ 94 w 94"/>
                  <a:gd name="T11" fmla="*/ 44 h 123"/>
                  <a:gd name="T12" fmla="*/ 89 w 94"/>
                  <a:gd name="T13" fmla="*/ 29 h 123"/>
                  <a:gd name="T14" fmla="*/ 69 w 94"/>
                  <a:gd name="T15" fmla="*/ 15 h 123"/>
                  <a:gd name="T16" fmla="*/ 69 w 94"/>
                  <a:gd name="T17" fmla="*/ 15 h 123"/>
                  <a:gd name="T18" fmla="*/ 49 w 94"/>
                  <a:gd name="T19" fmla="*/ 5 h 123"/>
                  <a:gd name="T20" fmla="*/ 40 w 94"/>
                  <a:gd name="T21" fmla="*/ 0 h 123"/>
                  <a:gd name="T22" fmla="*/ 25 w 94"/>
                  <a:gd name="T23" fmla="*/ 0 h 123"/>
                  <a:gd name="T24" fmla="*/ 15 w 94"/>
                  <a:gd name="T25" fmla="*/ 5 h 123"/>
                  <a:gd name="T26" fmla="*/ 10 w 94"/>
                  <a:gd name="T27" fmla="*/ 10 h 123"/>
                  <a:gd name="T28" fmla="*/ 5 w 94"/>
                  <a:gd name="T29" fmla="*/ 19 h 123"/>
                  <a:gd name="T30" fmla="*/ 0 w 94"/>
                  <a:gd name="T31" fmla="*/ 44 h 123"/>
                  <a:gd name="T32" fmla="*/ 5 w 94"/>
                  <a:gd name="T33" fmla="*/ 74 h 123"/>
                  <a:gd name="T34" fmla="*/ 5 w 94"/>
                  <a:gd name="T35" fmla="*/ 94 h 123"/>
                  <a:gd name="T36" fmla="*/ 15 w 94"/>
                  <a:gd name="T37" fmla="*/ 12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4" h="123">
                    <a:moveTo>
                      <a:pt x="15" y="123"/>
                    </a:moveTo>
                    <a:lnTo>
                      <a:pt x="15" y="123"/>
                    </a:lnTo>
                    <a:lnTo>
                      <a:pt x="45" y="98"/>
                    </a:lnTo>
                    <a:lnTo>
                      <a:pt x="79" y="74"/>
                    </a:lnTo>
                    <a:lnTo>
                      <a:pt x="94" y="59"/>
                    </a:lnTo>
                    <a:lnTo>
                      <a:pt x="94" y="44"/>
                    </a:lnTo>
                    <a:lnTo>
                      <a:pt x="89" y="29"/>
                    </a:lnTo>
                    <a:lnTo>
                      <a:pt x="69" y="15"/>
                    </a:lnTo>
                    <a:lnTo>
                      <a:pt x="69" y="15"/>
                    </a:lnTo>
                    <a:lnTo>
                      <a:pt x="49" y="5"/>
                    </a:lnTo>
                    <a:lnTo>
                      <a:pt x="40" y="0"/>
                    </a:lnTo>
                    <a:lnTo>
                      <a:pt x="25" y="0"/>
                    </a:lnTo>
                    <a:lnTo>
                      <a:pt x="15" y="5"/>
                    </a:lnTo>
                    <a:lnTo>
                      <a:pt x="10" y="10"/>
                    </a:lnTo>
                    <a:lnTo>
                      <a:pt x="5" y="19"/>
                    </a:lnTo>
                    <a:lnTo>
                      <a:pt x="0" y="44"/>
                    </a:lnTo>
                    <a:lnTo>
                      <a:pt x="5" y="74"/>
                    </a:lnTo>
                    <a:lnTo>
                      <a:pt x="5" y="94"/>
                    </a:lnTo>
                    <a:lnTo>
                      <a:pt x="15" y="123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0" name="Freeform 179"/>
              <p:cNvSpPr>
                <a:spLocks/>
              </p:cNvSpPr>
              <p:nvPr/>
            </p:nvSpPr>
            <p:spPr bwMode="auto">
              <a:xfrm>
                <a:off x="976" y="1863"/>
                <a:ext cx="94" cy="123"/>
              </a:xfrm>
              <a:custGeom>
                <a:avLst/>
                <a:gdLst>
                  <a:gd name="T0" fmla="*/ 15 w 94"/>
                  <a:gd name="T1" fmla="*/ 123 h 123"/>
                  <a:gd name="T2" fmla="*/ 15 w 94"/>
                  <a:gd name="T3" fmla="*/ 123 h 123"/>
                  <a:gd name="T4" fmla="*/ 45 w 94"/>
                  <a:gd name="T5" fmla="*/ 98 h 123"/>
                  <a:gd name="T6" fmla="*/ 79 w 94"/>
                  <a:gd name="T7" fmla="*/ 74 h 123"/>
                  <a:gd name="T8" fmla="*/ 94 w 94"/>
                  <a:gd name="T9" fmla="*/ 59 h 123"/>
                  <a:gd name="T10" fmla="*/ 94 w 94"/>
                  <a:gd name="T11" fmla="*/ 44 h 123"/>
                  <a:gd name="T12" fmla="*/ 89 w 94"/>
                  <a:gd name="T13" fmla="*/ 29 h 123"/>
                  <a:gd name="T14" fmla="*/ 69 w 94"/>
                  <a:gd name="T15" fmla="*/ 15 h 123"/>
                  <a:gd name="T16" fmla="*/ 69 w 94"/>
                  <a:gd name="T17" fmla="*/ 15 h 123"/>
                  <a:gd name="T18" fmla="*/ 49 w 94"/>
                  <a:gd name="T19" fmla="*/ 5 h 123"/>
                  <a:gd name="T20" fmla="*/ 40 w 94"/>
                  <a:gd name="T21" fmla="*/ 0 h 123"/>
                  <a:gd name="T22" fmla="*/ 25 w 94"/>
                  <a:gd name="T23" fmla="*/ 0 h 123"/>
                  <a:gd name="T24" fmla="*/ 15 w 94"/>
                  <a:gd name="T25" fmla="*/ 5 h 123"/>
                  <a:gd name="T26" fmla="*/ 10 w 94"/>
                  <a:gd name="T27" fmla="*/ 10 h 123"/>
                  <a:gd name="T28" fmla="*/ 5 w 94"/>
                  <a:gd name="T29" fmla="*/ 19 h 123"/>
                  <a:gd name="T30" fmla="*/ 0 w 94"/>
                  <a:gd name="T31" fmla="*/ 44 h 123"/>
                  <a:gd name="T32" fmla="*/ 5 w 94"/>
                  <a:gd name="T33" fmla="*/ 74 h 123"/>
                  <a:gd name="T34" fmla="*/ 5 w 94"/>
                  <a:gd name="T35" fmla="*/ 94 h 123"/>
                  <a:gd name="T36" fmla="*/ 15 w 94"/>
                  <a:gd name="T37" fmla="*/ 123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4" h="123">
                    <a:moveTo>
                      <a:pt x="15" y="123"/>
                    </a:moveTo>
                    <a:lnTo>
                      <a:pt x="15" y="123"/>
                    </a:lnTo>
                    <a:lnTo>
                      <a:pt x="45" y="98"/>
                    </a:lnTo>
                    <a:lnTo>
                      <a:pt x="79" y="74"/>
                    </a:lnTo>
                    <a:lnTo>
                      <a:pt x="94" y="59"/>
                    </a:lnTo>
                    <a:lnTo>
                      <a:pt x="94" y="44"/>
                    </a:lnTo>
                    <a:lnTo>
                      <a:pt x="89" y="29"/>
                    </a:lnTo>
                    <a:lnTo>
                      <a:pt x="69" y="15"/>
                    </a:lnTo>
                    <a:lnTo>
                      <a:pt x="69" y="15"/>
                    </a:lnTo>
                    <a:lnTo>
                      <a:pt x="49" y="5"/>
                    </a:lnTo>
                    <a:lnTo>
                      <a:pt x="40" y="0"/>
                    </a:lnTo>
                    <a:lnTo>
                      <a:pt x="25" y="0"/>
                    </a:lnTo>
                    <a:lnTo>
                      <a:pt x="15" y="5"/>
                    </a:lnTo>
                    <a:lnTo>
                      <a:pt x="10" y="10"/>
                    </a:lnTo>
                    <a:lnTo>
                      <a:pt x="5" y="19"/>
                    </a:lnTo>
                    <a:lnTo>
                      <a:pt x="0" y="44"/>
                    </a:lnTo>
                    <a:lnTo>
                      <a:pt x="5" y="74"/>
                    </a:lnTo>
                    <a:lnTo>
                      <a:pt x="5" y="94"/>
                    </a:lnTo>
                    <a:lnTo>
                      <a:pt x="15" y="12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1" name="Freeform 180"/>
              <p:cNvSpPr>
                <a:spLocks/>
              </p:cNvSpPr>
              <p:nvPr/>
            </p:nvSpPr>
            <p:spPr bwMode="auto">
              <a:xfrm>
                <a:off x="1050" y="1527"/>
                <a:ext cx="69" cy="59"/>
              </a:xfrm>
              <a:custGeom>
                <a:avLst/>
                <a:gdLst>
                  <a:gd name="T0" fmla="*/ 64 w 69"/>
                  <a:gd name="T1" fmla="*/ 0 h 59"/>
                  <a:gd name="T2" fmla="*/ 64 w 69"/>
                  <a:gd name="T3" fmla="*/ 0 h 59"/>
                  <a:gd name="T4" fmla="*/ 54 w 69"/>
                  <a:gd name="T5" fmla="*/ 0 h 59"/>
                  <a:gd name="T6" fmla="*/ 25 w 69"/>
                  <a:gd name="T7" fmla="*/ 10 h 59"/>
                  <a:gd name="T8" fmla="*/ 10 w 69"/>
                  <a:gd name="T9" fmla="*/ 15 h 59"/>
                  <a:gd name="T10" fmla="*/ 0 w 69"/>
                  <a:gd name="T11" fmla="*/ 25 h 59"/>
                  <a:gd name="T12" fmla="*/ 0 w 69"/>
                  <a:gd name="T13" fmla="*/ 35 h 59"/>
                  <a:gd name="T14" fmla="*/ 10 w 69"/>
                  <a:gd name="T15" fmla="*/ 49 h 59"/>
                  <a:gd name="T16" fmla="*/ 10 w 69"/>
                  <a:gd name="T17" fmla="*/ 49 h 59"/>
                  <a:gd name="T18" fmla="*/ 25 w 69"/>
                  <a:gd name="T19" fmla="*/ 59 h 59"/>
                  <a:gd name="T20" fmla="*/ 40 w 69"/>
                  <a:gd name="T21" fmla="*/ 59 h 59"/>
                  <a:gd name="T22" fmla="*/ 54 w 69"/>
                  <a:gd name="T23" fmla="*/ 49 h 59"/>
                  <a:gd name="T24" fmla="*/ 59 w 69"/>
                  <a:gd name="T25" fmla="*/ 39 h 59"/>
                  <a:gd name="T26" fmla="*/ 69 w 69"/>
                  <a:gd name="T27" fmla="*/ 25 h 59"/>
                  <a:gd name="T28" fmla="*/ 69 w 69"/>
                  <a:gd name="T29" fmla="*/ 10 h 59"/>
                  <a:gd name="T30" fmla="*/ 69 w 69"/>
                  <a:gd name="T31" fmla="*/ 5 h 59"/>
                  <a:gd name="T32" fmla="*/ 64 w 69"/>
                  <a:gd name="T33" fmla="*/ 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9" h="59">
                    <a:moveTo>
                      <a:pt x="64" y="0"/>
                    </a:moveTo>
                    <a:lnTo>
                      <a:pt x="64" y="0"/>
                    </a:lnTo>
                    <a:lnTo>
                      <a:pt x="54" y="0"/>
                    </a:lnTo>
                    <a:lnTo>
                      <a:pt x="25" y="10"/>
                    </a:lnTo>
                    <a:lnTo>
                      <a:pt x="10" y="15"/>
                    </a:lnTo>
                    <a:lnTo>
                      <a:pt x="0" y="25"/>
                    </a:lnTo>
                    <a:lnTo>
                      <a:pt x="0" y="35"/>
                    </a:lnTo>
                    <a:lnTo>
                      <a:pt x="10" y="49"/>
                    </a:lnTo>
                    <a:lnTo>
                      <a:pt x="10" y="49"/>
                    </a:lnTo>
                    <a:lnTo>
                      <a:pt x="25" y="59"/>
                    </a:lnTo>
                    <a:lnTo>
                      <a:pt x="40" y="59"/>
                    </a:lnTo>
                    <a:lnTo>
                      <a:pt x="54" y="49"/>
                    </a:lnTo>
                    <a:lnTo>
                      <a:pt x="59" y="39"/>
                    </a:lnTo>
                    <a:lnTo>
                      <a:pt x="69" y="25"/>
                    </a:lnTo>
                    <a:lnTo>
                      <a:pt x="69" y="10"/>
                    </a:lnTo>
                    <a:lnTo>
                      <a:pt x="69" y="5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2" name="Freeform 181"/>
              <p:cNvSpPr>
                <a:spLocks/>
              </p:cNvSpPr>
              <p:nvPr/>
            </p:nvSpPr>
            <p:spPr bwMode="auto">
              <a:xfrm>
                <a:off x="1050" y="1527"/>
                <a:ext cx="69" cy="59"/>
              </a:xfrm>
              <a:custGeom>
                <a:avLst/>
                <a:gdLst>
                  <a:gd name="T0" fmla="*/ 64 w 69"/>
                  <a:gd name="T1" fmla="*/ 0 h 59"/>
                  <a:gd name="T2" fmla="*/ 64 w 69"/>
                  <a:gd name="T3" fmla="*/ 0 h 59"/>
                  <a:gd name="T4" fmla="*/ 54 w 69"/>
                  <a:gd name="T5" fmla="*/ 0 h 59"/>
                  <a:gd name="T6" fmla="*/ 25 w 69"/>
                  <a:gd name="T7" fmla="*/ 10 h 59"/>
                  <a:gd name="T8" fmla="*/ 10 w 69"/>
                  <a:gd name="T9" fmla="*/ 15 h 59"/>
                  <a:gd name="T10" fmla="*/ 0 w 69"/>
                  <a:gd name="T11" fmla="*/ 25 h 59"/>
                  <a:gd name="T12" fmla="*/ 0 w 69"/>
                  <a:gd name="T13" fmla="*/ 35 h 59"/>
                  <a:gd name="T14" fmla="*/ 10 w 69"/>
                  <a:gd name="T15" fmla="*/ 49 h 59"/>
                  <a:gd name="T16" fmla="*/ 10 w 69"/>
                  <a:gd name="T17" fmla="*/ 49 h 59"/>
                  <a:gd name="T18" fmla="*/ 25 w 69"/>
                  <a:gd name="T19" fmla="*/ 59 h 59"/>
                  <a:gd name="T20" fmla="*/ 40 w 69"/>
                  <a:gd name="T21" fmla="*/ 59 h 59"/>
                  <a:gd name="T22" fmla="*/ 54 w 69"/>
                  <a:gd name="T23" fmla="*/ 49 h 59"/>
                  <a:gd name="T24" fmla="*/ 59 w 69"/>
                  <a:gd name="T25" fmla="*/ 39 h 59"/>
                  <a:gd name="T26" fmla="*/ 69 w 69"/>
                  <a:gd name="T27" fmla="*/ 25 h 59"/>
                  <a:gd name="T28" fmla="*/ 69 w 69"/>
                  <a:gd name="T29" fmla="*/ 10 h 59"/>
                  <a:gd name="T30" fmla="*/ 69 w 69"/>
                  <a:gd name="T31" fmla="*/ 5 h 59"/>
                  <a:gd name="T32" fmla="*/ 64 w 69"/>
                  <a:gd name="T33" fmla="*/ 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9" h="59">
                    <a:moveTo>
                      <a:pt x="64" y="0"/>
                    </a:moveTo>
                    <a:lnTo>
                      <a:pt x="64" y="0"/>
                    </a:lnTo>
                    <a:lnTo>
                      <a:pt x="54" y="0"/>
                    </a:lnTo>
                    <a:lnTo>
                      <a:pt x="25" y="10"/>
                    </a:lnTo>
                    <a:lnTo>
                      <a:pt x="10" y="15"/>
                    </a:lnTo>
                    <a:lnTo>
                      <a:pt x="0" y="25"/>
                    </a:lnTo>
                    <a:lnTo>
                      <a:pt x="0" y="35"/>
                    </a:lnTo>
                    <a:lnTo>
                      <a:pt x="10" y="49"/>
                    </a:lnTo>
                    <a:lnTo>
                      <a:pt x="10" y="49"/>
                    </a:lnTo>
                    <a:lnTo>
                      <a:pt x="25" y="59"/>
                    </a:lnTo>
                    <a:lnTo>
                      <a:pt x="40" y="59"/>
                    </a:lnTo>
                    <a:lnTo>
                      <a:pt x="54" y="49"/>
                    </a:lnTo>
                    <a:lnTo>
                      <a:pt x="59" y="39"/>
                    </a:lnTo>
                    <a:lnTo>
                      <a:pt x="69" y="25"/>
                    </a:lnTo>
                    <a:lnTo>
                      <a:pt x="69" y="10"/>
                    </a:lnTo>
                    <a:lnTo>
                      <a:pt x="69" y="5"/>
                    </a:lnTo>
                    <a:lnTo>
                      <a:pt x="6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3" name="Freeform 182"/>
              <p:cNvSpPr>
                <a:spLocks/>
              </p:cNvSpPr>
              <p:nvPr/>
            </p:nvSpPr>
            <p:spPr bwMode="auto">
              <a:xfrm>
                <a:off x="1021" y="1280"/>
                <a:ext cx="103" cy="114"/>
              </a:xfrm>
              <a:custGeom>
                <a:avLst/>
                <a:gdLst>
                  <a:gd name="T0" fmla="*/ 0 w 103"/>
                  <a:gd name="T1" fmla="*/ 0 h 114"/>
                  <a:gd name="T2" fmla="*/ 0 w 103"/>
                  <a:gd name="T3" fmla="*/ 0 h 114"/>
                  <a:gd name="T4" fmla="*/ 4 w 103"/>
                  <a:gd name="T5" fmla="*/ 30 h 114"/>
                  <a:gd name="T6" fmla="*/ 19 w 103"/>
                  <a:gd name="T7" fmla="*/ 74 h 114"/>
                  <a:gd name="T8" fmla="*/ 24 w 103"/>
                  <a:gd name="T9" fmla="*/ 94 h 114"/>
                  <a:gd name="T10" fmla="*/ 39 w 103"/>
                  <a:gd name="T11" fmla="*/ 109 h 114"/>
                  <a:gd name="T12" fmla="*/ 49 w 103"/>
                  <a:gd name="T13" fmla="*/ 114 h 114"/>
                  <a:gd name="T14" fmla="*/ 59 w 103"/>
                  <a:gd name="T15" fmla="*/ 114 h 114"/>
                  <a:gd name="T16" fmla="*/ 83 w 103"/>
                  <a:gd name="T17" fmla="*/ 109 h 114"/>
                  <a:gd name="T18" fmla="*/ 83 w 103"/>
                  <a:gd name="T19" fmla="*/ 109 h 114"/>
                  <a:gd name="T20" fmla="*/ 93 w 103"/>
                  <a:gd name="T21" fmla="*/ 99 h 114"/>
                  <a:gd name="T22" fmla="*/ 103 w 103"/>
                  <a:gd name="T23" fmla="*/ 89 h 114"/>
                  <a:gd name="T24" fmla="*/ 103 w 103"/>
                  <a:gd name="T25" fmla="*/ 84 h 114"/>
                  <a:gd name="T26" fmla="*/ 103 w 103"/>
                  <a:gd name="T27" fmla="*/ 74 h 114"/>
                  <a:gd name="T28" fmla="*/ 93 w 103"/>
                  <a:gd name="T29" fmla="*/ 54 h 114"/>
                  <a:gd name="T30" fmla="*/ 69 w 103"/>
                  <a:gd name="T31" fmla="*/ 35 h 114"/>
                  <a:gd name="T32" fmla="*/ 24 w 103"/>
                  <a:gd name="T33" fmla="*/ 10 h 114"/>
                  <a:gd name="T34" fmla="*/ 0 w 103"/>
                  <a:gd name="T35" fmla="*/ 0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3" h="114">
                    <a:moveTo>
                      <a:pt x="0" y="0"/>
                    </a:moveTo>
                    <a:lnTo>
                      <a:pt x="0" y="0"/>
                    </a:lnTo>
                    <a:lnTo>
                      <a:pt x="4" y="30"/>
                    </a:lnTo>
                    <a:lnTo>
                      <a:pt x="19" y="74"/>
                    </a:lnTo>
                    <a:lnTo>
                      <a:pt x="24" y="94"/>
                    </a:lnTo>
                    <a:lnTo>
                      <a:pt x="39" y="109"/>
                    </a:lnTo>
                    <a:lnTo>
                      <a:pt x="49" y="114"/>
                    </a:lnTo>
                    <a:lnTo>
                      <a:pt x="59" y="114"/>
                    </a:lnTo>
                    <a:lnTo>
                      <a:pt x="83" y="109"/>
                    </a:lnTo>
                    <a:lnTo>
                      <a:pt x="83" y="109"/>
                    </a:lnTo>
                    <a:lnTo>
                      <a:pt x="93" y="99"/>
                    </a:lnTo>
                    <a:lnTo>
                      <a:pt x="103" y="89"/>
                    </a:lnTo>
                    <a:lnTo>
                      <a:pt x="103" y="84"/>
                    </a:lnTo>
                    <a:lnTo>
                      <a:pt x="103" y="74"/>
                    </a:lnTo>
                    <a:lnTo>
                      <a:pt x="93" y="54"/>
                    </a:lnTo>
                    <a:lnTo>
                      <a:pt x="69" y="35"/>
                    </a:lnTo>
                    <a:lnTo>
                      <a:pt x="24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4" name="Freeform 183"/>
              <p:cNvSpPr>
                <a:spLocks/>
              </p:cNvSpPr>
              <p:nvPr/>
            </p:nvSpPr>
            <p:spPr bwMode="auto">
              <a:xfrm>
                <a:off x="1021" y="1280"/>
                <a:ext cx="103" cy="114"/>
              </a:xfrm>
              <a:custGeom>
                <a:avLst/>
                <a:gdLst>
                  <a:gd name="T0" fmla="*/ 0 w 103"/>
                  <a:gd name="T1" fmla="*/ 0 h 114"/>
                  <a:gd name="T2" fmla="*/ 0 w 103"/>
                  <a:gd name="T3" fmla="*/ 0 h 114"/>
                  <a:gd name="T4" fmla="*/ 4 w 103"/>
                  <a:gd name="T5" fmla="*/ 30 h 114"/>
                  <a:gd name="T6" fmla="*/ 19 w 103"/>
                  <a:gd name="T7" fmla="*/ 74 h 114"/>
                  <a:gd name="T8" fmla="*/ 24 w 103"/>
                  <a:gd name="T9" fmla="*/ 94 h 114"/>
                  <a:gd name="T10" fmla="*/ 39 w 103"/>
                  <a:gd name="T11" fmla="*/ 109 h 114"/>
                  <a:gd name="T12" fmla="*/ 49 w 103"/>
                  <a:gd name="T13" fmla="*/ 114 h 114"/>
                  <a:gd name="T14" fmla="*/ 59 w 103"/>
                  <a:gd name="T15" fmla="*/ 114 h 114"/>
                  <a:gd name="T16" fmla="*/ 83 w 103"/>
                  <a:gd name="T17" fmla="*/ 109 h 114"/>
                  <a:gd name="T18" fmla="*/ 83 w 103"/>
                  <a:gd name="T19" fmla="*/ 109 h 114"/>
                  <a:gd name="T20" fmla="*/ 93 w 103"/>
                  <a:gd name="T21" fmla="*/ 99 h 114"/>
                  <a:gd name="T22" fmla="*/ 103 w 103"/>
                  <a:gd name="T23" fmla="*/ 89 h 114"/>
                  <a:gd name="T24" fmla="*/ 103 w 103"/>
                  <a:gd name="T25" fmla="*/ 84 h 114"/>
                  <a:gd name="T26" fmla="*/ 103 w 103"/>
                  <a:gd name="T27" fmla="*/ 74 h 114"/>
                  <a:gd name="T28" fmla="*/ 93 w 103"/>
                  <a:gd name="T29" fmla="*/ 54 h 114"/>
                  <a:gd name="T30" fmla="*/ 69 w 103"/>
                  <a:gd name="T31" fmla="*/ 35 h 114"/>
                  <a:gd name="T32" fmla="*/ 24 w 103"/>
                  <a:gd name="T33" fmla="*/ 10 h 114"/>
                  <a:gd name="T34" fmla="*/ 0 w 103"/>
                  <a:gd name="T35" fmla="*/ 0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3" h="114">
                    <a:moveTo>
                      <a:pt x="0" y="0"/>
                    </a:moveTo>
                    <a:lnTo>
                      <a:pt x="0" y="0"/>
                    </a:lnTo>
                    <a:lnTo>
                      <a:pt x="4" y="30"/>
                    </a:lnTo>
                    <a:lnTo>
                      <a:pt x="19" y="74"/>
                    </a:lnTo>
                    <a:lnTo>
                      <a:pt x="24" y="94"/>
                    </a:lnTo>
                    <a:lnTo>
                      <a:pt x="39" y="109"/>
                    </a:lnTo>
                    <a:lnTo>
                      <a:pt x="49" y="114"/>
                    </a:lnTo>
                    <a:lnTo>
                      <a:pt x="59" y="114"/>
                    </a:lnTo>
                    <a:lnTo>
                      <a:pt x="83" y="109"/>
                    </a:lnTo>
                    <a:lnTo>
                      <a:pt x="83" y="109"/>
                    </a:lnTo>
                    <a:lnTo>
                      <a:pt x="93" y="99"/>
                    </a:lnTo>
                    <a:lnTo>
                      <a:pt x="103" y="89"/>
                    </a:lnTo>
                    <a:lnTo>
                      <a:pt x="103" y="84"/>
                    </a:lnTo>
                    <a:lnTo>
                      <a:pt x="103" y="74"/>
                    </a:lnTo>
                    <a:lnTo>
                      <a:pt x="93" y="54"/>
                    </a:lnTo>
                    <a:lnTo>
                      <a:pt x="69" y="35"/>
                    </a:lnTo>
                    <a:lnTo>
                      <a:pt x="24" y="10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5" name="Freeform 184"/>
              <p:cNvSpPr>
                <a:spLocks/>
              </p:cNvSpPr>
              <p:nvPr/>
            </p:nvSpPr>
            <p:spPr bwMode="auto">
              <a:xfrm>
                <a:off x="1001" y="1408"/>
                <a:ext cx="133" cy="70"/>
              </a:xfrm>
              <a:custGeom>
                <a:avLst/>
                <a:gdLst>
                  <a:gd name="T0" fmla="*/ 0 w 133"/>
                  <a:gd name="T1" fmla="*/ 45 h 70"/>
                  <a:gd name="T2" fmla="*/ 0 w 133"/>
                  <a:gd name="T3" fmla="*/ 45 h 70"/>
                  <a:gd name="T4" fmla="*/ 29 w 133"/>
                  <a:gd name="T5" fmla="*/ 55 h 70"/>
                  <a:gd name="T6" fmla="*/ 74 w 133"/>
                  <a:gd name="T7" fmla="*/ 70 h 70"/>
                  <a:gd name="T8" fmla="*/ 94 w 133"/>
                  <a:gd name="T9" fmla="*/ 70 h 70"/>
                  <a:gd name="T10" fmla="*/ 113 w 133"/>
                  <a:gd name="T11" fmla="*/ 70 h 70"/>
                  <a:gd name="T12" fmla="*/ 123 w 133"/>
                  <a:gd name="T13" fmla="*/ 65 h 70"/>
                  <a:gd name="T14" fmla="*/ 128 w 133"/>
                  <a:gd name="T15" fmla="*/ 60 h 70"/>
                  <a:gd name="T16" fmla="*/ 128 w 133"/>
                  <a:gd name="T17" fmla="*/ 50 h 70"/>
                  <a:gd name="T18" fmla="*/ 133 w 133"/>
                  <a:gd name="T19" fmla="*/ 40 h 70"/>
                  <a:gd name="T20" fmla="*/ 133 w 133"/>
                  <a:gd name="T21" fmla="*/ 40 h 70"/>
                  <a:gd name="T22" fmla="*/ 128 w 133"/>
                  <a:gd name="T23" fmla="*/ 20 h 70"/>
                  <a:gd name="T24" fmla="*/ 128 w 133"/>
                  <a:gd name="T25" fmla="*/ 10 h 70"/>
                  <a:gd name="T26" fmla="*/ 118 w 133"/>
                  <a:gd name="T27" fmla="*/ 5 h 70"/>
                  <a:gd name="T28" fmla="*/ 108 w 133"/>
                  <a:gd name="T29" fmla="*/ 0 h 70"/>
                  <a:gd name="T30" fmla="*/ 89 w 133"/>
                  <a:gd name="T31" fmla="*/ 0 h 70"/>
                  <a:gd name="T32" fmla="*/ 64 w 133"/>
                  <a:gd name="T33" fmla="*/ 5 h 70"/>
                  <a:gd name="T34" fmla="*/ 39 w 133"/>
                  <a:gd name="T35" fmla="*/ 20 h 70"/>
                  <a:gd name="T36" fmla="*/ 15 w 133"/>
                  <a:gd name="T37" fmla="*/ 30 h 70"/>
                  <a:gd name="T38" fmla="*/ 0 w 133"/>
                  <a:gd name="T39" fmla="*/ 45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3" h="70">
                    <a:moveTo>
                      <a:pt x="0" y="45"/>
                    </a:moveTo>
                    <a:lnTo>
                      <a:pt x="0" y="45"/>
                    </a:lnTo>
                    <a:lnTo>
                      <a:pt x="29" y="55"/>
                    </a:lnTo>
                    <a:lnTo>
                      <a:pt x="74" y="70"/>
                    </a:lnTo>
                    <a:lnTo>
                      <a:pt x="94" y="70"/>
                    </a:lnTo>
                    <a:lnTo>
                      <a:pt x="113" y="70"/>
                    </a:lnTo>
                    <a:lnTo>
                      <a:pt x="123" y="65"/>
                    </a:lnTo>
                    <a:lnTo>
                      <a:pt x="128" y="60"/>
                    </a:lnTo>
                    <a:lnTo>
                      <a:pt x="128" y="50"/>
                    </a:lnTo>
                    <a:lnTo>
                      <a:pt x="133" y="40"/>
                    </a:lnTo>
                    <a:lnTo>
                      <a:pt x="133" y="40"/>
                    </a:lnTo>
                    <a:lnTo>
                      <a:pt x="128" y="20"/>
                    </a:lnTo>
                    <a:lnTo>
                      <a:pt x="128" y="10"/>
                    </a:lnTo>
                    <a:lnTo>
                      <a:pt x="118" y="5"/>
                    </a:lnTo>
                    <a:lnTo>
                      <a:pt x="108" y="0"/>
                    </a:lnTo>
                    <a:lnTo>
                      <a:pt x="89" y="0"/>
                    </a:lnTo>
                    <a:lnTo>
                      <a:pt x="64" y="5"/>
                    </a:lnTo>
                    <a:lnTo>
                      <a:pt x="39" y="20"/>
                    </a:lnTo>
                    <a:lnTo>
                      <a:pt x="15" y="30"/>
                    </a:lnTo>
                    <a:lnTo>
                      <a:pt x="0" y="4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6" name="Freeform 185"/>
              <p:cNvSpPr>
                <a:spLocks/>
              </p:cNvSpPr>
              <p:nvPr/>
            </p:nvSpPr>
            <p:spPr bwMode="auto">
              <a:xfrm>
                <a:off x="1001" y="1408"/>
                <a:ext cx="133" cy="70"/>
              </a:xfrm>
              <a:custGeom>
                <a:avLst/>
                <a:gdLst>
                  <a:gd name="T0" fmla="*/ 0 w 133"/>
                  <a:gd name="T1" fmla="*/ 45 h 70"/>
                  <a:gd name="T2" fmla="*/ 0 w 133"/>
                  <a:gd name="T3" fmla="*/ 45 h 70"/>
                  <a:gd name="T4" fmla="*/ 29 w 133"/>
                  <a:gd name="T5" fmla="*/ 55 h 70"/>
                  <a:gd name="T6" fmla="*/ 74 w 133"/>
                  <a:gd name="T7" fmla="*/ 70 h 70"/>
                  <a:gd name="T8" fmla="*/ 94 w 133"/>
                  <a:gd name="T9" fmla="*/ 70 h 70"/>
                  <a:gd name="T10" fmla="*/ 113 w 133"/>
                  <a:gd name="T11" fmla="*/ 70 h 70"/>
                  <a:gd name="T12" fmla="*/ 123 w 133"/>
                  <a:gd name="T13" fmla="*/ 65 h 70"/>
                  <a:gd name="T14" fmla="*/ 128 w 133"/>
                  <a:gd name="T15" fmla="*/ 60 h 70"/>
                  <a:gd name="T16" fmla="*/ 128 w 133"/>
                  <a:gd name="T17" fmla="*/ 50 h 70"/>
                  <a:gd name="T18" fmla="*/ 133 w 133"/>
                  <a:gd name="T19" fmla="*/ 40 h 70"/>
                  <a:gd name="T20" fmla="*/ 133 w 133"/>
                  <a:gd name="T21" fmla="*/ 40 h 70"/>
                  <a:gd name="T22" fmla="*/ 128 w 133"/>
                  <a:gd name="T23" fmla="*/ 20 h 70"/>
                  <a:gd name="T24" fmla="*/ 128 w 133"/>
                  <a:gd name="T25" fmla="*/ 10 h 70"/>
                  <a:gd name="T26" fmla="*/ 118 w 133"/>
                  <a:gd name="T27" fmla="*/ 5 h 70"/>
                  <a:gd name="T28" fmla="*/ 108 w 133"/>
                  <a:gd name="T29" fmla="*/ 0 h 70"/>
                  <a:gd name="T30" fmla="*/ 89 w 133"/>
                  <a:gd name="T31" fmla="*/ 0 h 70"/>
                  <a:gd name="T32" fmla="*/ 64 w 133"/>
                  <a:gd name="T33" fmla="*/ 5 h 70"/>
                  <a:gd name="T34" fmla="*/ 39 w 133"/>
                  <a:gd name="T35" fmla="*/ 20 h 70"/>
                  <a:gd name="T36" fmla="*/ 15 w 133"/>
                  <a:gd name="T37" fmla="*/ 30 h 70"/>
                  <a:gd name="T38" fmla="*/ 0 w 133"/>
                  <a:gd name="T39" fmla="*/ 45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3" h="70">
                    <a:moveTo>
                      <a:pt x="0" y="45"/>
                    </a:moveTo>
                    <a:lnTo>
                      <a:pt x="0" y="45"/>
                    </a:lnTo>
                    <a:lnTo>
                      <a:pt x="29" y="55"/>
                    </a:lnTo>
                    <a:lnTo>
                      <a:pt x="74" y="70"/>
                    </a:lnTo>
                    <a:lnTo>
                      <a:pt x="94" y="70"/>
                    </a:lnTo>
                    <a:lnTo>
                      <a:pt x="113" y="70"/>
                    </a:lnTo>
                    <a:lnTo>
                      <a:pt x="123" y="65"/>
                    </a:lnTo>
                    <a:lnTo>
                      <a:pt x="128" y="60"/>
                    </a:lnTo>
                    <a:lnTo>
                      <a:pt x="128" y="50"/>
                    </a:lnTo>
                    <a:lnTo>
                      <a:pt x="133" y="40"/>
                    </a:lnTo>
                    <a:lnTo>
                      <a:pt x="133" y="40"/>
                    </a:lnTo>
                    <a:lnTo>
                      <a:pt x="128" y="20"/>
                    </a:lnTo>
                    <a:lnTo>
                      <a:pt x="128" y="10"/>
                    </a:lnTo>
                    <a:lnTo>
                      <a:pt x="118" y="5"/>
                    </a:lnTo>
                    <a:lnTo>
                      <a:pt x="108" y="0"/>
                    </a:lnTo>
                    <a:lnTo>
                      <a:pt x="89" y="0"/>
                    </a:lnTo>
                    <a:lnTo>
                      <a:pt x="64" y="5"/>
                    </a:lnTo>
                    <a:lnTo>
                      <a:pt x="39" y="20"/>
                    </a:lnTo>
                    <a:lnTo>
                      <a:pt x="15" y="30"/>
                    </a:lnTo>
                    <a:lnTo>
                      <a:pt x="0" y="4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7" name="Freeform 186"/>
              <p:cNvSpPr>
                <a:spLocks/>
              </p:cNvSpPr>
              <p:nvPr/>
            </p:nvSpPr>
            <p:spPr bwMode="auto">
              <a:xfrm>
                <a:off x="1095" y="1191"/>
                <a:ext cx="123" cy="69"/>
              </a:xfrm>
              <a:custGeom>
                <a:avLst/>
                <a:gdLst>
                  <a:gd name="T0" fmla="*/ 0 w 123"/>
                  <a:gd name="T1" fmla="*/ 0 h 69"/>
                  <a:gd name="T2" fmla="*/ 0 w 123"/>
                  <a:gd name="T3" fmla="*/ 0 h 69"/>
                  <a:gd name="T4" fmla="*/ 19 w 123"/>
                  <a:gd name="T5" fmla="*/ 25 h 69"/>
                  <a:gd name="T6" fmla="*/ 54 w 123"/>
                  <a:gd name="T7" fmla="*/ 55 h 69"/>
                  <a:gd name="T8" fmla="*/ 69 w 123"/>
                  <a:gd name="T9" fmla="*/ 64 h 69"/>
                  <a:gd name="T10" fmla="*/ 88 w 123"/>
                  <a:gd name="T11" fmla="*/ 69 h 69"/>
                  <a:gd name="T12" fmla="*/ 103 w 123"/>
                  <a:gd name="T13" fmla="*/ 69 h 69"/>
                  <a:gd name="T14" fmla="*/ 113 w 123"/>
                  <a:gd name="T15" fmla="*/ 59 h 69"/>
                  <a:gd name="T16" fmla="*/ 118 w 123"/>
                  <a:gd name="T17" fmla="*/ 50 h 69"/>
                  <a:gd name="T18" fmla="*/ 118 w 123"/>
                  <a:gd name="T19" fmla="*/ 50 h 69"/>
                  <a:gd name="T20" fmla="*/ 123 w 123"/>
                  <a:gd name="T21" fmla="*/ 40 h 69"/>
                  <a:gd name="T22" fmla="*/ 123 w 123"/>
                  <a:gd name="T23" fmla="*/ 30 h 69"/>
                  <a:gd name="T24" fmla="*/ 118 w 123"/>
                  <a:gd name="T25" fmla="*/ 25 h 69"/>
                  <a:gd name="T26" fmla="*/ 113 w 123"/>
                  <a:gd name="T27" fmla="*/ 20 h 69"/>
                  <a:gd name="T28" fmla="*/ 93 w 123"/>
                  <a:gd name="T29" fmla="*/ 10 h 69"/>
                  <a:gd name="T30" fmla="*/ 69 w 123"/>
                  <a:gd name="T31" fmla="*/ 5 h 69"/>
                  <a:gd name="T32" fmla="*/ 19 w 123"/>
                  <a:gd name="T33" fmla="*/ 0 h 69"/>
                  <a:gd name="T34" fmla="*/ 0 w 123"/>
                  <a:gd name="T3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3" h="69">
                    <a:moveTo>
                      <a:pt x="0" y="0"/>
                    </a:moveTo>
                    <a:lnTo>
                      <a:pt x="0" y="0"/>
                    </a:lnTo>
                    <a:lnTo>
                      <a:pt x="19" y="25"/>
                    </a:lnTo>
                    <a:lnTo>
                      <a:pt x="54" y="55"/>
                    </a:lnTo>
                    <a:lnTo>
                      <a:pt x="69" y="64"/>
                    </a:lnTo>
                    <a:lnTo>
                      <a:pt x="88" y="69"/>
                    </a:lnTo>
                    <a:lnTo>
                      <a:pt x="103" y="69"/>
                    </a:lnTo>
                    <a:lnTo>
                      <a:pt x="113" y="59"/>
                    </a:lnTo>
                    <a:lnTo>
                      <a:pt x="118" y="50"/>
                    </a:lnTo>
                    <a:lnTo>
                      <a:pt x="118" y="50"/>
                    </a:lnTo>
                    <a:lnTo>
                      <a:pt x="123" y="40"/>
                    </a:lnTo>
                    <a:lnTo>
                      <a:pt x="123" y="30"/>
                    </a:lnTo>
                    <a:lnTo>
                      <a:pt x="118" y="25"/>
                    </a:lnTo>
                    <a:lnTo>
                      <a:pt x="113" y="20"/>
                    </a:lnTo>
                    <a:lnTo>
                      <a:pt x="93" y="10"/>
                    </a:lnTo>
                    <a:lnTo>
                      <a:pt x="69" y="5"/>
                    </a:lnTo>
                    <a:lnTo>
                      <a:pt x="19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8" name="Freeform 187"/>
              <p:cNvSpPr>
                <a:spLocks/>
              </p:cNvSpPr>
              <p:nvPr/>
            </p:nvSpPr>
            <p:spPr bwMode="auto">
              <a:xfrm>
                <a:off x="1095" y="1191"/>
                <a:ext cx="123" cy="69"/>
              </a:xfrm>
              <a:custGeom>
                <a:avLst/>
                <a:gdLst>
                  <a:gd name="T0" fmla="*/ 0 w 123"/>
                  <a:gd name="T1" fmla="*/ 0 h 69"/>
                  <a:gd name="T2" fmla="*/ 0 w 123"/>
                  <a:gd name="T3" fmla="*/ 0 h 69"/>
                  <a:gd name="T4" fmla="*/ 19 w 123"/>
                  <a:gd name="T5" fmla="*/ 25 h 69"/>
                  <a:gd name="T6" fmla="*/ 54 w 123"/>
                  <a:gd name="T7" fmla="*/ 55 h 69"/>
                  <a:gd name="T8" fmla="*/ 69 w 123"/>
                  <a:gd name="T9" fmla="*/ 64 h 69"/>
                  <a:gd name="T10" fmla="*/ 88 w 123"/>
                  <a:gd name="T11" fmla="*/ 69 h 69"/>
                  <a:gd name="T12" fmla="*/ 103 w 123"/>
                  <a:gd name="T13" fmla="*/ 69 h 69"/>
                  <a:gd name="T14" fmla="*/ 113 w 123"/>
                  <a:gd name="T15" fmla="*/ 59 h 69"/>
                  <a:gd name="T16" fmla="*/ 118 w 123"/>
                  <a:gd name="T17" fmla="*/ 50 h 69"/>
                  <a:gd name="T18" fmla="*/ 118 w 123"/>
                  <a:gd name="T19" fmla="*/ 50 h 69"/>
                  <a:gd name="T20" fmla="*/ 123 w 123"/>
                  <a:gd name="T21" fmla="*/ 40 h 69"/>
                  <a:gd name="T22" fmla="*/ 123 w 123"/>
                  <a:gd name="T23" fmla="*/ 30 h 69"/>
                  <a:gd name="T24" fmla="*/ 118 w 123"/>
                  <a:gd name="T25" fmla="*/ 25 h 69"/>
                  <a:gd name="T26" fmla="*/ 113 w 123"/>
                  <a:gd name="T27" fmla="*/ 20 h 69"/>
                  <a:gd name="T28" fmla="*/ 93 w 123"/>
                  <a:gd name="T29" fmla="*/ 10 h 69"/>
                  <a:gd name="T30" fmla="*/ 69 w 123"/>
                  <a:gd name="T31" fmla="*/ 5 h 69"/>
                  <a:gd name="T32" fmla="*/ 19 w 123"/>
                  <a:gd name="T33" fmla="*/ 0 h 69"/>
                  <a:gd name="T34" fmla="*/ 0 w 123"/>
                  <a:gd name="T35" fmla="*/ 0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3" h="69">
                    <a:moveTo>
                      <a:pt x="0" y="0"/>
                    </a:moveTo>
                    <a:lnTo>
                      <a:pt x="0" y="0"/>
                    </a:lnTo>
                    <a:lnTo>
                      <a:pt x="19" y="25"/>
                    </a:lnTo>
                    <a:lnTo>
                      <a:pt x="54" y="55"/>
                    </a:lnTo>
                    <a:lnTo>
                      <a:pt x="69" y="64"/>
                    </a:lnTo>
                    <a:lnTo>
                      <a:pt x="88" y="69"/>
                    </a:lnTo>
                    <a:lnTo>
                      <a:pt x="103" y="69"/>
                    </a:lnTo>
                    <a:lnTo>
                      <a:pt x="113" y="59"/>
                    </a:lnTo>
                    <a:lnTo>
                      <a:pt x="118" y="50"/>
                    </a:lnTo>
                    <a:lnTo>
                      <a:pt x="118" y="50"/>
                    </a:lnTo>
                    <a:lnTo>
                      <a:pt x="123" y="40"/>
                    </a:lnTo>
                    <a:lnTo>
                      <a:pt x="123" y="30"/>
                    </a:lnTo>
                    <a:lnTo>
                      <a:pt x="118" y="25"/>
                    </a:lnTo>
                    <a:lnTo>
                      <a:pt x="113" y="20"/>
                    </a:lnTo>
                    <a:lnTo>
                      <a:pt x="93" y="10"/>
                    </a:lnTo>
                    <a:lnTo>
                      <a:pt x="69" y="5"/>
                    </a:lnTo>
                    <a:lnTo>
                      <a:pt x="19" y="0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69" name="Freeform 188"/>
              <p:cNvSpPr>
                <a:spLocks/>
              </p:cNvSpPr>
              <p:nvPr/>
            </p:nvSpPr>
            <p:spPr bwMode="auto">
              <a:xfrm>
                <a:off x="1174" y="1078"/>
                <a:ext cx="83" cy="89"/>
              </a:xfrm>
              <a:custGeom>
                <a:avLst/>
                <a:gdLst>
                  <a:gd name="T0" fmla="*/ 0 w 83"/>
                  <a:gd name="T1" fmla="*/ 0 h 89"/>
                  <a:gd name="T2" fmla="*/ 0 w 83"/>
                  <a:gd name="T3" fmla="*/ 0 h 89"/>
                  <a:gd name="T4" fmla="*/ 5 w 83"/>
                  <a:gd name="T5" fmla="*/ 10 h 89"/>
                  <a:gd name="T6" fmla="*/ 9 w 83"/>
                  <a:gd name="T7" fmla="*/ 24 h 89"/>
                  <a:gd name="T8" fmla="*/ 14 w 83"/>
                  <a:gd name="T9" fmla="*/ 54 h 89"/>
                  <a:gd name="T10" fmla="*/ 19 w 83"/>
                  <a:gd name="T11" fmla="*/ 69 h 89"/>
                  <a:gd name="T12" fmla="*/ 24 w 83"/>
                  <a:gd name="T13" fmla="*/ 79 h 89"/>
                  <a:gd name="T14" fmla="*/ 39 w 83"/>
                  <a:gd name="T15" fmla="*/ 89 h 89"/>
                  <a:gd name="T16" fmla="*/ 54 w 83"/>
                  <a:gd name="T17" fmla="*/ 84 h 89"/>
                  <a:gd name="T18" fmla="*/ 54 w 83"/>
                  <a:gd name="T19" fmla="*/ 84 h 89"/>
                  <a:gd name="T20" fmla="*/ 69 w 83"/>
                  <a:gd name="T21" fmla="*/ 84 h 89"/>
                  <a:gd name="T22" fmla="*/ 79 w 83"/>
                  <a:gd name="T23" fmla="*/ 79 h 89"/>
                  <a:gd name="T24" fmla="*/ 83 w 83"/>
                  <a:gd name="T25" fmla="*/ 69 h 89"/>
                  <a:gd name="T26" fmla="*/ 83 w 83"/>
                  <a:gd name="T27" fmla="*/ 64 h 89"/>
                  <a:gd name="T28" fmla="*/ 79 w 83"/>
                  <a:gd name="T29" fmla="*/ 49 h 89"/>
                  <a:gd name="T30" fmla="*/ 59 w 83"/>
                  <a:gd name="T31" fmla="*/ 29 h 89"/>
                  <a:gd name="T32" fmla="*/ 14 w 83"/>
                  <a:gd name="T33" fmla="*/ 5 h 89"/>
                  <a:gd name="T34" fmla="*/ 5 w 83"/>
                  <a:gd name="T35" fmla="*/ 0 h 89"/>
                  <a:gd name="T36" fmla="*/ 0 w 83"/>
                  <a:gd name="T37" fmla="*/ 0 h 89"/>
                  <a:gd name="T38" fmla="*/ 0 w 83"/>
                  <a:gd name="T39" fmla="*/ 0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3" h="89">
                    <a:moveTo>
                      <a:pt x="0" y="0"/>
                    </a:moveTo>
                    <a:lnTo>
                      <a:pt x="0" y="0"/>
                    </a:lnTo>
                    <a:lnTo>
                      <a:pt x="5" y="10"/>
                    </a:lnTo>
                    <a:lnTo>
                      <a:pt x="9" y="24"/>
                    </a:lnTo>
                    <a:lnTo>
                      <a:pt x="14" y="54"/>
                    </a:lnTo>
                    <a:lnTo>
                      <a:pt x="19" y="69"/>
                    </a:lnTo>
                    <a:lnTo>
                      <a:pt x="24" y="79"/>
                    </a:lnTo>
                    <a:lnTo>
                      <a:pt x="39" y="89"/>
                    </a:lnTo>
                    <a:lnTo>
                      <a:pt x="54" y="84"/>
                    </a:lnTo>
                    <a:lnTo>
                      <a:pt x="54" y="84"/>
                    </a:lnTo>
                    <a:lnTo>
                      <a:pt x="69" y="84"/>
                    </a:lnTo>
                    <a:lnTo>
                      <a:pt x="79" y="79"/>
                    </a:lnTo>
                    <a:lnTo>
                      <a:pt x="83" y="69"/>
                    </a:lnTo>
                    <a:lnTo>
                      <a:pt x="83" y="64"/>
                    </a:lnTo>
                    <a:lnTo>
                      <a:pt x="79" y="49"/>
                    </a:lnTo>
                    <a:lnTo>
                      <a:pt x="59" y="29"/>
                    </a:lnTo>
                    <a:lnTo>
                      <a:pt x="14" y="5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0" name="Freeform 189"/>
              <p:cNvSpPr>
                <a:spLocks/>
              </p:cNvSpPr>
              <p:nvPr/>
            </p:nvSpPr>
            <p:spPr bwMode="auto">
              <a:xfrm>
                <a:off x="1174" y="1078"/>
                <a:ext cx="83" cy="89"/>
              </a:xfrm>
              <a:custGeom>
                <a:avLst/>
                <a:gdLst>
                  <a:gd name="T0" fmla="*/ 0 w 83"/>
                  <a:gd name="T1" fmla="*/ 0 h 89"/>
                  <a:gd name="T2" fmla="*/ 0 w 83"/>
                  <a:gd name="T3" fmla="*/ 0 h 89"/>
                  <a:gd name="T4" fmla="*/ 5 w 83"/>
                  <a:gd name="T5" fmla="*/ 10 h 89"/>
                  <a:gd name="T6" fmla="*/ 9 w 83"/>
                  <a:gd name="T7" fmla="*/ 24 h 89"/>
                  <a:gd name="T8" fmla="*/ 14 w 83"/>
                  <a:gd name="T9" fmla="*/ 54 h 89"/>
                  <a:gd name="T10" fmla="*/ 19 w 83"/>
                  <a:gd name="T11" fmla="*/ 69 h 89"/>
                  <a:gd name="T12" fmla="*/ 24 w 83"/>
                  <a:gd name="T13" fmla="*/ 79 h 89"/>
                  <a:gd name="T14" fmla="*/ 39 w 83"/>
                  <a:gd name="T15" fmla="*/ 89 h 89"/>
                  <a:gd name="T16" fmla="*/ 54 w 83"/>
                  <a:gd name="T17" fmla="*/ 84 h 89"/>
                  <a:gd name="T18" fmla="*/ 54 w 83"/>
                  <a:gd name="T19" fmla="*/ 84 h 89"/>
                  <a:gd name="T20" fmla="*/ 69 w 83"/>
                  <a:gd name="T21" fmla="*/ 84 h 89"/>
                  <a:gd name="T22" fmla="*/ 79 w 83"/>
                  <a:gd name="T23" fmla="*/ 79 h 89"/>
                  <a:gd name="T24" fmla="*/ 83 w 83"/>
                  <a:gd name="T25" fmla="*/ 69 h 89"/>
                  <a:gd name="T26" fmla="*/ 83 w 83"/>
                  <a:gd name="T27" fmla="*/ 64 h 89"/>
                  <a:gd name="T28" fmla="*/ 79 w 83"/>
                  <a:gd name="T29" fmla="*/ 49 h 89"/>
                  <a:gd name="T30" fmla="*/ 59 w 83"/>
                  <a:gd name="T31" fmla="*/ 29 h 89"/>
                  <a:gd name="T32" fmla="*/ 14 w 83"/>
                  <a:gd name="T33" fmla="*/ 5 h 89"/>
                  <a:gd name="T34" fmla="*/ 5 w 83"/>
                  <a:gd name="T35" fmla="*/ 0 h 89"/>
                  <a:gd name="T36" fmla="*/ 0 w 83"/>
                  <a:gd name="T37" fmla="*/ 0 h 89"/>
                  <a:gd name="T38" fmla="*/ 0 w 83"/>
                  <a:gd name="T39" fmla="*/ 0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83" h="89">
                    <a:moveTo>
                      <a:pt x="0" y="0"/>
                    </a:moveTo>
                    <a:lnTo>
                      <a:pt x="0" y="0"/>
                    </a:lnTo>
                    <a:lnTo>
                      <a:pt x="5" y="10"/>
                    </a:lnTo>
                    <a:lnTo>
                      <a:pt x="9" y="24"/>
                    </a:lnTo>
                    <a:lnTo>
                      <a:pt x="14" y="54"/>
                    </a:lnTo>
                    <a:lnTo>
                      <a:pt x="19" y="69"/>
                    </a:lnTo>
                    <a:lnTo>
                      <a:pt x="24" y="79"/>
                    </a:lnTo>
                    <a:lnTo>
                      <a:pt x="39" y="89"/>
                    </a:lnTo>
                    <a:lnTo>
                      <a:pt x="54" y="84"/>
                    </a:lnTo>
                    <a:lnTo>
                      <a:pt x="54" y="84"/>
                    </a:lnTo>
                    <a:lnTo>
                      <a:pt x="69" y="84"/>
                    </a:lnTo>
                    <a:lnTo>
                      <a:pt x="79" y="79"/>
                    </a:lnTo>
                    <a:lnTo>
                      <a:pt x="83" y="69"/>
                    </a:lnTo>
                    <a:lnTo>
                      <a:pt x="83" y="64"/>
                    </a:lnTo>
                    <a:lnTo>
                      <a:pt x="79" y="49"/>
                    </a:lnTo>
                    <a:lnTo>
                      <a:pt x="59" y="29"/>
                    </a:lnTo>
                    <a:lnTo>
                      <a:pt x="14" y="5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1" name="Freeform 190"/>
              <p:cNvSpPr>
                <a:spLocks/>
              </p:cNvSpPr>
              <p:nvPr/>
            </p:nvSpPr>
            <p:spPr bwMode="auto">
              <a:xfrm>
                <a:off x="1253" y="1122"/>
                <a:ext cx="69" cy="89"/>
              </a:xfrm>
              <a:custGeom>
                <a:avLst/>
                <a:gdLst>
                  <a:gd name="T0" fmla="*/ 69 w 69"/>
                  <a:gd name="T1" fmla="*/ 0 h 89"/>
                  <a:gd name="T2" fmla="*/ 69 w 69"/>
                  <a:gd name="T3" fmla="*/ 0 h 89"/>
                  <a:gd name="T4" fmla="*/ 44 w 69"/>
                  <a:gd name="T5" fmla="*/ 15 h 89"/>
                  <a:gd name="T6" fmla="*/ 14 w 69"/>
                  <a:gd name="T7" fmla="*/ 35 h 89"/>
                  <a:gd name="T8" fmla="*/ 4 w 69"/>
                  <a:gd name="T9" fmla="*/ 49 h 89"/>
                  <a:gd name="T10" fmla="*/ 0 w 69"/>
                  <a:gd name="T11" fmla="*/ 59 h 89"/>
                  <a:gd name="T12" fmla="*/ 4 w 69"/>
                  <a:gd name="T13" fmla="*/ 74 h 89"/>
                  <a:gd name="T14" fmla="*/ 14 w 69"/>
                  <a:gd name="T15" fmla="*/ 84 h 89"/>
                  <a:gd name="T16" fmla="*/ 14 w 69"/>
                  <a:gd name="T17" fmla="*/ 84 h 89"/>
                  <a:gd name="T18" fmla="*/ 39 w 69"/>
                  <a:gd name="T19" fmla="*/ 89 h 89"/>
                  <a:gd name="T20" fmla="*/ 54 w 69"/>
                  <a:gd name="T21" fmla="*/ 89 h 89"/>
                  <a:gd name="T22" fmla="*/ 59 w 69"/>
                  <a:gd name="T23" fmla="*/ 74 h 89"/>
                  <a:gd name="T24" fmla="*/ 64 w 69"/>
                  <a:gd name="T25" fmla="*/ 59 h 89"/>
                  <a:gd name="T26" fmla="*/ 64 w 69"/>
                  <a:gd name="T27" fmla="*/ 20 h 89"/>
                  <a:gd name="T28" fmla="*/ 69 w 69"/>
                  <a:gd name="T29" fmla="*/ 0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9" h="89">
                    <a:moveTo>
                      <a:pt x="69" y="0"/>
                    </a:moveTo>
                    <a:lnTo>
                      <a:pt x="69" y="0"/>
                    </a:lnTo>
                    <a:lnTo>
                      <a:pt x="44" y="15"/>
                    </a:lnTo>
                    <a:lnTo>
                      <a:pt x="14" y="35"/>
                    </a:lnTo>
                    <a:lnTo>
                      <a:pt x="4" y="49"/>
                    </a:lnTo>
                    <a:lnTo>
                      <a:pt x="0" y="59"/>
                    </a:lnTo>
                    <a:lnTo>
                      <a:pt x="4" y="74"/>
                    </a:lnTo>
                    <a:lnTo>
                      <a:pt x="14" y="84"/>
                    </a:lnTo>
                    <a:lnTo>
                      <a:pt x="14" y="84"/>
                    </a:lnTo>
                    <a:lnTo>
                      <a:pt x="39" y="89"/>
                    </a:lnTo>
                    <a:lnTo>
                      <a:pt x="54" y="89"/>
                    </a:lnTo>
                    <a:lnTo>
                      <a:pt x="59" y="74"/>
                    </a:lnTo>
                    <a:lnTo>
                      <a:pt x="64" y="59"/>
                    </a:lnTo>
                    <a:lnTo>
                      <a:pt x="64" y="20"/>
                    </a:lnTo>
                    <a:lnTo>
                      <a:pt x="69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2" name="Freeform 191"/>
              <p:cNvSpPr>
                <a:spLocks/>
              </p:cNvSpPr>
              <p:nvPr/>
            </p:nvSpPr>
            <p:spPr bwMode="auto">
              <a:xfrm>
                <a:off x="1253" y="1122"/>
                <a:ext cx="69" cy="89"/>
              </a:xfrm>
              <a:custGeom>
                <a:avLst/>
                <a:gdLst>
                  <a:gd name="T0" fmla="*/ 69 w 69"/>
                  <a:gd name="T1" fmla="*/ 0 h 89"/>
                  <a:gd name="T2" fmla="*/ 69 w 69"/>
                  <a:gd name="T3" fmla="*/ 0 h 89"/>
                  <a:gd name="T4" fmla="*/ 44 w 69"/>
                  <a:gd name="T5" fmla="*/ 15 h 89"/>
                  <a:gd name="T6" fmla="*/ 14 w 69"/>
                  <a:gd name="T7" fmla="*/ 35 h 89"/>
                  <a:gd name="T8" fmla="*/ 4 w 69"/>
                  <a:gd name="T9" fmla="*/ 49 h 89"/>
                  <a:gd name="T10" fmla="*/ 0 w 69"/>
                  <a:gd name="T11" fmla="*/ 59 h 89"/>
                  <a:gd name="T12" fmla="*/ 4 w 69"/>
                  <a:gd name="T13" fmla="*/ 74 h 89"/>
                  <a:gd name="T14" fmla="*/ 14 w 69"/>
                  <a:gd name="T15" fmla="*/ 84 h 89"/>
                  <a:gd name="T16" fmla="*/ 14 w 69"/>
                  <a:gd name="T17" fmla="*/ 84 h 89"/>
                  <a:gd name="T18" fmla="*/ 39 w 69"/>
                  <a:gd name="T19" fmla="*/ 89 h 89"/>
                  <a:gd name="T20" fmla="*/ 54 w 69"/>
                  <a:gd name="T21" fmla="*/ 89 h 89"/>
                  <a:gd name="T22" fmla="*/ 59 w 69"/>
                  <a:gd name="T23" fmla="*/ 74 h 89"/>
                  <a:gd name="T24" fmla="*/ 64 w 69"/>
                  <a:gd name="T25" fmla="*/ 59 h 89"/>
                  <a:gd name="T26" fmla="*/ 64 w 69"/>
                  <a:gd name="T27" fmla="*/ 20 h 89"/>
                  <a:gd name="T28" fmla="*/ 69 w 69"/>
                  <a:gd name="T29" fmla="*/ 0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9" h="89">
                    <a:moveTo>
                      <a:pt x="69" y="0"/>
                    </a:moveTo>
                    <a:lnTo>
                      <a:pt x="69" y="0"/>
                    </a:lnTo>
                    <a:lnTo>
                      <a:pt x="44" y="15"/>
                    </a:lnTo>
                    <a:lnTo>
                      <a:pt x="14" y="35"/>
                    </a:lnTo>
                    <a:lnTo>
                      <a:pt x="4" y="49"/>
                    </a:lnTo>
                    <a:lnTo>
                      <a:pt x="0" y="59"/>
                    </a:lnTo>
                    <a:lnTo>
                      <a:pt x="4" y="74"/>
                    </a:lnTo>
                    <a:lnTo>
                      <a:pt x="14" y="84"/>
                    </a:lnTo>
                    <a:lnTo>
                      <a:pt x="14" y="84"/>
                    </a:lnTo>
                    <a:lnTo>
                      <a:pt x="39" y="89"/>
                    </a:lnTo>
                    <a:lnTo>
                      <a:pt x="54" y="89"/>
                    </a:lnTo>
                    <a:lnTo>
                      <a:pt x="59" y="74"/>
                    </a:lnTo>
                    <a:lnTo>
                      <a:pt x="64" y="59"/>
                    </a:lnTo>
                    <a:lnTo>
                      <a:pt x="64" y="20"/>
                    </a:lnTo>
                    <a:lnTo>
                      <a:pt x="6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3" name="Freeform 192"/>
              <p:cNvSpPr>
                <a:spLocks/>
              </p:cNvSpPr>
              <p:nvPr/>
            </p:nvSpPr>
            <p:spPr bwMode="auto">
              <a:xfrm>
                <a:off x="1346" y="1221"/>
                <a:ext cx="109" cy="59"/>
              </a:xfrm>
              <a:custGeom>
                <a:avLst/>
                <a:gdLst>
                  <a:gd name="T0" fmla="*/ 109 w 109"/>
                  <a:gd name="T1" fmla="*/ 10 h 59"/>
                  <a:gd name="T2" fmla="*/ 109 w 109"/>
                  <a:gd name="T3" fmla="*/ 10 h 59"/>
                  <a:gd name="T4" fmla="*/ 84 w 109"/>
                  <a:gd name="T5" fmla="*/ 5 h 59"/>
                  <a:gd name="T6" fmla="*/ 40 w 109"/>
                  <a:gd name="T7" fmla="*/ 0 h 59"/>
                  <a:gd name="T8" fmla="*/ 25 w 109"/>
                  <a:gd name="T9" fmla="*/ 5 h 59"/>
                  <a:gd name="T10" fmla="*/ 10 w 109"/>
                  <a:gd name="T11" fmla="*/ 10 h 59"/>
                  <a:gd name="T12" fmla="*/ 0 w 109"/>
                  <a:gd name="T13" fmla="*/ 20 h 59"/>
                  <a:gd name="T14" fmla="*/ 0 w 109"/>
                  <a:gd name="T15" fmla="*/ 34 h 59"/>
                  <a:gd name="T16" fmla="*/ 0 w 109"/>
                  <a:gd name="T17" fmla="*/ 34 h 59"/>
                  <a:gd name="T18" fmla="*/ 10 w 109"/>
                  <a:gd name="T19" fmla="*/ 54 h 59"/>
                  <a:gd name="T20" fmla="*/ 25 w 109"/>
                  <a:gd name="T21" fmla="*/ 59 h 59"/>
                  <a:gd name="T22" fmla="*/ 45 w 109"/>
                  <a:gd name="T23" fmla="*/ 54 h 59"/>
                  <a:gd name="T24" fmla="*/ 64 w 109"/>
                  <a:gd name="T25" fmla="*/ 44 h 59"/>
                  <a:gd name="T26" fmla="*/ 94 w 109"/>
                  <a:gd name="T27" fmla="*/ 20 h 59"/>
                  <a:gd name="T28" fmla="*/ 109 w 109"/>
                  <a:gd name="T29" fmla="*/ 1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9" h="59">
                    <a:moveTo>
                      <a:pt x="109" y="10"/>
                    </a:moveTo>
                    <a:lnTo>
                      <a:pt x="109" y="10"/>
                    </a:lnTo>
                    <a:lnTo>
                      <a:pt x="84" y="5"/>
                    </a:lnTo>
                    <a:lnTo>
                      <a:pt x="40" y="0"/>
                    </a:lnTo>
                    <a:lnTo>
                      <a:pt x="25" y="5"/>
                    </a:lnTo>
                    <a:lnTo>
                      <a:pt x="10" y="10"/>
                    </a:lnTo>
                    <a:lnTo>
                      <a:pt x="0" y="20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10" y="54"/>
                    </a:lnTo>
                    <a:lnTo>
                      <a:pt x="25" y="59"/>
                    </a:lnTo>
                    <a:lnTo>
                      <a:pt x="45" y="54"/>
                    </a:lnTo>
                    <a:lnTo>
                      <a:pt x="64" y="44"/>
                    </a:lnTo>
                    <a:lnTo>
                      <a:pt x="94" y="20"/>
                    </a:lnTo>
                    <a:lnTo>
                      <a:pt x="109" y="1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4" name="Freeform 193"/>
              <p:cNvSpPr>
                <a:spLocks/>
              </p:cNvSpPr>
              <p:nvPr/>
            </p:nvSpPr>
            <p:spPr bwMode="auto">
              <a:xfrm>
                <a:off x="1346" y="1221"/>
                <a:ext cx="109" cy="59"/>
              </a:xfrm>
              <a:custGeom>
                <a:avLst/>
                <a:gdLst>
                  <a:gd name="T0" fmla="*/ 109 w 109"/>
                  <a:gd name="T1" fmla="*/ 10 h 59"/>
                  <a:gd name="T2" fmla="*/ 109 w 109"/>
                  <a:gd name="T3" fmla="*/ 10 h 59"/>
                  <a:gd name="T4" fmla="*/ 84 w 109"/>
                  <a:gd name="T5" fmla="*/ 5 h 59"/>
                  <a:gd name="T6" fmla="*/ 40 w 109"/>
                  <a:gd name="T7" fmla="*/ 0 h 59"/>
                  <a:gd name="T8" fmla="*/ 25 w 109"/>
                  <a:gd name="T9" fmla="*/ 5 h 59"/>
                  <a:gd name="T10" fmla="*/ 10 w 109"/>
                  <a:gd name="T11" fmla="*/ 10 h 59"/>
                  <a:gd name="T12" fmla="*/ 0 w 109"/>
                  <a:gd name="T13" fmla="*/ 20 h 59"/>
                  <a:gd name="T14" fmla="*/ 0 w 109"/>
                  <a:gd name="T15" fmla="*/ 34 h 59"/>
                  <a:gd name="T16" fmla="*/ 0 w 109"/>
                  <a:gd name="T17" fmla="*/ 34 h 59"/>
                  <a:gd name="T18" fmla="*/ 10 w 109"/>
                  <a:gd name="T19" fmla="*/ 54 h 59"/>
                  <a:gd name="T20" fmla="*/ 25 w 109"/>
                  <a:gd name="T21" fmla="*/ 59 h 59"/>
                  <a:gd name="T22" fmla="*/ 45 w 109"/>
                  <a:gd name="T23" fmla="*/ 54 h 59"/>
                  <a:gd name="T24" fmla="*/ 64 w 109"/>
                  <a:gd name="T25" fmla="*/ 44 h 59"/>
                  <a:gd name="T26" fmla="*/ 94 w 109"/>
                  <a:gd name="T27" fmla="*/ 20 h 59"/>
                  <a:gd name="T28" fmla="*/ 109 w 109"/>
                  <a:gd name="T29" fmla="*/ 10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09" h="59">
                    <a:moveTo>
                      <a:pt x="109" y="10"/>
                    </a:moveTo>
                    <a:lnTo>
                      <a:pt x="109" y="10"/>
                    </a:lnTo>
                    <a:lnTo>
                      <a:pt x="84" y="5"/>
                    </a:lnTo>
                    <a:lnTo>
                      <a:pt x="40" y="0"/>
                    </a:lnTo>
                    <a:lnTo>
                      <a:pt x="25" y="5"/>
                    </a:lnTo>
                    <a:lnTo>
                      <a:pt x="10" y="10"/>
                    </a:lnTo>
                    <a:lnTo>
                      <a:pt x="0" y="20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10" y="54"/>
                    </a:lnTo>
                    <a:lnTo>
                      <a:pt x="25" y="59"/>
                    </a:lnTo>
                    <a:lnTo>
                      <a:pt x="45" y="54"/>
                    </a:lnTo>
                    <a:lnTo>
                      <a:pt x="64" y="44"/>
                    </a:lnTo>
                    <a:lnTo>
                      <a:pt x="94" y="20"/>
                    </a:lnTo>
                    <a:lnTo>
                      <a:pt x="109" y="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5" name="Freeform 194"/>
              <p:cNvSpPr>
                <a:spLocks/>
              </p:cNvSpPr>
              <p:nvPr/>
            </p:nvSpPr>
            <p:spPr bwMode="auto">
              <a:xfrm>
                <a:off x="1386" y="1088"/>
                <a:ext cx="74" cy="98"/>
              </a:xfrm>
              <a:custGeom>
                <a:avLst/>
                <a:gdLst>
                  <a:gd name="T0" fmla="*/ 69 w 74"/>
                  <a:gd name="T1" fmla="*/ 0 h 98"/>
                  <a:gd name="T2" fmla="*/ 69 w 74"/>
                  <a:gd name="T3" fmla="*/ 0 h 98"/>
                  <a:gd name="T4" fmla="*/ 29 w 74"/>
                  <a:gd name="T5" fmla="*/ 19 h 98"/>
                  <a:gd name="T6" fmla="*/ 15 w 74"/>
                  <a:gd name="T7" fmla="*/ 29 h 98"/>
                  <a:gd name="T8" fmla="*/ 5 w 74"/>
                  <a:gd name="T9" fmla="*/ 44 h 98"/>
                  <a:gd name="T10" fmla="*/ 5 w 74"/>
                  <a:gd name="T11" fmla="*/ 54 h 98"/>
                  <a:gd name="T12" fmla="*/ 0 w 74"/>
                  <a:gd name="T13" fmla="*/ 69 h 98"/>
                  <a:gd name="T14" fmla="*/ 5 w 74"/>
                  <a:gd name="T15" fmla="*/ 79 h 98"/>
                  <a:gd name="T16" fmla="*/ 15 w 74"/>
                  <a:gd name="T17" fmla="*/ 93 h 98"/>
                  <a:gd name="T18" fmla="*/ 15 w 74"/>
                  <a:gd name="T19" fmla="*/ 93 h 98"/>
                  <a:gd name="T20" fmla="*/ 24 w 74"/>
                  <a:gd name="T21" fmla="*/ 98 h 98"/>
                  <a:gd name="T22" fmla="*/ 29 w 74"/>
                  <a:gd name="T23" fmla="*/ 93 h 98"/>
                  <a:gd name="T24" fmla="*/ 44 w 74"/>
                  <a:gd name="T25" fmla="*/ 83 h 98"/>
                  <a:gd name="T26" fmla="*/ 54 w 74"/>
                  <a:gd name="T27" fmla="*/ 69 h 98"/>
                  <a:gd name="T28" fmla="*/ 64 w 74"/>
                  <a:gd name="T29" fmla="*/ 49 h 98"/>
                  <a:gd name="T30" fmla="*/ 74 w 74"/>
                  <a:gd name="T31" fmla="*/ 9 h 98"/>
                  <a:gd name="T32" fmla="*/ 69 w 74"/>
                  <a:gd name="T33" fmla="*/ 0 h 98"/>
                  <a:gd name="T34" fmla="*/ 69 w 74"/>
                  <a:gd name="T35" fmla="*/ 0 h 98"/>
                  <a:gd name="T36" fmla="*/ 69 w 74"/>
                  <a:gd name="T37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4" h="98">
                    <a:moveTo>
                      <a:pt x="69" y="0"/>
                    </a:moveTo>
                    <a:lnTo>
                      <a:pt x="69" y="0"/>
                    </a:lnTo>
                    <a:lnTo>
                      <a:pt x="29" y="19"/>
                    </a:lnTo>
                    <a:lnTo>
                      <a:pt x="15" y="29"/>
                    </a:lnTo>
                    <a:lnTo>
                      <a:pt x="5" y="44"/>
                    </a:lnTo>
                    <a:lnTo>
                      <a:pt x="5" y="54"/>
                    </a:lnTo>
                    <a:lnTo>
                      <a:pt x="0" y="69"/>
                    </a:lnTo>
                    <a:lnTo>
                      <a:pt x="5" y="79"/>
                    </a:lnTo>
                    <a:lnTo>
                      <a:pt x="15" y="93"/>
                    </a:lnTo>
                    <a:lnTo>
                      <a:pt x="15" y="93"/>
                    </a:lnTo>
                    <a:lnTo>
                      <a:pt x="24" y="98"/>
                    </a:lnTo>
                    <a:lnTo>
                      <a:pt x="29" y="93"/>
                    </a:lnTo>
                    <a:lnTo>
                      <a:pt x="44" y="83"/>
                    </a:lnTo>
                    <a:lnTo>
                      <a:pt x="54" y="69"/>
                    </a:lnTo>
                    <a:lnTo>
                      <a:pt x="64" y="49"/>
                    </a:lnTo>
                    <a:lnTo>
                      <a:pt x="74" y="9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9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6" name="Freeform 195"/>
              <p:cNvSpPr>
                <a:spLocks/>
              </p:cNvSpPr>
              <p:nvPr/>
            </p:nvSpPr>
            <p:spPr bwMode="auto">
              <a:xfrm>
                <a:off x="1386" y="1088"/>
                <a:ext cx="74" cy="98"/>
              </a:xfrm>
              <a:custGeom>
                <a:avLst/>
                <a:gdLst>
                  <a:gd name="T0" fmla="*/ 69 w 74"/>
                  <a:gd name="T1" fmla="*/ 0 h 98"/>
                  <a:gd name="T2" fmla="*/ 69 w 74"/>
                  <a:gd name="T3" fmla="*/ 0 h 98"/>
                  <a:gd name="T4" fmla="*/ 29 w 74"/>
                  <a:gd name="T5" fmla="*/ 19 h 98"/>
                  <a:gd name="T6" fmla="*/ 15 w 74"/>
                  <a:gd name="T7" fmla="*/ 29 h 98"/>
                  <a:gd name="T8" fmla="*/ 5 w 74"/>
                  <a:gd name="T9" fmla="*/ 44 h 98"/>
                  <a:gd name="T10" fmla="*/ 5 w 74"/>
                  <a:gd name="T11" fmla="*/ 54 h 98"/>
                  <a:gd name="T12" fmla="*/ 0 w 74"/>
                  <a:gd name="T13" fmla="*/ 69 h 98"/>
                  <a:gd name="T14" fmla="*/ 5 w 74"/>
                  <a:gd name="T15" fmla="*/ 79 h 98"/>
                  <a:gd name="T16" fmla="*/ 15 w 74"/>
                  <a:gd name="T17" fmla="*/ 93 h 98"/>
                  <a:gd name="T18" fmla="*/ 15 w 74"/>
                  <a:gd name="T19" fmla="*/ 93 h 98"/>
                  <a:gd name="T20" fmla="*/ 24 w 74"/>
                  <a:gd name="T21" fmla="*/ 98 h 98"/>
                  <a:gd name="T22" fmla="*/ 29 w 74"/>
                  <a:gd name="T23" fmla="*/ 93 h 98"/>
                  <a:gd name="T24" fmla="*/ 44 w 74"/>
                  <a:gd name="T25" fmla="*/ 83 h 98"/>
                  <a:gd name="T26" fmla="*/ 54 w 74"/>
                  <a:gd name="T27" fmla="*/ 69 h 98"/>
                  <a:gd name="T28" fmla="*/ 64 w 74"/>
                  <a:gd name="T29" fmla="*/ 49 h 98"/>
                  <a:gd name="T30" fmla="*/ 74 w 74"/>
                  <a:gd name="T31" fmla="*/ 9 h 98"/>
                  <a:gd name="T32" fmla="*/ 69 w 74"/>
                  <a:gd name="T33" fmla="*/ 0 h 98"/>
                  <a:gd name="T34" fmla="*/ 69 w 74"/>
                  <a:gd name="T35" fmla="*/ 0 h 98"/>
                  <a:gd name="T36" fmla="*/ 69 w 74"/>
                  <a:gd name="T37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4" h="98">
                    <a:moveTo>
                      <a:pt x="69" y="0"/>
                    </a:moveTo>
                    <a:lnTo>
                      <a:pt x="69" y="0"/>
                    </a:lnTo>
                    <a:lnTo>
                      <a:pt x="29" y="19"/>
                    </a:lnTo>
                    <a:lnTo>
                      <a:pt x="15" y="29"/>
                    </a:lnTo>
                    <a:lnTo>
                      <a:pt x="5" y="44"/>
                    </a:lnTo>
                    <a:lnTo>
                      <a:pt x="5" y="54"/>
                    </a:lnTo>
                    <a:lnTo>
                      <a:pt x="0" y="69"/>
                    </a:lnTo>
                    <a:lnTo>
                      <a:pt x="5" y="79"/>
                    </a:lnTo>
                    <a:lnTo>
                      <a:pt x="15" y="93"/>
                    </a:lnTo>
                    <a:lnTo>
                      <a:pt x="15" y="93"/>
                    </a:lnTo>
                    <a:lnTo>
                      <a:pt x="24" y="98"/>
                    </a:lnTo>
                    <a:lnTo>
                      <a:pt x="29" y="93"/>
                    </a:lnTo>
                    <a:lnTo>
                      <a:pt x="44" y="83"/>
                    </a:lnTo>
                    <a:lnTo>
                      <a:pt x="54" y="69"/>
                    </a:lnTo>
                    <a:lnTo>
                      <a:pt x="64" y="49"/>
                    </a:lnTo>
                    <a:lnTo>
                      <a:pt x="74" y="9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6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7" name="Freeform 196"/>
              <p:cNvSpPr>
                <a:spLocks/>
              </p:cNvSpPr>
              <p:nvPr/>
            </p:nvSpPr>
            <p:spPr bwMode="auto">
              <a:xfrm>
                <a:off x="1460" y="1497"/>
                <a:ext cx="89" cy="74"/>
              </a:xfrm>
              <a:custGeom>
                <a:avLst/>
                <a:gdLst>
                  <a:gd name="T0" fmla="*/ 0 w 89"/>
                  <a:gd name="T1" fmla="*/ 0 h 74"/>
                  <a:gd name="T2" fmla="*/ 0 w 89"/>
                  <a:gd name="T3" fmla="*/ 0 h 74"/>
                  <a:gd name="T4" fmla="*/ 10 w 89"/>
                  <a:gd name="T5" fmla="*/ 25 h 74"/>
                  <a:gd name="T6" fmla="*/ 29 w 89"/>
                  <a:gd name="T7" fmla="*/ 55 h 74"/>
                  <a:gd name="T8" fmla="*/ 39 w 89"/>
                  <a:gd name="T9" fmla="*/ 69 h 74"/>
                  <a:gd name="T10" fmla="*/ 54 w 89"/>
                  <a:gd name="T11" fmla="*/ 74 h 74"/>
                  <a:gd name="T12" fmla="*/ 64 w 89"/>
                  <a:gd name="T13" fmla="*/ 74 h 74"/>
                  <a:gd name="T14" fmla="*/ 79 w 89"/>
                  <a:gd name="T15" fmla="*/ 55 h 74"/>
                  <a:gd name="T16" fmla="*/ 79 w 89"/>
                  <a:gd name="T17" fmla="*/ 55 h 74"/>
                  <a:gd name="T18" fmla="*/ 89 w 89"/>
                  <a:gd name="T19" fmla="*/ 40 h 74"/>
                  <a:gd name="T20" fmla="*/ 84 w 89"/>
                  <a:gd name="T21" fmla="*/ 25 h 74"/>
                  <a:gd name="T22" fmla="*/ 74 w 89"/>
                  <a:gd name="T23" fmla="*/ 20 h 74"/>
                  <a:gd name="T24" fmla="*/ 54 w 89"/>
                  <a:gd name="T25" fmla="*/ 15 h 74"/>
                  <a:gd name="T26" fmla="*/ 20 w 89"/>
                  <a:gd name="T27" fmla="*/ 10 h 74"/>
                  <a:gd name="T28" fmla="*/ 5 w 89"/>
                  <a:gd name="T29" fmla="*/ 5 h 74"/>
                  <a:gd name="T30" fmla="*/ 0 w 89"/>
                  <a:gd name="T3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9" h="74">
                    <a:moveTo>
                      <a:pt x="0" y="0"/>
                    </a:moveTo>
                    <a:lnTo>
                      <a:pt x="0" y="0"/>
                    </a:lnTo>
                    <a:lnTo>
                      <a:pt x="10" y="25"/>
                    </a:lnTo>
                    <a:lnTo>
                      <a:pt x="29" y="55"/>
                    </a:lnTo>
                    <a:lnTo>
                      <a:pt x="39" y="69"/>
                    </a:lnTo>
                    <a:lnTo>
                      <a:pt x="54" y="74"/>
                    </a:lnTo>
                    <a:lnTo>
                      <a:pt x="64" y="74"/>
                    </a:lnTo>
                    <a:lnTo>
                      <a:pt x="79" y="55"/>
                    </a:lnTo>
                    <a:lnTo>
                      <a:pt x="79" y="55"/>
                    </a:lnTo>
                    <a:lnTo>
                      <a:pt x="89" y="40"/>
                    </a:lnTo>
                    <a:lnTo>
                      <a:pt x="84" y="25"/>
                    </a:lnTo>
                    <a:lnTo>
                      <a:pt x="74" y="20"/>
                    </a:lnTo>
                    <a:lnTo>
                      <a:pt x="54" y="15"/>
                    </a:lnTo>
                    <a:lnTo>
                      <a:pt x="20" y="10"/>
                    </a:lnTo>
                    <a:lnTo>
                      <a:pt x="5" y="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8" name="Freeform 197"/>
              <p:cNvSpPr>
                <a:spLocks/>
              </p:cNvSpPr>
              <p:nvPr/>
            </p:nvSpPr>
            <p:spPr bwMode="auto">
              <a:xfrm>
                <a:off x="1460" y="1497"/>
                <a:ext cx="89" cy="74"/>
              </a:xfrm>
              <a:custGeom>
                <a:avLst/>
                <a:gdLst>
                  <a:gd name="T0" fmla="*/ 0 w 89"/>
                  <a:gd name="T1" fmla="*/ 0 h 74"/>
                  <a:gd name="T2" fmla="*/ 0 w 89"/>
                  <a:gd name="T3" fmla="*/ 0 h 74"/>
                  <a:gd name="T4" fmla="*/ 10 w 89"/>
                  <a:gd name="T5" fmla="*/ 25 h 74"/>
                  <a:gd name="T6" fmla="*/ 29 w 89"/>
                  <a:gd name="T7" fmla="*/ 55 h 74"/>
                  <a:gd name="T8" fmla="*/ 39 w 89"/>
                  <a:gd name="T9" fmla="*/ 69 h 74"/>
                  <a:gd name="T10" fmla="*/ 54 w 89"/>
                  <a:gd name="T11" fmla="*/ 74 h 74"/>
                  <a:gd name="T12" fmla="*/ 64 w 89"/>
                  <a:gd name="T13" fmla="*/ 74 h 74"/>
                  <a:gd name="T14" fmla="*/ 79 w 89"/>
                  <a:gd name="T15" fmla="*/ 55 h 74"/>
                  <a:gd name="T16" fmla="*/ 79 w 89"/>
                  <a:gd name="T17" fmla="*/ 55 h 74"/>
                  <a:gd name="T18" fmla="*/ 89 w 89"/>
                  <a:gd name="T19" fmla="*/ 40 h 74"/>
                  <a:gd name="T20" fmla="*/ 84 w 89"/>
                  <a:gd name="T21" fmla="*/ 25 h 74"/>
                  <a:gd name="T22" fmla="*/ 74 w 89"/>
                  <a:gd name="T23" fmla="*/ 20 h 74"/>
                  <a:gd name="T24" fmla="*/ 54 w 89"/>
                  <a:gd name="T25" fmla="*/ 15 h 74"/>
                  <a:gd name="T26" fmla="*/ 20 w 89"/>
                  <a:gd name="T27" fmla="*/ 10 h 74"/>
                  <a:gd name="T28" fmla="*/ 5 w 89"/>
                  <a:gd name="T29" fmla="*/ 5 h 74"/>
                  <a:gd name="T30" fmla="*/ 0 w 89"/>
                  <a:gd name="T3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9" h="74">
                    <a:moveTo>
                      <a:pt x="0" y="0"/>
                    </a:moveTo>
                    <a:lnTo>
                      <a:pt x="0" y="0"/>
                    </a:lnTo>
                    <a:lnTo>
                      <a:pt x="10" y="25"/>
                    </a:lnTo>
                    <a:lnTo>
                      <a:pt x="29" y="55"/>
                    </a:lnTo>
                    <a:lnTo>
                      <a:pt x="39" y="69"/>
                    </a:lnTo>
                    <a:lnTo>
                      <a:pt x="54" y="74"/>
                    </a:lnTo>
                    <a:lnTo>
                      <a:pt x="64" y="74"/>
                    </a:lnTo>
                    <a:lnTo>
                      <a:pt x="79" y="55"/>
                    </a:lnTo>
                    <a:lnTo>
                      <a:pt x="79" y="55"/>
                    </a:lnTo>
                    <a:lnTo>
                      <a:pt x="89" y="40"/>
                    </a:lnTo>
                    <a:lnTo>
                      <a:pt x="84" y="25"/>
                    </a:lnTo>
                    <a:lnTo>
                      <a:pt x="74" y="20"/>
                    </a:lnTo>
                    <a:lnTo>
                      <a:pt x="54" y="15"/>
                    </a:lnTo>
                    <a:lnTo>
                      <a:pt x="20" y="10"/>
                    </a:lnTo>
                    <a:lnTo>
                      <a:pt x="5" y="5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79" name="Freeform 198"/>
              <p:cNvSpPr>
                <a:spLocks/>
              </p:cNvSpPr>
              <p:nvPr/>
            </p:nvSpPr>
            <p:spPr bwMode="auto">
              <a:xfrm>
                <a:off x="1539" y="1354"/>
                <a:ext cx="69" cy="129"/>
              </a:xfrm>
              <a:custGeom>
                <a:avLst/>
                <a:gdLst>
                  <a:gd name="T0" fmla="*/ 0 w 69"/>
                  <a:gd name="T1" fmla="*/ 0 h 129"/>
                  <a:gd name="T2" fmla="*/ 0 w 69"/>
                  <a:gd name="T3" fmla="*/ 0 h 129"/>
                  <a:gd name="T4" fmla="*/ 0 w 69"/>
                  <a:gd name="T5" fmla="*/ 20 h 129"/>
                  <a:gd name="T6" fmla="*/ 5 w 69"/>
                  <a:gd name="T7" fmla="*/ 74 h 129"/>
                  <a:gd name="T8" fmla="*/ 10 w 69"/>
                  <a:gd name="T9" fmla="*/ 99 h 129"/>
                  <a:gd name="T10" fmla="*/ 20 w 69"/>
                  <a:gd name="T11" fmla="*/ 119 h 129"/>
                  <a:gd name="T12" fmla="*/ 24 w 69"/>
                  <a:gd name="T13" fmla="*/ 129 h 129"/>
                  <a:gd name="T14" fmla="*/ 29 w 69"/>
                  <a:gd name="T15" fmla="*/ 129 h 129"/>
                  <a:gd name="T16" fmla="*/ 39 w 69"/>
                  <a:gd name="T17" fmla="*/ 129 h 129"/>
                  <a:gd name="T18" fmla="*/ 49 w 69"/>
                  <a:gd name="T19" fmla="*/ 124 h 129"/>
                  <a:gd name="T20" fmla="*/ 49 w 69"/>
                  <a:gd name="T21" fmla="*/ 124 h 129"/>
                  <a:gd name="T22" fmla="*/ 64 w 69"/>
                  <a:gd name="T23" fmla="*/ 104 h 129"/>
                  <a:gd name="T24" fmla="*/ 69 w 69"/>
                  <a:gd name="T25" fmla="*/ 84 h 129"/>
                  <a:gd name="T26" fmla="*/ 64 w 69"/>
                  <a:gd name="T27" fmla="*/ 64 h 129"/>
                  <a:gd name="T28" fmla="*/ 54 w 69"/>
                  <a:gd name="T29" fmla="*/ 50 h 129"/>
                  <a:gd name="T30" fmla="*/ 20 w 69"/>
                  <a:gd name="T31" fmla="*/ 20 h 129"/>
                  <a:gd name="T32" fmla="*/ 10 w 69"/>
                  <a:gd name="T33" fmla="*/ 10 h 129"/>
                  <a:gd name="T34" fmla="*/ 0 w 69"/>
                  <a:gd name="T35" fmla="*/ 0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9" h="129">
                    <a:moveTo>
                      <a:pt x="0" y="0"/>
                    </a:moveTo>
                    <a:lnTo>
                      <a:pt x="0" y="0"/>
                    </a:lnTo>
                    <a:lnTo>
                      <a:pt x="0" y="20"/>
                    </a:lnTo>
                    <a:lnTo>
                      <a:pt x="5" y="74"/>
                    </a:lnTo>
                    <a:lnTo>
                      <a:pt x="10" y="99"/>
                    </a:lnTo>
                    <a:lnTo>
                      <a:pt x="20" y="119"/>
                    </a:lnTo>
                    <a:lnTo>
                      <a:pt x="24" y="129"/>
                    </a:lnTo>
                    <a:lnTo>
                      <a:pt x="29" y="129"/>
                    </a:lnTo>
                    <a:lnTo>
                      <a:pt x="39" y="129"/>
                    </a:lnTo>
                    <a:lnTo>
                      <a:pt x="49" y="124"/>
                    </a:lnTo>
                    <a:lnTo>
                      <a:pt x="49" y="124"/>
                    </a:lnTo>
                    <a:lnTo>
                      <a:pt x="64" y="104"/>
                    </a:lnTo>
                    <a:lnTo>
                      <a:pt x="69" y="84"/>
                    </a:lnTo>
                    <a:lnTo>
                      <a:pt x="64" y="64"/>
                    </a:lnTo>
                    <a:lnTo>
                      <a:pt x="54" y="50"/>
                    </a:lnTo>
                    <a:lnTo>
                      <a:pt x="20" y="20"/>
                    </a:lnTo>
                    <a:lnTo>
                      <a:pt x="10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0" name="Freeform 199"/>
              <p:cNvSpPr>
                <a:spLocks/>
              </p:cNvSpPr>
              <p:nvPr/>
            </p:nvSpPr>
            <p:spPr bwMode="auto">
              <a:xfrm>
                <a:off x="1539" y="1354"/>
                <a:ext cx="69" cy="129"/>
              </a:xfrm>
              <a:custGeom>
                <a:avLst/>
                <a:gdLst>
                  <a:gd name="T0" fmla="*/ 0 w 69"/>
                  <a:gd name="T1" fmla="*/ 0 h 129"/>
                  <a:gd name="T2" fmla="*/ 0 w 69"/>
                  <a:gd name="T3" fmla="*/ 0 h 129"/>
                  <a:gd name="T4" fmla="*/ 0 w 69"/>
                  <a:gd name="T5" fmla="*/ 20 h 129"/>
                  <a:gd name="T6" fmla="*/ 5 w 69"/>
                  <a:gd name="T7" fmla="*/ 74 h 129"/>
                  <a:gd name="T8" fmla="*/ 10 w 69"/>
                  <a:gd name="T9" fmla="*/ 99 h 129"/>
                  <a:gd name="T10" fmla="*/ 20 w 69"/>
                  <a:gd name="T11" fmla="*/ 119 h 129"/>
                  <a:gd name="T12" fmla="*/ 24 w 69"/>
                  <a:gd name="T13" fmla="*/ 129 h 129"/>
                  <a:gd name="T14" fmla="*/ 29 w 69"/>
                  <a:gd name="T15" fmla="*/ 129 h 129"/>
                  <a:gd name="T16" fmla="*/ 39 w 69"/>
                  <a:gd name="T17" fmla="*/ 129 h 129"/>
                  <a:gd name="T18" fmla="*/ 49 w 69"/>
                  <a:gd name="T19" fmla="*/ 124 h 129"/>
                  <a:gd name="T20" fmla="*/ 49 w 69"/>
                  <a:gd name="T21" fmla="*/ 124 h 129"/>
                  <a:gd name="T22" fmla="*/ 64 w 69"/>
                  <a:gd name="T23" fmla="*/ 104 h 129"/>
                  <a:gd name="T24" fmla="*/ 69 w 69"/>
                  <a:gd name="T25" fmla="*/ 84 h 129"/>
                  <a:gd name="T26" fmla="*/ 64 w 69"/>
                  <a:gd name="T27" fmla="*/ 64 h 129"/>
                  <a:gd name="T28" fmla="*/ 54 w 69"/>
                  <a:gd name="T29" fmla="*/ 50 h 129"/>
                  <a:gd name="T30" fmla="*/ 20 w 69"/>
                  <a:gd name="T31" fmla="*/ 20 h 129"/>
                  <a:gd name="T32" fmla="*/ 10 w 69"/>
                  <a:gd name="T33" fmla="*/ 10 h 129"/>
                  <a:gd name="T34" fmla="*/ 0 w 69"/>
                  <a:gd name="T35" fmla="*/ 0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9" h="129">
                    <a:moveTo>
                      <a:pt x="0" y="0"/>
                    </a:moveTo>
                    <a:lnTo>
                      <a:pt x="0" y="0"/>
                    </a:lnTo>
                    <a:lnTo>
                      <a:pt x="0" y="20"/>
                    </a:lnTo>
                    <a:lnTo>
                      <a:pt x="5" y="74"/>
                    </a:lnTo>
                    <a:lnTo>
                      <a:pt x="10" y="99"/>
                    </a:lnTo>
                    <a:lnTo>
                      <a:pt x="20" y="119"/>
                    </a:lnTo>
                    <a:lnTo>
                      <a:pt x="24" y="129"/>
                    </a:lnTo>
                    <a:lnTo>
                      <a:pt x="29" y="129"/>
                    </a:lnTo>
                    <a:lnTo>
                      <a:pt x="39" y="129"/>
                    </a:lnTo>
                    <a:lnTo>
                      <a:pt x="49" y="124"/>
                    </a:lnTo>
                    <a:lnTo>
                      <a:pt x="49" y="124"/>
                    </a:lnTo>
                    <a:lnTo>
                      <a:pt x="64" y="104"/>
                    </a:lnTo>
                    <a:lnTo>
                      <a:pt x="69" y="84"/>
                    </a:lnTo>
                    <a:lnTo>
                      <a:pt x="64" y="64"/>
                    </a:lnTo>
                    <a:lnTo>
                      <a:pt x="54" y="50"/>
                    </a:lnTo>
                    <a:lnTo>
                      <a:pt x="20" y="20"/>
                    </a:lnTo>
                    <a:lnTo>
                      <a:pt x="10" y="10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1" name="Freeform 200"/>
              <p:cNvSpPr>
                <a:spLocks/>
              </p:cNvSpPr>
              <p:nvPr/>
            </p:nvSpPr>
            <p:spPr bwMode="auto">
              <a:xfrm>
                <a:off x="1563" y="1557"/>
                <a:ext cx="114" cy="59"/>
              </a:xfrm>
              <a:custGeom>
                <a:avLst/>
                <a:gdLst>
                  <a:gd name="T0" fmla="*/ 104 w 114"/>
                  <a:gd name="T1" fmla="*/ 9 h 59"/>
                  <a:gd name="T2" fmla="*/ 104 w 114"/>
                  <a:gd name="T3" fmla="*/ 9 h 59"/>
                  <a:gd name="T4" fmla="*/ 94 w 114"/>
                  <a:gd name="T5" fmla="*/ 5 h 59"/>
                  <a:gd name="T6" fmla="*/ 60 w 114"/>
                  <a:gd name="T7" fmla="*/ 0 h 59"/>
                  <a:gd name="T8" fmla="*/ 40 w 114"/>
                  <a:gd name="T9" fmla="*/ 0 h 59"/>
                  <a:gd name="T10" fmla="*/ 20 w 114"/>
                  <a:gd name="T11" fmla="*/ 5 h 59"/>
                  <a:gd name="T12" fmla="*/ 5 w 114"/>
                  <a:gd name="T13" fmla="*/ 14 h 59"/>
                  <a:gd name="T14" fmla="*/ 0 w 114"/>
                  <a:gd name="T15" fmla="*/ 29 h 59"/>
                  <a:gd name="T16" fmla="*/ 0 w 114"/>
                  <a:gd name="T17" fmla="*/ 29 h 59"/>
                  <a:gd name="T18" fmla="*/ 5 w 114"/>
                  <a:gd name="T19" fmla="*/ 39 h 59"/>
                  <a:gd name="T20" fmla="*/ 10 w 114"/>
                  <a:gd name="T21" fmla="*/ 49 h 59"/>
                  <a:gd name="T22" fmla="*/ 25 w 114"/>
                  <a:gd name="T23" fmla="*/ 59 h 59"/>
                  <a:gd name="T24" fmla="*/ 50 w 114"/>
                  <a:gd name="T25" fmla="*/ 59 h 59"/>
                  <a:gd name="T26" fmla="*/ 75 w 114"/>
                  <a:gd name="T27" fmla="*/ 54 h 59"/>
                  <a:gd name="T28" fmla="*/ 94 w 114"/>
                  <a:gd name="T29" fmla="*/ 44 h 59"/>
                  <a:gd name="T30" fmla="*/ 109 w 114"/>
                  <a:gd name="T31" fmla="*/ 34 h 59"/>
                  <a:gd name="T32" fmla="*/ 114 w 114"/>
                  <a:gd name="T33" fmla="*/ 24 h 59"/>
                  <a:gd name="T34" fmla="*/ 114 w 114"/>
                  <a:gd name="T35" fmla="*/ 19 h 59"/>
                  <a:gd name="T36" fmla="*/ 109 w 114"/>
                  <a:gd name="T37" fmla="*/ 14 h 59"/>
                  <a:gd name="T38" fmla="*/ 104 w 114"/>
                  <a:gd name="T39" fmla="*/ 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4" h="59">
                    <a:moveTo>
                      <a:pt x="104" y="9"/>
                    </a:moveTo>
                    <a:lnTo>
                      <a:pt x="104" y="9"/>
                    </a:lnTo>
                    <a:lnTo>
                      <a:pt x="94" y="5"/>
                    </a:lnTo>
                    <a:lnTo>
                      <a:pt x="60" y="0"/>
                    </a:lnTo>
                    <a:lnTo>
                      <a:pt x="40" y="0"/>
                    </a:lnTo>
                    <a:lnTo>
                      <a:pt x="20" y="5"/>
                    </a:lnTo>
                    <a:lnTo>
                      <a:pt x="5" y="14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5" y="39"/>
                    </a:lnTo>
                    <a:lnTo>
                      <a:pt x="10" y="49"/>
                    </a:lnTo>
                    <a:lnTo>
                      <a:pt x="25" y="59"/>
                    </a:lnTo>
                    <a:lnTo>
                      <a:pt x="50" y="59"/>
                    </a:lnTo>
                    <a:lnTo>
                      <a:pt x="75" y="54"/>
                    </a:lnTo>
                    <a:lnTo>
                      <a:pt x="94" y="44"/>
                    </a:lnTo>
                    <a:lnTo>
                      <a:pt x="109" y="34"/>
                    </a:lnTo>
                    <a:lnTo>
                      <a:pt x="114" y="24"/>
                    </a:lnTo>
                    <a:lnTo>
                      <a:pt x="114" y="19"/>
                    </a:lnTo>
                    <a:lnTo>
                      <a:pt x="109" y="14"/>
                    </a:lnTo>
                    <a:lnTo>
                      <a:pt x="104" y="9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2" name="Freeform 201"/>
              <p:cNvSpPr>
                <a:spLocks/>
              </p:cNvSpPr>
              <p:nvPr/>
            </p:nvSpPr>
            <p:spPr bwMode="auto">
              <a:xfrm>
                <a:off x="1563" y="1557"/>
                <a:ext cx="114" cy="59"/>
              </a:xfrm>
              <a:custGeom>
                <a:avLst/>
                <a:gdLst>
                  <a:gd name="T0" fmla="*/ 104 w 114"/>
                  <a:gd name="T1" fmla="*/ 9 h 59"/>
                  <a:gd name="T2" fmla="*/ 104 w 114"/>
                  <a:gd name="T3" fmla="*/ 9 h 59"/>
                  <a:gd name="T4" fmla="*/ 94 w 114"/>
                  <a:gd name="T5" fmla="*/ 5 h 59"/>
                  <a:gd name="T6" fmla="*/ 60 w 114"/>
                  <a:gd name="T7" fmla="*/ 0 h 59"/>
                  <a:gd name="T8" fmla="*/ 40 w 114"/>
                  <a:gd name="T9" fmla="*/ 0 h 59"/>
                  <a:gd name="T10" fmla="*/ 20 w 114"/>
                  <a:gd name="T11" fmla="*/ 5 h 59"/>
                  <a:gd name="T12" fmla="*/ 5 w 114"/>
                  <a:gd name="T13" fmla="*/ 14 h 59"/>
                  <a:gd name="T14" fmla="*/ 0 w 114"/>
                  <a:gd name="T15" fmla="*/ 29 h 59"/>
                  <a:gd name="T16" fmla="*/ 0 w 114"/>
                  <a:gd name="T17" fmla="*/ 29 h 59"/>
                  <a:gd name="T18" fmla="*/ 5 w 114"/>
                  <a:gd name="T19" fmla="*/ 39 h 59"/>
                  <a:gd name="T20" fmla="*/ 10 w 114"/>
                  <a:gd name="T21" fmla="*/ 49 h 59"/>
                  <a:gd name="T22" fmla="*/ 25 w 114"/>
                  <a:gd name="T23" fmla="*/ 59 h 59"/>
                  <a:gd name="T24" fmla="*/ 50 w 114"/>
                  <a:gd name="T25" fmla="*/ 59 h 59"/>
                  <a:gd name="T26" fmla="*/ 75 w 114"/>
                  <a:gd name="T27" fmla="*/ 54 h 59"/>
                  <a:gd name="T28" fmla="*/ 94 w 114"/>
                  <a:gd name="T29" fmla="*/ 44 h 59"/>
                  <a:gd name="T30" fmla="*/ 109 w 114"/>
                  <a:gd name="T31" fmla="*/ 34 h 59"/>
                  <a:gd name="T32" fmla="*/ 114 w 114"/>
                  <a:gd name="T33" fmla="*/ 24 h 59"/>
                  <a:gd name="T34" fmla="*/ 114 w 114"/>
                  <a:gd name="T35" fmla="*/ 19 h 59"/>
                  <a:gd name="T36" fmla="*/ 109 w 114"/>
                  <a:gd name="T37" fmla="*/ 14 h 59"/>
                  <a:gd name="T38" fmla="*/ 104 w 114"/>
                  <a:gd name="T39" fmla="*/ 9 h 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4" h="59">
                    <a:moveTo>
                      <a:pt x="104" y="9"/>
                    </a:moveTo>
                    <a:lnTo>
                      <a:pt x="104" y="9"/>
                    </a:lnTo>
                    <a:lnTo>
                      <a:pt x="94" y="5"/>
                    </a:lnTo>
                    <a:lnTo>
                      <a:pt x="60" y="0"/>
                    </a:lnTo>
                    <a:lnTo>
                      <a:pt x="40" y="0"/>
                    </a:lnTo>
                    <a:lnTo>
                      <a:pt x="20" y="5"/>
                    </a:lnTo>
                    <a:lnTo>
                      <a:pt x="5" y="14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5" y="39"/>
                    </a:lnTo>
                    <a:lnTo>
                      <a:pt x="10" y="49"/>
                    </a:lnTo>
                    <a:lnTo>
                      <a:pt x="25" y="59"/>
                    </a:lnTo>
                    <a:lnTo>
                      <a:pt x="50" y="59"/>
                    </a:lnTo>
                    <a:lnTo>
                      <a:pt x="75" y="54"/>
                    </a:lnTo>
                    <a:lnTo>
                      <a:pt x="94" y="44"/>
                    </a:lnTo>
                    <a:lnTo>
                      <a:pt x="109" y="34"/>
                    </a:lnTo>
                    <a:lnTo>
                      <a:pt x="114" y="24"/>
                    </a:lnTo>
                    <a:lnTo>
                      <a:pt x="114" y="19"/>
                    </a:lnTo>
                    <a:lnTo>
                      <a:pt x="109" y="14"/>
                    </a:lnTo>
                    <a:lnTo>
                      <a:pt x="104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3" name="Freeform 202"/>
              <p:cNvSpPr>
                <a:spLocks/>
              </p:cNvSpPr>
              <p:nvPr/>
            </p:nvSpPr>
            <p:spPr bwMode="auto">
              <a:xfrm>
                <a:off x="1544" y="1137"/>
                <a:ext cx="69" cy="123"/>
              </a:xfrm>
              <a:custGeom>
                <a:avLst/>
                <a:gdLst>
                  <a:gd name="T0" fmla="*/ 19 w 69"/>
                  <a:gd name="T1" fmla="*/ 0 h 123"/>
                  <a:gd name="T2" fmla="*/ 19 w 69"/>
                  <a:gd name="T3" fmla="*/ 0 h 123"/>
                  <a:gd name="T4" fmla="*/ 10 w 69"/>
                  <a:gd name="T5" fmla="*/ 30 h 123"/>
                  <a:gd name="T6" fmla="*/ 0 w 69"/>
                  <a:gd name="T7" fmla="*/ 74 h 123"/>
                  <a:gd name="T8" fmla="*/ 0 w 69"/>
                  <a:gd name="T9" fmla="*/ 99 h 123"/>
                  <a:gd name="T10" fmla="*/ 5 w 69"/>
                  <a:gd name="T11" fmla="*/ 113 h 123"/>
                  <a:gd name="T12" fmla="*/ 15 w 69"/>
                  <a:gd name="T13" fmla="*/ 118 h 123"/>
                  <a:gd name="T14" fmla="*/ 19 w 69"/>
                  <a:gd name="T15" fmla="*/ 123 h 123"/>
                  <a:gd name="T16" fmla="*/ 29 w 69"/>
                  <a:gd name="T17" fmla="*/ 123 h 123"/>
                  <a:gd name="T18" fmla="*/ 44 w 69"/>
                  <a:gd name="T19" fmla="*/ 123 h 123"/>
                  <a:gd name="T20" fmla="*/ 44 w 69"/>
                  <a:gd name="T21" fmla="*/ 123 h 123"/>
                  <a:gd name="T22" fmla="*/ 54 w 69"/>
                  <a:gd name="T23" fmla="*/ 118 h 123"/>
                  <a:gd name="T24" fmla="*/ 64 w 69"/>
                  <a:gd name="T25" fmla="*/ 113 h 123"/>
                  <a:gd name="T26" fmla="*/ 69 w 69"/>
                  <a:gd name="T27" fmla="*/ 104 h 123"/>
                  <a:gd name="T28" fmla="*/ 69 w 69"/>
                  <a:gd name="T29" fmla="*/ 94 h 123"/>
                  <a:gd name="T30" fmla="*/ 64 w 69"/>
                  <a:gd name="T31" fmla="*/ 74 h 123"/>
                  <a:gd name="T32" fmla="*/ 59 w 69"/>
                  <a:gd name="T33" fmla="*/ 49 h 123"/>
                  <a:gd name="T34" fmla="*/ 44 w 69"/>
                  <a:gd name="T35" fmla="*/ 25 h 123"/>
                  <a:gd name="T36" fmla="*/ 34 w 69"/>
                  <a:gd name="T37" fmla="*/ 10 h 123"/>
                  <a:gd name="T38" fmla="*/ 24 w 69"/>
                  <a:gd name="T39" fmla="*/ 0 h 123"/>
                  <a:gd name="T40" fmla="*/ 19 w 69"/>
                  <a:gd name="T41" fmla="*/ 0 h 123"/>
                  <a:gd name="T42" fmla="*/ 19 w 69"/>
                  <a:gd name="T43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123">
                    <a:moveTo>
                      <a:pt x="19" y="0"/>
                    </a:moveTo>
                    <a:lnTo>
                      <a:pt x="19" y="0"/>
                    </a:lnTo>
                    <a:lnTo>
                      <a:pt x="10" y="30"/>
                    </a:lnTo>
                    <a:lnTo>
                      <a:pt x="0" y="74"/>
                    </a:lnTo>
                    <a:lnTo>
                      <a:pt x="0" y="99"/>
                    </a:lnTo>
                    <a:lnTo>
                      <a:pt x="5" y="113"/>
                    </a:lnTo>
                    <a:lnTo>
                      <a:pt x="15" y="118"/>
                    </a:lnTo>
                    <a:lnTo>
                      <a:pt x="19" y="123"/>
                    </a:lnTo>
                    <a:lnTo>
                      <a:pt x="29" y="123"/>
                    </a:lnTo>
                    <a:lnTo>
                      <a:pt x="44" y="123"/>
                    </a:lnTo>
                    <a:lnTo>
                      <a:pt x="44" y="123"/>
                    </a:lnTo>
                    <a:lnTo>
                      <a:pt x="54" y="118"/>
                    </a:lnTo>
                    <a:lnTo>
                      <a:pt x="64" y="113"/>
                    </a:lnTo>
                    <a:lnTo>
                      <a:pt x="69" y="104"/>
                    </a:lnTo>
                    <a:lnTo>
                      <a:pt x="69" y="94"/>
                    </a:lnTo>
                    <a:lnTo>
                      <a:pt x="64" y="74"/>
                    </a:lnTo>
                    <a:lnTo>
                      <a:pt x="59" y="49"/>
                    </a:lnTo>
                    <a:lnTo>
                      <a:pt x="44" y="25"/>
                    </a:lnTo>
                    <a:lnTo>
                      <a:pt x="34" y="10"/>
                    </a:lnTo>
                    <a:lnTo>
                      <a:pt x="24" y="0"/>
                    </a:lnTo>
                    <a:lnTo>
                      <a:pt x="19" y="0"/>
                    </a:lnTo>
                    <a:lnTo>
                      <a:pt x="19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4" name="Freeform 203"/>
              <p:cNvSpPr>
                <a:spLocks/>
              </p:cNvSpPr>
              <p:nvPr/>
            </p:nvSpPr>
            <p:spPr bwMode="auto">
              <a:xfrm>
                <a:off x="1544" y="1137"/>
                <a:ext cx="69" cy="123"/>
              </a:xfrm>
              <a:custGeom>
                <a:avLst/>
                <a:gdLst>
                  <a:gd name="T0" fmla="*/ 19 w 69"/>
                  <a:gd name="T1" fmla="*/ 0 h 123"/>
                  <a:gd name="T2" fmla="*/ 19 w 69"/>
                  <a:gd name="T3" fmla="*/ 0 h 123"/>
                  <a:gd name="T4" fmla="*/ 10 w 69"/>
                  <a:gd name="T5" fmla="*/ 30 h 123"/>
                  <a:gd name="T6" fmla="*/ 0 w 69"/>
                  <a:gd name="T7" fmla="*/ 74 h 123"/>
                  <a:gd name="T8" fmla="*/ 0 w 69"/>
                  <a:gd name="T9" fmla="*/ 99 h 123"/>
                  <a:gd name="T10" fmla="*/ 5 w 69"/>
                  <a:gd name="T11" fmla="*/ 113 h 123"/>
                  <a:gd name="T12" fmla="*/ 15 w 69"/>
                  <a:gd name="T13" fmla="*/ 118 h 123"/>
                  <a:gd name="T14" fmla="*/ 19 w 69"/>
                  <a:gd name="T15" fmla="*/ 123 h 123"/>
                  <a:gd name="T16" fmla="*/ 29 w 69"/>
                  <a:gd name="T17" fmla="*/ 123 h 123"/>
                  <a:gd name="T18" fmla="*/ 44 w 69"/>
                  <a:gd name="T19" fmla="*/ 123 h 123"/>
                  <a:gd name="T20" fmla="*/ 44 w 69"/>
                  <a:gd name="T21" fmla="*/ 123 h 123"/>
                  <a:gd name="T22" fmla="*/ 54 w 69"/>
                  <a:gd name="T23" fmla="*/ 118 h 123"/>
                  <a:gd name="T24" fmla="*/ 64 w 69"/>
                  <a:gd name="T25" fmla="*/ 113 h 123"/>
                  <a:gd name="T26" fmla="*/ 69 w 69"/>
                  <a:gd name="T27" fmla="*/ 104 h 123"/>
                  <a:gd name="T28" fmla="*/ 69 w 69"/>
                  <a:gd name="T29" fmla="*/ 94 h 123"/>
                  <a:gd name="T30" fmla="*/ 64 w 69"/>
                  <a:gd name="T31" fmla="*/ 74 h 123"/>
                  <a:gd name="T32" fmla="*/ 59 w 69"/>
                  <a:gd name="T33" fmla="*/ 49 h 123"/>
                  <a:gd name="T34" fmla="*/ 44 w 69"/>
                  <a:gd name="T35" fmla="*/ 25 h 123"/>
                  <a:gd name="T36" fmla="*/ 34 w 69"/>
                  <a:gd name="T37" fmla="*/ 10 h 123"/>
                  <a:gd name="T38" fmla="*/ 24 w 69"/>
                  <a:gd name="T39" fmla="*/ 0 h 123"/>
                  <a:gd name="T40" fmla="*/ 19 w 69"/>
                  <a:gd name="T41" fmla="*/ 0 h 123"/>
                  <a:gd name="T42" fmla="*/ 19 w 69"/>
                  <a:gd name="T43" fmla="*/ 0 h 12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123">
                    <a:moveTo>
                      <a:pt x="19" y="0"/>
                    </a:moveTo>
                    <a:lnTo>
                      <a:pt x="19" y="0"/>
                    </a:lnTo>
                    <a:lnTo>
                      <a:pt x="10" y="30"/>
                    </a:lnTo>
                    <a:lnTo>
                      <a:pt x="0" y="74"/>
                    </a:lnTo>
                    <a:lnTo>
                      <a:pt x="0" y="99"/>
                    </a:lnTo>
                    <a:lnTo>
                      <a:pt x="5" y="113"/>
                    </a:lnTo>
                    <a:lnTo>
                      <a:pt x="15" y="118"/>
                    </a:lnTo>
                    <a:lnTo>
                      <a:pt x="19" y="123"/>
                    </a:lnTo>
                    <a:lnTo>
                      <a:pt x="29" y="123"/>
                    </a:lnTo>
                    <a:lnTo>
                      <a:pt x="44" y="123"/>
                    </a:lnTo>
                    <a:lnTo>
                      <a:pt x="44" y="123"/>
                    </a:lnTo>
                    <a:lnTo>
                      <a:pt x="54" y="118"/>
                    </a:lnTo>
                    <a:lnTo>
                      <a:pt x="64" y="113"/>
                    </a:lnTo>
                    <a:lnTo>
                      <a:pt x="69" y="104"/>
                    </a:lnTo>
                    <a:lnTo>
                      <a:pt x="69" y="94"/>
                    </a:lnTo>
                    <a:lnTo>
                      <a:pt x="64" y="74"/>
                    </a:lnTo>
                    <a:lnTo>
                      <a:pt x="59" y="49"/>
                    </a:lnTo>
                    <a:lnTo>
                      <a:pt x="44" y="25"/>
                    </a:lnTo>
                    <a:lnTo>
                      <a:pt x="34" y="10"/>
                    </a:lnTo>
                    <a:lnTo>
                      <a:pt x="24" y="0"/>
                    </a:lnTo>
                    <a:lnTo>
                      <a:pt x="19" y="0"/>
                    </a:lnTo>
                    <a:lnTo>
                      <a:pt x="1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5" name="Freeform 204"/>
              <p:cNvSpPr>
                <a:spLocks/>
              </p:cNvSpPr>
              <p:nvPr/>
            </p:nvSpPr>
            <p:spPr bwMode="auto">
              <a:xfrm>
                <a:off x="1746" y="984"/>
                <a:ext cx="59" cy="104"/>
              </a:xfrm>
              <a:custGeom>
                <a:avLst/>
                <a:gdLst>
                  <a:gd name="T0" fmla="*/ 15 w 59"/>
                  <a:gd name="T1" fmla="*/ 0 h 104"/>
                  <a:gd name="T2" fmla="*/ 15 w 59"/>
                  <a:gd name="T3" fmla="*/ 0 h 104"/>
                  <a:gd name="T4" fmla="*/ 5 w 59"/>
                  <a:gd name="T5" fmla="*/ 25 h 104"/>
                  <a:gd name="T6" fmla="*/ 0 w 59"/>
                  <a:gd name="T7" fmla="*/ 64 h 104"/>
                  <a:gd name="T8" fmla="*/ 0 w 59"/>
                  <a:gd name="T9" fmla="*/ 79 h 104"/>
                  <a:gd name="T10" fmla="*/ 5 w 59"/>
                  <a:gd name="T11" fmla="*/ 94 h 104"/>
                  <a:gd name="T12" fmla="*/ 15 w 59"/>
                  <a:gd name="T13" fmla="*/ 104 h 104"/>
                  <a:gd name="T14" fmla="*/ 40 w 59"/>
                  <a:gd name="T15" fmla="*/ 104 h 104"/>
                  <a:gd name="T16" fmla="*/ 40 w 59"/>
                  <a:gd name="T17" fmla="*/ 104 h 104"/>
                  <a:gd name="T18" fmla="*/ 45 w 59"/>
                  <a:gd name="T19" fmla="*/ 99 h 104"/>
                  <a:gd name="T20" fmla="*/ 54 w 59"/>
                  <a:gd name="T21" fmla="*/ 94 h 104"/>
                  <a:gd name="T22" fmla="*/ 59 w 59"/>
                  <a:gd name="T23" fmla="*/ 79 h 104"/>
                  <a:gd name="T24" fmla="*/ 54 w 59"/>
                  <a:gd name="T25" fmla="*/ 59 h 104"/>
                  <a:gd name="T26" fmla="*/ 49 w 59"/>
                  <a:gd name="T27" fmla="*/ 39 h 104"/>
                  <a:gd name="T28" fmla="*/ 25 w 59"/>
                  <a:gd name="T29" fmla="*/ 5 h 104"/>
                  <a:gd name="T30" fmla="*/ 20 w 59"/>
                  <a:gd name="T31" fmla="*/ 0 h 104"/>
                  <a:gd name="T32" fmla="*/ 15 w 59"/>
                  <a:gd name="T33" fmla="*/ 0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9" h="104">
                    <a:moveTo>
                      <a:pt x="15" y="0"/>
                    </a:moveTo>
                    <a:lnTo>
                      <a:pt x="15" y="0"/>
                    </a:lnTo>
                    <a:lnTo>
                      <a:pt x="5" y="25"/>
                    </a:lnTo>
                    <a:lnTo>
                      <a:pt x="0" y="64"/>
                    </a:lnTo>
                    <a:lnTo>
                      <a:pt x="0" y="79"/>
                    </a:lnTo>
                    <a:lnTo>
                      <a:pt x="5" y="94"/>
                    </a:lnTo>
                    <a:lnTo>
                      <a:pt x="15" y="104"/>
                    </a:lnTo>
                    <a:lnTo>
                      <a:pt x="40" y="104"/>
                    </a:lnTo>
                    <a:lnTo>
                      <a:pt x="40" y="104"/>
                    </a:lnTo>
                    <a:lnTo>
                      <a:pt x="45" y="99"/>
                    </a:lnTo>
                    <a:lnTo>
                      <a:pt x="54" y="94"/>
                    </a:lnTo>
                    <a:lnTo>
                      <a:pt x="59" y="79"/>
                    </a:lnTo>
                    <a:lnTo>
                      <a:pt x="54" y="59"/>
                    </a:lnTo>
                    <a:lnTo>
                      <a:pt x="49" y="39"/>
                    </a:lnTo>
                    <a:lnTo>
                      <a:pt x="25" y="5"/>
                    </a:lnTo>
                    <a:lnTo>
                      <a:pt x="20" y="0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6" name="Freeform 205"/>
              <p:cNvSpPr>
                <a:spLocks/>
              </p:cNvSpPr>
              <p:nvPr/>
            </p:nvSpPr>
            <p:spPr bwMode="auto">
              <a:xfrm>
                <a:off x="1746" y="984"/>
                <a:ext cx="59" cy="104"/>
              </a:xfrm>
              <a:custGeom>
                <a:avLst/>
                <a:gdLst>
                  <a:gd name="T0" fmla="*/ 15 w 59"/>
                  <a:gd name="T1" fmla="*/ 0 h 104"/>
                  <a:gd name="T2" fmla="*/ 15 w 59"/>
                  <a:gd name="T3" fmla="*/ 0 h 104"/>
                  <a:gd name="T4" fmla="*/ 5 w 59"/>
                  <a:gd name="T5" fmla="*/ 25 h 104"/>
                  <a:gd name="T6" fmla="*/ 0 w 59"/>
                  <a:gd name="T7" fmla="*/ 64 h 104"/>
                  <a:gd name="T8" fmla="*/ 0 w 59"/>
                  <a:gd name="T9" fmla="*/ 79 h 104"/>
                  <a:gd name="T10" fmla="*/ 5 w 59"/>
                  <a:gd name="T11" fmla="*/ 94 h 104"/>
                  <a:gd name="T12" fmla="*/ 15 w 59"/>
                  <a:gd name="T13" fmla="*/ 104 h 104"/>
                  <a:gd name="T14" fmla="*/ 40 w 59"/>
                  <a:gd name="T15" fmla="*/ 104 h 104"/>
                  <a:gd name="T16" fmla="*/ 40 w 59"/>
                  <a:gd name="T17" fmla="*/ 104 h 104"/>
                  <a:gd name="T18" fmla="*/ 45 w 59"/>
                  <a:gd name="T19" fmla="*/ 99 h 104"/>
                  <a:gd name="T20" fmla="*/ 54 w 59"/>
                  <a:gd name="T21" fmla="*/ 94 h 104"/>
                  <a:gd name="T22" fmla="*/ 59 w 59"/>
                  <a:gd name="T23" fmla="*/ 79 h 104"/>
                  <a:gd name="T24" fmla="*/ 54 w 59"/>
                  <a:gd name="T25" fmla="*/ 59 h 104"/>
                  <a:gd name="T26" fmla="*/ 49 w 59"/>
                  <a:gd name="T27" fmla="*/ 39 h 104"/>
                  <a:gd name="T28" fmla="*/ 25 w 59"/>
                  <a:gd name="T29" fmla="*/ 5 h 104"/>
                  <a:gd name="T30" fmla="*/ 20 w 59"/>
                  <a:gd name="T31" fmla="*/ 0 h 104"/>
                  <a:gd name="T32" fmla="*/ 15 w 59"/>
                  <a:gd name="T33" fmla="*/ 0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9" h="104">
                    <a:moveTo>
                      <a:pt x="15" y="0"/>
                    </a:moveTo>
                    <a:lnTo>
                      <a:pt x="15" y="0"/>
                    </a:lnTo>
                    <a:lnTo>
                      <a:pt x="5" y="25"/>
                    </a:lnTo>
                    <a:lnTo>
                      <a:pt x="0" y="64"/>
                    </a:lnTo>
                    <a:lnTo>
                      <a:pt x="0" y="79"/>
                    </a:lnTo>
                    <a:lnTo>
                      <a:pt x="5" y="94"/>
                    </a:lnTo>
                    <a:lnTo>
                      <a:pt x="15" y="104"/>
                    </a:lnTo>
                    <a:lnTo>
                      <a:pt x="40" y="104"/>
                    </a:lnTo>
                    <a:lnTo>
                      <a:pt x="40" y="104"/>
                    </a:lnTo>
                    <a:lnTo>
                      <a:pt x="45" y="99"/>
                    </a:lnTo>
                    <a:lnTo>
                      <a:pt x="54" y="94"/>
                    </a:lnTo>
                    <a:lnTo>
                      <a:pt x="59" y="79"/>
                    </a:lnTo>
                    <a:lnTo>
                      <a:pt x="54" y="59"/>
                    </a:lnTo>
                    <a:lnTo>
                      <a:pt x="49" y="39"/>
                    </a:lnTo>
                    <a:lnTo>
                      <a:pt x="25" y="5"/>
                    </a:lnTo>
                    <a:lnTo>
                      <a:pt x="20" y="0"/>
                    </a:lnTo>
                    <a:lnTo>
                      <a:pt x="1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7" name="Freeform 206"/>
              <p:cNvSpPr>
                <a:spLocks/>
              </p:cNvSpPr>
              <p:nvPr/>
            </p:nvSpPr>
            <p:spPr bwMode="auto">
              <a:xfrm>
                <a:off x="1647" y="1068"/>
                <a:ext cx="104" cy="64"/>
              </a:xfrm>
              <a:custGeom>
                <a:avLst/>
                <a:gdLst>
                  <a:gd name="T0" fmla="*/ 0 w 104"/>
                  <a:gd name="T1" fmla="*/ 0 h 64"/>
                  <a:gd name="T2" fmla="*/ 0 w 104"/>
                  <a:gd name="T3" fmla="*/ 0 h 64"/>
                  <a:gd name="T4" fmla="*/ 15 w 104"/>
                  <a:gd name="T5" fmla="*/ 20 h 64"/>
                  <a:gd name="T6" fmla="*/ 35 w 104"/>
                  <a:gd name="T7" fmla="*/ 44 h 64"/>
                  <a:gd name="T8" fmla="*/ 45 w 104"/>
                  <a:gd name="T9" fmla="*/ 54 h 64"/>
                  <a:gd name="T10" fmla="*/ 60 w 104"/>
                  <a:gd name="T11" fmla="*/ 59 h 64"/>
                  <a:gd name="T12" fmla="*/ 74 w 104"/>
                  <a:gd name="T13" fmla="*/ 64 h 64"/>
                  <a:gd name="T14" fmla="*/ 89 w 104"/>
                  <a:gd name="T15" fmla="*/ 59 h 64"/>
                  <a:gd name="T16" fmla="*/ 89 w 104"/>
                  <a:gd name="T17" fmla="*/ 59 h 64"/>
                  <a:gd name="T18" fmla="*/ 104 w 104"/>
                  <a:gd name="T19" fmla="*/ 44 h 64"/>
                  <a:gd name="T20" fmla="*/ 104 w 104"/>
                  <a:gd name="T21" fmla="*/ 39 h 64"/>
                  <a:gd name="T22" fmla="*/ 99 w 104"/>
                  <a:gd name="T23" fmla="*/ 34 h 64"/>
                  <a:gd name="T24" fmla="*/ 89 w 104"/>
                  <a:gd name="T25" fmla="*/ 24 h 64"/>
                  <a:gd name="T26" fmla="*/ 70 w 104"/>
                  <a:gd name="T27" fmla="*/ 15 h 64"/>
                  <a:gd name="T28" fmla="*/ 25 w 104"/>
                  <a:gd name="T29" fmla="*/ 5 h 64"/>
                  <a:gd name="T30" fmla="*/ 0 w 104"/>
                  <a:gd name="T31" fmla="*/ 0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4" h="64">
                    <a:moveTo>
                      <a:pt x="0" y="0"/>
                    </a:moveTo>
                    <a:lnTo>
                      <a:pt x="0" y="0"/>
                    </a:lnTo>
                    <a:lnTo>
                      <a:pt x="15" y="20"/>
                    </a:lnTo>
                    <a:lnTo>
                      <a:pt x="35" y="44"/>
                    </a:lnTo>
                    <a:lnTo>
                      <a:pt x="45" y="54"/>
                    </a:lnTo>
                    <a:lnTo>
                      <a:pt x="60" y="59"/>
                    </a:lnTo>
                    <a:lnTo>
                      <a:pt x="74" y="64"/>
                    </a:lnTo>
                    <a:lnTo>
                      <a:pt x="89" y="59"/>
                    </a:lnTo>
                    <a:lnTo>
                      <a:pt x="89" y="59"/>
                    </a:lnTo>
                    <a:lnTo>
                      <a:pt x="104" y="44"/>
                    </a:lnTo>
                    <a:lnTo>
                      <a:pt x="104" y="39"/>
                    </a:lnTo>
                    <a:lnTo>
                      <a:pt x="99" y="34"/>
                    </a:lnTo>
                    <a:lnTo>
                      <a:pt x="89" y="24"/>
                    </a:lnTo>
                    <a:lnTo>
                      <a:pt x="70" y="15"/>
                    </a:lnTo>
                    <a:lnTo>
                      <a:pt x="25" y="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8" name="Freeform 207"/>
              <p:cNvSpPr>
                <a:spLocks/>
              </p:cNvSpPr>
              <p:nvPr/>
            </p:nvSpPr>
            <p:spPr bwMode="auto">
              <a:xfrm>
                <a:off x="1647" y="1068"/>
                <a:ext cx="104" cy="64"/>
              </a:xfrm>
              <a:custGeom>
                <a:avLst/>
                <a:gdLst>
                  <a:gd name="T0" fmla="*/ 0 w 104"/>
                  <a:gd name="T1" fmla="*/ 0 h 64"/>
                  <a:gd name="T2" fmla="*/ 0 w 104"/>
                  <a:gd name="T3" fmla="*/ 0 h 64"/>
                  <a:gd name="T4" fmla="*/ 15 w 104"/>
                  <a:gd name="T5" fmla="*/ 20 h 64"/>
                  <a:gd name="T6" fmla="*/ 35 w 104"/>
                  <a:gd name="T7" fmla="*/ 44 h 64"/>
                  <a:gd name="T8" fmla="*/ 45 w 104"/>
                  <a:gd name="T9" fmla="*/ 54 h 64"/>
                  <a:gd name="T10" fmla="*/ 60 w 104"/>
                  <a:gd name="T11" fmla="*/ 59 h 64"/>
                  <a:gd name="T12" fmla="*/ 74 w 104"/>
                  <a:gd name="T13" fmla="*/ 64 h 64"/>
                  <a:gd name="T14" fmla="*/ 89 w 104"/>
                  <a:gd name="T15" fmla="*/ 59 h 64"/>
                  <a:gd name="T16" fmla="*/ 89 w 104"/>
                  <a:gd name="T17" fmla="*/ 59 h 64"/>
                  <a:gd name="T18" fmla="*/ 104 w 104"/>
                  <a:gd name="T19" fmla="*/ 44 h 64"/>
                  <a:gd name="T20" fmla="*/ 104 w 104"/>
                  <a:gd name="T21" fmla="*/ 39 h 64"/>
                  <a:gd name="T22" fmla="*/ 99 w 104"/>
                  <a:gd name="T23" fmla="*/ 34 h 64"/>
                  <a:gd name="T24" fmla="*/ 89 w 104"/>
                  <a:gd name="T25" fmla="*/ 24 h 64"/>
                  <a:gd name="T26" fmla="*/ 70 w 104"/>
                  <a:gd name="T27" fmla="*/ 15 h 64"/>
                  <a:gd name="T28" fmla="*/ 25 w 104"/>
                  <a:gd name="T29" fmla="*/ 5 h 64"/>
                  <a:gd name="T30" fmla="*/ 0 w 104"/>
                  <a:gd name="T31" fmla="*/ 0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4" h="64">
                    <a:moveTo>
                      <a:pt x="0" y="0"/>
                    </a:moveTo>
                    <a:lnTo>
                      <a:pt x="0" y="0"/>
                    </a:lnTo>
                    <a:lnTo>
                      <a:pt x="15" y="20"/>
                    </a:lnTo>
                    <a:lnTo>
                      <a:pt x="35" y="44"/>
                    </a:lnTo>
                    <a:lnTo>
                      <a:pt x="45" y="54"/>
                    </a:lnTo>
                    <a:lnTo>
                      <a:pt x="60" y="59"/>
                    </a:lnTo>
                    <a:lnTo>
                      <a:pt x="74" y="64"/>
                    </a:lnTo>
                    <a:lnTo>
                      <a:pt x="89" y="59"/>
                    </a:lnTo>
                    <a:lnTo>
                      <a:pt x="89" y="59"/>
                    </a:lnTo>
                    <a:lnTo>
                      <a:pt x="104" y="44"/>
                    </a:lnTo>
                    <a:lnTo>
                      <a:pt x="104" y="39"/>
                    </a:lnTo>
                    <a:lnTo>
                      <a:pt x="99" y="34"/>
                    </a:lnTo>
                    <a:lnTo>
                      <a:pt x="89" y="24"/>
                    </a:lnTo>
                    <a:lnTo>
                      <a:pt x="70" y="15"/>
                    </a:lnTo>
                    <a:lnTo>
                      <a:pt x="25" y="5"/>
                    </a:lnTo>
                    <a:lnTo>
                      <a:pt x="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89" name="Freeform 208"/>
              <p:cNvSpPr>
                <a:spLocks/>
              </p:cNvSpPr>
              <p:nvPr/>
            </p:nvSpPr>
            <p:spPr bwMode="auto">
              <a:xfrm>
                <a:off x="1791" y="1063"/>
                <a:ext cx="83" cy="84"/>
              </a:xfrm>
              <a:custGeom>
                <a:avLst/>
                <a:gdLst>
                  <a:gd name="T0" fmla="*/ 83 w 83"/>
                  <a:gd name="T1" fmla="*/ 0 h 84"/>
                  <a:gd name="T2" fmla="*/ 83 w 83"/>
                  <a:gd name="T3" fmla="*/ 0 h 84"/>
                  <a:gd name="T4" fmla="*/ 59 w 83"/>
                  <a:gd name="T5" fmla="*/ 10 h 84"/>
                  <a:gd name="T6" fmla="*/ 24 w 83"/>
                  <a:gd name="T7" fmla="*/ 34 h 84"/>
                  <a:gd name="T8" fmla="*/ 9 w 83"/>
                  <a:gd name="T9" fmla="*/ 44 h 84"/>
                  <a:gd name="T10" fmla="*/ 0 w 83"/>
                  <a:gd name="T11" fmla="*/ 59 h 84"/>
                  <a:gd name="T12" fmla="*/ 0 w 83"/>
                  <a:gd name="T13" fmla="*/ 69 h 84"/>
                  <a:gd name="T14" fmla="*/ 14 w 83"/>
                  <a:gd name="T15" fmla="*/ 79 h 84"/>
                  <a:gd name="T16" fmla="*/ 14 w 83"/>
                  <a:gd name="T17" fmla="*/ 79 h 84"/>
                  <a:gd name="T18" fmla="*/ 29 w 83"/>
                  <a:gd name="T19" fmla="*/ 84 h 84"/>
                  <a:gd name="T20" fmla="*/ 39 w 83"/>
                  <a:gd name="T21" fmla="*/ 74 h 84"/>
                  <a:gd name="T22" fmla="*/ 49 w 83"/>
                  <a:gd name="T23" fmla="*/ 64 h 84"/>
                  <a:gd name="T24" fmla="*/ 59 w 83"/>
                  <a:gd name="T25" fmla="*/ 49 h 84"/>
                  <a:gd name="T26" fmla="*/ 74 w 83"/>
                  <a:gd name="T27" fmla="*/ 15 h 84"/>
                  <a:gd name="T28" fmla="*/ 83 w 83"/>
                  <a:gd name="T29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3" h="84">
                    <a:moveTo>
                      <a:pt x="83" y="0"/>
                    </a:moveTo>
                    <a:lnTo>
                      <a:pt x="83" y="0"/>
                    </a:lnTo>
                    <a:lnTo>
                      <a:pt x="59" y="10"/>
                    </a:lnTo>
                    <a:lnTo>
                      <a:pt x="24" y="34"/>
                    </a:lnTo>
                    <a:lnTo>
                      <a:pt x="9" y="44"/>
                    </a:lnTo>
                    <a:lnTo>
                      <a:pt x="0" y="59"/>
                    </a:lnTo>
                    <a:lnTo>
                      <a:pt x="0" y="69"/>
                    </a:lnTo>
                    <a:lnTo>
                      <a:pt x="14" y="79"/>
                    </a:lnTo>
                    <a:lnTo>
                      <a:pt x="14" y="79"/>
                    </a:lnTo>
                    <a:lnTo>
                      <a:pt x="29" y="84"/>
                    </a:lnTo>
                    <a:lnTo>
                      <a:pt x="39" y="74"/>
                    </a:lnTo>
                    <a:lnTo>
                      <a:pt x="49" y="64"/>
                    </a:lnTo>
                    <a:lnTo>
                      <a:pt x="59" y="49"/>
                    </a:lnTo>
                    <a:lnTo>
                      <a:pt x="74" y="15"/>
                    </a:lnTo>
                    <a:lnTo>
                      <a:pt x="83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0" name="Freeform 209"/>
              <p:cNvSpPr>
                <a:spLocks/>
              </p:cNvSpPr>
              <p:nvPr/>
            </p:nvSpPr>
            <p:spPr bwMode="auto">
              <a:xfrm>
                <a:off x="1791" y="1063"/>
                <a:ext cx="83" cy="84"/>
              </a:xfrm>
              <a:custGeom>
                <a:avLst/>
                <a:gdLst>
                  <a:gd name="T0" fmla="*/ 83 w 83"/>
                  <a:gd name="T1" fmla="*/ 0 h 84"/>
                  <a:gd name="T2" fmla="*/ 83 w 83"/>
                  <a:gd name="T3" fmla="*/ 0 h 84"/>
                  <a:gd name="T4" fmla="*/ 59 w 83"/>
                  <a:gd name="T5" fmla="*/ 10 h 84"/>
                  <a:gd name="T6" fmla="*/ 24 w 83"/>
                  <a:gd name="T7" fmla="*/ 34 h 84"/>
                  <a:gd name="T8" fmla="*/ 9 w 83"/>
                  <a:gd name="T9" fmla="*/ 44 h 84"/>
                  <a:gd name="T10" fmla="*/ 0 w 83"/>
                  <a:gd name="T11" fmla="*/ 59 h 84"/>
                  <a:gd name="T12" fmla="*/ 0 w 83"/>
                  <a:gd name="T13" fmla="*/ 69 h 84"/>
                  <a:gd name="T14" fmla="*/ 14 w 83"/>
                  <a:gd name="T15" fmla="*/ 79 h 84"/>
                  <a:gd name="T16" fmla="*/ 14 w 83"/>
                  <a:gd name="T17" fmla="*/ 79 h 84"/>
                  <a:gd name="T18" fmla="*/ 29 w 83"/>
                  <a:gd name="T19" fmla="*/ 84 h 84"/>
                  <a:gd name="T20" fmla="*/ 39 w 83"/>
                  <a:gd name="T21" fmla="*/ 74 h 84"/>
                  <a:gd name="T22" fmla="*/ 49 w 83"/>
                  <a:gd name="T23" fmla="*/ 64 h 84"/>
                  <a:gd name="T24" fmla="*/ 59 w 83"/>
                  <a:gd name="T25" fmla="*/ 49 h 84"/>
                  <a:gd name="T26" fmla="*/ 74 w 83"/>
                  <a:gd name="T27" fmla="*/ 15 h 84"/>
                  <a:gd name="T28" fmla="*/ 83 w 83"/>
                  <a:gd name="T29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3" h="84">
                    <a:moveTo>
                      <a:pt x="83" y="0"/>
                    </a:moveTo>
                    <a:lnTo>
                      <a:pt x="83" y="0"/>
                    </a:lnTo>
                    <a:lnTo>
                      <a:pt x="59" y="10"/>
                    </a:lnTo>
                    <a:lnTo>
                      <a:pt x="24" y="34"/>
                    </a:lnTo>
                    <a:lnTo>
                      <a:pt x="9" y="44"/>
                    </a:lnTo>
                    <a:lnTo>
                      <a:pt x="0" y="59"/>
                    </a:lnTo>
                    <a:lnTo>
                      <a:pt x="0" y="69"/>
                    </a:lnTo>
                    <a:lnTo>
                      <a:pt x="14" y="79"/>
                    </a:lnTo>
                    <a:lnTo>
                      <a:pt x="14" y="79"/>
                    </a:lnTo>
                    <a:lnTo>
                      <a:pt x="29" y="84"/>
                    </a:lnTo>
                    <a:lnTo>
                      <a:pt x="39" y="74"/>
                    </a:lnTo>
                    <a:lnTo>
                      <a:pt x="49" y="64"/>
                    </a:lnTo>
                    <a:lnTo>
                      <a:pt x="59" y="49"/>
                    </a:lnTo>
                    <a:lnTo>
                      <a:pt x="74" y="15"/>
                    </a:lnTo>
                    <a:lnTo>
                      <a:pt x="8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1" name="Freeform 210"/>
              <p:cNvSpPr>
                <a:spLocks/>
              </p:cNvSpPr>
              <p:nvPr/>
            </p:nvSpPr>
            <p:spPr bwMode="auto">
              <a:xfrm>
                <a:off x="1840" y="1201"/>
                <a:ext cx="158" cy="74"/>
              </a:xfrm>
              <a:custGeom>
                <a:avLst/>
                <a:gdLst>
                  <a:gd name="T0" fmla="*/ 158 w 158"/>
                  <a:gd name="T1" fmla="*/ 15 h 74"/>
                  <a:gd name="T2" fmla="*/ 158 w 158"/>
                  <a:gd name="T3" fmla="*/ 15 h 74"/>
                  <a:gd name="T4" fmla="*/ 108 w 158"/>
                  <a:gd name="T5" fmla="*/ 0 h 74"/>
                  <a:gd name="T6" fmla="*/ 84 w 158"/>
                  <a:gd name="T7" fmla="*/ 0 h 74"/>
                  <a:gd name="T8" fmla="*/ 64 w 158"/>
                  <a:gd name="T9" fmla="*/ 0 h 74"/>
                  <a:gd name="T10" fmla="*/ 44 w 158"/>
                  <a:gd name="T11" fmla="*/ 5 h 74"/>
                  <a:gd name="T12" fmla="*/ 30 w 158"/>
                  <a:gd name="T13" fmla="*/ 15 h 74"/>
                  <a:gd name="T14" fmla="*/ 10 w 158"/>
                  <a:gd name="T15" fmla="*/ 25 h 74"/>
                  <a:gd name="T16" fmla="*/ 0 w 158"/>
                  <a:gd name="T17" fmla="*/ 40 h 74"/>
                  <a:gd name="T18" fmla="*/ 0 w 158"/>
                  <a:gd name="T19" fmla="*/ 40 h 74"/>
                  <a:gd name="T20" fmla="*/ 0 w 158"/>
                  <a:gd name="T21" fmla="*/ 54 h 74"/>
                  <a:gd name="T22" fmla="*/ 5 w 158"/>
                  <a:gd name="T23" fmla="*/ 64 h 74"/>
                  <a:gd name="T24" fmla="*/ 10 w 158"/>
                  <a:gd name="T25" fmla="*/ 74 h 74"/>
                  <a:gd name="T26" fmla="*/ 20 w 158"/>
                  <a:gd name="T27" fmla="*/ 74 h 74"/>
                  <a:gd name="T28" fmla="*/ 44 w 158"/>
                  <a:gd name="T29" fmla="*/ 74 h 74"/>
                  <a:gd name="T30" fmla="*/ 69 w 158"/>
                  <a:gd name="T31" fmla="*/ 64 h 74"/>
                  <a:gd name="T32" fmla="*/ 123 w 158"/>
                  <a:gd name="T33" fmla="*/ 35 h 74"/>
                  <a:gd name="T34" fmla="*/ 158 w 158"/>
                  <a:gd name="T35" fmla="*/ 15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58" h="74">
                    <a:moveTo>
                      <a:pt x="158" y="15"/>
                    </a:moveTo>
                    <a:lnTo>
                      <a:pt x="158" y="15"/>
                    </a:lnTo>
                    <a:lnTo>
                      <a:pt x="108" y="0"/>
                    </a:lnTo>
                    <a:lnTo>
                      <a:pt x="84" y="0"/>
                    </a:lnTo>
                    <a:lnTo>
                      <a:pt x="64" y="0"/>
                    </a:lnTo>
                    <a:lnTo>
                      <a:pt x="44" y="5"/>
                    </a:lnTo>
                    <a:lnTo>
                      <a:pt x="30" y="15"/>
                    </a:lnTo>
                    <a:lnTo>
                      <a:pt x="10" y="25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0" y="54"/>
                    </a:lnTo>
                    <a:lnTo>
                      <a:pt x="5" y="64"/>
                    </a:lnTo>
                    <a:lnTo>
                      <a:pt x="10" y="74"/>
                    </a:lnTo>
                    <a:lnTo>
                      <a:pt x="20" y="74"/>
                    </a:lnTo>
                    <a:lnTo>
                      <a:pt x="44" y="74"/>
                    </a:lnTo>
                    <a:lnTo>
                      <a:pt x="69" y="64"/>
                    </a:lnTo>
                    <a:lnTo>
                      <a:pt x="123" y="35"/>
                    </a:lnTo>
                    <a:lnTo>
                      <a:pt x="158" y="1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2" name="Freeform 211"/>
              <p:cNvSpPr>
                <a:spLocks/>
              </p:cNvSpPr>
              <p:nvPr/>
            </p:nvSpPr>
            <p:spPr bwMode="auto">
              <a:xfrm>
                <a:off x="1840" y="1201"/>
                <a:ext cx="158" cy="74"/>
              </a:xfrm>
              <a:custGeom>
                <a:avLst/>
                <a:gdLst>
                  <a:gd name="T0" fmla="*/ 158 w 158"/>
                  <a:gd name="T1" fmla="*/ 15 h 74"/>
                  <a:gd name="T2" fmla="*/ 158 w 158"/>
                  <a:gd name="T3" fmla="*/ 15 h 74"/>
                  <a:gd name="T4" fmla="*/ 108 w 158"/>
                  <a:gd name="T5" fmla="*/ 0 h 74"/>
                  <a:gd name="T6" fmla="*/ 84 w 158"/>
                  <a:gd name="T7" fmla="*/ 0 h 74"/>
                  <a:gd name="T8" fmla="*/ 64 w 158"/>
                  <a:gd name="T9" fmla="*/ 0 h 74"/>
                  <a:gd name="T10" fmla="*/ 44 w 158"/>
                  <a:gd name="T11" fmla="*/ 5 h 74"/>
                  <a:gd name="T12" fmla="*/ 30 w 158"/>
                  <a:gd name="T13" fmla="*/ 15 h 74"/>
                  <a:gd name="T14" fmla="*/ 10 w 158"/>
                  <a:gd name="T15" fmla="*/ 25 h 74"/>
                  <a:gd name="T16" fmla="*/ 0 w 158"/>
                  <a:gd name="T17" fmla="*/ 40 h 74"/>
                  <a:gd name="T18" fmla="*/ 0 w 158"/>
                  <a:gd name="T19" fmla="*/ 40 h 74"/>
                  <a:gd name="T20" fmla="*/ 0 w 158"/>
                  <a:gd name="T21" fmla="*/ 54 h 74"/>
                  <a:gd name="T22" fmla="*/ 5 w 158"/>
                  <a:gd name="T23" fmla="*/ 64 h 74"/>
                  <a:gd name="T24" fmla="*/ 10 w 158"/>
                  <a:gd name="T25" fmla="*/ 74 h 74"/>
                  <a:gd name="T26" fmla="*/ 20 w 158"/>
                  <a:gd name="T27" fmla="*/ 74 h 74"/>
                  <a:gd name="T28" fmla="*/ 44 w 158"/>
                  <a:gd name="T29" fmla="*/ 74 h 74"/>
                  <a:gd name="T30" fmla="*/ 69 w 158"/>
                  <a:gd name="T31" fmla="*/ 64 h 74"/>
                  <a:gd name="T32" fmla="*/ 123 w 158"/>
                  <a:gd name="T33" fmla="*/ 35 h 74"/>
                  <a:gd name="T34" fmla="*/ 158 w 158"/>
                  <a:gd name="T35" fmla="*/ 15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58" h="74">
                    <a:moveTo>
                      <a:pt x="158" y="15"/>
                    </a:moveTo>
                    <a:lnTo>
                      <a:pt x="158" y="15"/>
                    </a:lnTo>
                    <a:lnTo>
                      <a:pt x="108" y="0"/>
                    </a:lnTo>
                    <a:lnTo>
                      <a:pt x="84" y="0"/>
                    </a:lnTo>
                    <a:lnTo>
                      <a:pt x="64" y="0"/>
                    </a:lnTo>
                    <a:lnTo>
                      <a:pt x="44" y="5"/>
                    </a:lnTo>
                    <a:lnTo>
                      <a:pt x="30" y="15"/>
                    </a:lnTo>
                    <a:lnTo>
                      <a:pt x="10" y="25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0" y="54"/>
                    </a:lnTo>
                    <a:lnTo>
                      <a:pt x="5" y="64"/>
                    </a:lnTo>
                    <a:lnTo>
                      <a:pt x="10" y="74"/>
                    </a:lnTo>
                    <a:lnTo>
                      <a:pt x="20" y="74"/>
                    </a:lnTo>
                    <a:lnTo>
                      <a:pt x="44" y="74"/>
                    </a:lnTo>
                    <a:lnTo>
                      <a:pt x="69" y="64"/>
                    </a:lnTo>
                    <a:lnTo>
                      <a:pt x="123" y="35"/>
                    </a:lnTo>
                    <a:lnTo>
                      <a:pt x="158" y="1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3" name="Freeform 212"/>
              <p:cNvSpPr>
                <a:spLocks/>
              </p:cNvSpPr>
              <p:nvPr/>
            </p:nvSpPr>
            <p:spPr bwMode="auto">
              <a:xfrm>
                <a:off x="1904" y="1073"/>
                <a:ext cx="119" cy="103"/>
              </a:xfrm>
              <a:custGeom>
                <a:avLst/>
                <a:gdLst>
                  <a:gd name="T0" fmla="*/ 114 w 119"/>
                  <a:gd name="T1" fmla="*/ 0 h 103"/>
                  <a:gd name="T2" fmla="*/ 114 w 119"/>
                  <a:gd name="T3" fmla="*/ 0 h 103"/>
                  <a:gd name="T4" fmla="*/ 84 w 119"/>
                  <a:gd name="T5" fmla="*/ 0 h 103"/>
                  <a:gd name="T6" fmla="*/ 59 w 119"/>
                  <a:gd name="T7" fmla="*/ 10 h 103"/>
                  <a:gd name="T8" fmla="*/ 40 w 119"/>
                  <a:gd name="T9" fmla="*/ 19 h 103"/>
                  <a:gd name="T10" fmla="*/ 25 w 119"/>
                  <a:gd name="T11" fmla="*/ 34 h 103"/>
                  <a:gd name="T12" fmla="*/ 10 w 119"/>
                  <a:gd name="T13" fmla="*/ 49 h 103"/>
                  <a:gd name="T14" fmla="*/ 5 w 119"/>
                  <a:gd name="T15" fmla="*/ 64 h 103"/>
                  <a:gd name="T16" fmla="*/ 0 w 119"/>
                  <a:gd name="T17" fmla="*/ 79 h 103"/>
                  <a:gd name="T18" fmla="*/ 0 w 119"/>
                  <a:gd name="T19" fmla="*/ 89 h 103"/>
                  <a:gd name="T20" fmla="*/ 0 w 119"/>
                  <a:gd name="T21" fmla="*/ 89 h 103"/>
                  <a:gd name="T22" fmla="*/ 10 w 119"/>
                  <a:gd name="T23" fmla="*/ 98 h 103"/>
                  <a:gd name="T24" fmla="*/ 25 w 119"/>
                  <a:gd name="T25" fmla="*/ 103 h 103"/>
                  <a:gd name="T26" fmla="*/ 35 w 119"/>
                  <a:gd name="T27" fmla="*/ 103 h 103"/>
                  <a:gd name="T28" fmla="*/ 44 w 119"/>
                  <a:gd name="T29" fmla="*/ 98 h 103"/>
                  <a:gd name="T30" fmla="*/ 69 w 119"/>
                  <a:gd name="T31" fmla="*/ 84 h 103"/>
                  <a:gd name="T32" fmla="*/ 89 w 119"/>
                  <a:gd name="T33" fmla="*/ 64 h 103"/>
                  <a:gd name="T34" fmla="*/ 104 w 119"/>
                  <a:gd name="T35" fmla="*/ 39 h 103"/>
                  <a:gd name="T36" fmla="*/ 114 w 119"/>
                  <a:gd name="T37" fmla="*/ 15 h 103"/>
                  <a:gd name="T38" fmla="*/ 119 w 119"/>
                  <a:gd name="T39" fmla="*/ 0 h 103"/>
                  <a:gd name="T40" fmla="*/ 114 w 119"/>
                  <a:gd name="T41" fmla="*/ 0 h 103"/>
                  <a:gd name="T42" fmla="*/ 114 w 119"/>
                  <a:gd name="T43" fmla="*/ 0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9" h="103">
                    <a:moveTo>
                      <a:pt x="114" y="0"/>
                    </a:moveTo>
                    <a:lnTo>
                      <a:pt x="114" y="0"/>
                    </a:lnTo>
                    <a:lnTo>
                      <a:pt x="84" y="0"/>
                    </a:lnTo>
                    <a:lnTo>
                      <a:pt x="59" y="10"/>
                    </a:lnTo>
                    <a:lnTo>
                      <a:pt x="40" y="19"/>
                    </a:lnTo>
                    <a:lnTo>
                      <a:pt x="25" y="34"/>
                    </a:lnTo>
                    <a:lnTo>
                      <a:pt x="10" y="49"/>
                    </a:lnTo>
                    <a:lnTo>
                      <a:pt x="5" y="64"/>
                    </a:lnTo>
                    <a:lnTo>
                      <a:pt x="0" y="79"/>
                    </a:lnTo>
                    <a:lnTo>
                      <a:pt x="0" y="89"/>
                    </a:lnTo>
                    <a:lnTo>
                      <a:pt x="0" y="89"/>
                    </a:lnTo>
                    <a:lnTo>
                      <a:pt x="10" y="98"/>
                    </a:lnTo>
                    <a:lnTo>
                      <a:pt x="25" y="103"/>
                    </a:lnTo>
                    <a:lnTo>
                      <a:pt x="35" y="103"/>
                    </a:lnTo>
                    <a:lnTo>
                      <a:pt x="44" y="98"/>
                    </a:lnTo>
                    <a:lnTo>
                      <a:pt x="69" y="84"/>
                    </a:lnTo>
                    <a:lnTo>
                      <a:pt x="89" y="64"/>
                    </a:lnTo>
                    <a:lnTo>
                      <a:pt x="104" y="39"/>
                    </a:lnTo>
                    <a:lnTo>
                      <a:pt x="114" y="15"/>
                    </a:lnTo>
                    <a:lnTo>
                      <a:pt x="11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4" name="Freeform 213"/>
              <p:cNvSpPr>
                <a:spLocks/>
              </p:cNvSpPr>
              <p:nvPr/>
            </p:nvSpPr>
            <p:spPr bwMode="auto">
              <a:xfrm>
                <a:off x="1904" y="1073"/>
                <a:ext cx="119" cy="103"/>
              </a:xfrm>
              <a:custGeom>
                <a:avLst/>
                <a:gdLst>
                  <a:gd name="T0" fmla="*/ 114 w 119"/>
                  <a:gd name="T1" fmla="*/ 0 h 103"/>
                  <a:gd name="T2" fmla="*/ 114 w 119"/>
                  <a:gd name="T3" fmla="*/ 0 h 103"/>
                  <a:gd name="T4" fmla="*/ 84 w 119"/>
                  <a:gd name="T5" fmla="*/ 0 h 103"/>
                  <a:gd name="T6" fmla="*/ 59 w 119"/>
                  <a:gd name="T7" fmla="*/ 10 h 103"/>
                  <a:gd name="T8" fmla="*/ 40 w 119"/>
                  <a:gd name="T9" fmla="*/ 19 h 103"/>
                  <a:gd name="T10" fmla="*/ 25 w 119"/>
                  <a:gd name="T11" fmla="*/ 34 h 103"/>
                  <a:gd name="T12" fmla="*/ 10 w 119"/>
                  <a:gd name="T13" fmla="*/ 49 h 103"/>
                  <a:gd name="T14" fmla="*/ 5 w 119"/>
                  <a:gd name="T15" fmla="*/ 64 h 103"/>
                  <a:gd name="T16" fmla="*/ 0 w 119"/>
                  <a:gd name="T17" fmla="*/ 79 h 103"/>
                  <a:gd name="T18" fmla="*/ 0 w 119"/>
                  <a:gd name="T19" fmla="*/ 89 h 103"/>
                  <a:gd name="T20" fmla="*/ 0 w 119"/>
                  <a:gd name="T21" fmla="*/ 89 h 103"/>
                  <a:gd name="T22" fmla="*/ 10 w 119"/>
                  <a:gd name="T23" fmla="*/ 98 h 103"/>
                  <a:gd name="T24" fmla="*/ 25 w 119"/>
                  <a:gd name="T25" fmla="*/ 103 h 103"/>
                  <a:gd name="T26" fmla="*/ 35 w 119"/>
                  <a:gd name="T27" fmla="*/ 103 h 103"/>
                  <a:gd name="T28" fmla="*/ 44 w 119"/>
                  <a:gd name="T29" fmla="*/ 98 h 103"/>
                  <a:gd name="T30" fmla="*/ 69 w 119"/>
                  <a:gd name="T31" fmla="*/ 84 h 103"/>
                  <a:gd name="T32" fmla="*/ 89 w 119"/>
                  <a:gd name="T33" fmla="*/ 64 h 103"/>
                  <a:gd name="T34" fmla="*/ 104 w 119"/>
                  <a:gd name="T35" fmla="*/ 39 h 103"/>
                  <a:gd name="T36" fmla="*/ 114 w 119"/>
                  <a:gd name="T37" fmla="*/ 15 h 103"/>
                  <a:gd name="T38" fmla="*/ 119 w 119"/>
                  <a:gd name="T39" fmla="*/ 0 h 103"/>
                  <a:gd name="T40" fmla="*/ 114 w 119"/>
                  <a:gd name="T41" fmla="*/ 0 h 103"/>
                  <a:gd name="T42" fmla="*/ 114 w 119"/>
                  <a:gd name="T43" fmla="*/ 0 h 10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9" h="103">
                    <a:moveTo>
                      <a:pt x="114" y="0"/>
                    </a:moveTo>
                    <a:lnTo>
                      <a:pt x="114" y="0"/>
                    </a:lnTo>
                    <a:lnTo>
                      <a:pt x="84" y="0"/>
                    </a:lnTo>
                    <a:lnTo>
                      <a:pt x="59" y="10"/>
                    </a:lnTo>
                    <a:lnTo>
                      <a:pt x="40" y="19"/>
                    </a:lnTo>
                    <a:lnTo>
                      <a:pt x="25" y="34"/>
                    </a:lnTo>
                    <a:lnTo>
                      <a:pt x="10" y="49"/>
                    </a:lnTo>
                    <a:lnTo>
                      <a:pt x="5" y="64"/>
                    </a:lnTo>
                    <a:lnTo>
                      <a:pt x="0" y="79"/>
                    </a:lnTo>
                    <a:lnTo>
                      <a:pt x="0" y="89"/>
                    </a:lnTo>
                    <a:lnTo>
                      <a:pt x="0" y="89"/>
                    </a:lnTo>
                    <a:lnTo>
                      <a:pt x="10" y="98"/>
                    </a:lnTo>
                    <a:lnTo>
                      <a:pt x="25" y="103"/>
                    </a:lnTo>
                    <a:lnTo>
                      <a:pt x="35" y="103"/>
                    </a:lnTo>
                    <a:lnTo>
                      <a:pt x="44" y="98"/>
                    </a:lnTo>
                    <a:lnTo>
                      <a:pt x="69" y="84"/>
                    </a:lnTo>
                    <a:lnTo>
                      <a:pt x="89" y="64"/>
                    </a:lnTo>
                    <a:lnTo>
                      <a:pt x="104" y="39"/>
                    </a:lnTo>
                    <a:lnTo>
                      <a:pt x="114" y="15"/>
                    </a:lnTo>
                    <a:lnTo>
                      <a:pt x="119" y="0"/>
                    </a:lnTo>
                    <a:lnTo>
                      <a:pt x="114" y="0"/>
                    </a:lnTo>
                    <a:lnTo>
                      <a:pt x="1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5" name="Freeform 214"/>
              <p:cNvSpPr>
                <a:spLocks/>
              </p:cNvSpPr>
              <p:nvPr/>
            </p:nvSpPr>
            <p:spPr bwMode="auto">
              <a:xfrm>
                <a:off x="2052" y="1201"/>
                <a:ext cx="69" cy="119"/>
              </a:xfrm>
              <a:custGeom>
                <a:avLst/>
                <a:gdLst>
                  <a:gd name="T0" fmla="*/ 54 w 69"/>
                  <a:gd name="T1" fmla="*/ 5 h 119"/>
                  <a:gd name="T2" fmla="*/ 54 w 69"/>
                  <a:gd name="T3" fmla="*/ 5 h 119"/>
                  <a:gd name="T4" fmla="*/ 20 w 69"/>
                  <a:gd name="T5" fmla="*/ 30 h 119"/>
                  <a:gd name="T6" fmla="*/ 10 w 69"/>
                  <a:gd name="T7" fmla="*/ 45 h 119"/>
                  <a:gd name="T8" fmla="*/ 5 w 69"/>
                  <a:gd name="T9" fmla="*/ 59 h 119"/>
                  <a:gd name="T10" fmla="*/ 0 w 69"/>
                  <a:gd name="T11" fmla="*/ 69 h 119"/>
                  <a:gd name="T12" fmla="*/ 5 w 69"/>
                  <a:gd name="T13" fmla="*/ 84 h 119"/>
                  <a:gd name="T14" fmla="*/ 10 w 69"/>
                  <a:gd name="T15" fmla="*/ 99 h 119"/>
                  <a:gd name="T16" fmla="*/ 20 w 69"/>
                  <a:gd name="T17" fmla="*/ 114 h 119"/>
                  <a:gd name="T18" fmla="*/ 20 w 69"/>
                  <a:gd name="T19" fmla="*/ 114 h 119"/>
                  <a:gd name="T20" fmla="*/ 35 w 69"/>
                  <a:gd name="T21" fmla="*/ 119 h 119"/>
                  <a:gd name="T22" fmla="*/ 45 w 69"/>
                  <a:gd name="T23" fmla="*/ 114 h 119"/>
                  <a:gd name="T24" fmla="*/ 54 w 69"/>
                  <a:gd name="T25" fmla="*/ 109 h 119"/>
                  <a:gd name="T26" fmla="*/ 59 w 69"/>
                  <a:gd name="T27" fmla="*/ 104 h 119"/>
                  <a:gd name="T28" fmla="*/ 69 w 69"/>
                  <a:gd name="T29" fmla="*/ 84 h 119"/>
                  <a:gd name="T30" fmla="*/ 69 w 69"/>
                  <a:gd name="T31" fmla="*/ 54 h 119"/>
                  <a:gd name="T32" fmla="*/ 69 w 69"/>
                  <a:gd name="T33" fmla="*/ 30 h 119"/>
                  <a:gd name="T34" fmla="*/ 64 w 69"/>
                  <a:gd name="T35" fmla="*/ 10 h 119"/>
                  <a:gd name="T36" fmla="*/ 59 w 69"/>
                  <a:gd name="T37" fmla="*/ 0 h 119"/>
                  <a:gd name="T38" fmla="*/ 59 w 69"/>
                  <a:gd name="T39" fmla="*/ 0 h 119"/>
                  <a:gd name="T40" fmla="*/ 54 w 69"/>
                  <a:gd name="T41" fmla="*/ 5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69" h="119">
                    <a:moveTo>
                      <a:pt x="54" y="5"/>
                    </a:moveTo>
                    <a:lnTo>
                      <a:pt x="54" y="5"/>
                    </a:lnTo>
                    <a:lnTo>
                      <a:pt x="20" y="30"/>
                    </a:lnTo>
                    <a:lnTo>
                      <a:pt x="10" y="45"/>
                    </a:lnTo>
                    <a:lnTo>
                      <a:pt x="5" y="59"/>
                    </a:lnTo>
                    <a:lnTo>
                      <a:pt x="0" y="69"/>
                    </a:lnTo>
                    <a:lnTo>
                      <a:pt x="5" y="84"/>
                    </a:lnTo>
                    <a:lnTo>
                      <a:pt x="10" y="99"/>
                    </a:lnTo>
                    <a:lnTo>
                      <a:pt x="20" y="114"/>
                    </a:lnTo>
                    <a:lnTo>
                      <a:pt x="20" y="114"/>
                    </a:lnTo>
                    <a:lnTo>
                      <a:pt x="35" y="119"/>
                    </a:lnTo>
                    <a:lnTo>
                      <a:pt x="45" y="114"/>
                    </a:lnTo>
                    <a:lnTo>
                      <a:pt x="54" y="109"/>
                    </a:lnTo>
                    <a:lnTo>
                      <a:pt x="59" y="104"/>
                    </a:lnTo>
                    <a:lnTo>
                      <a:pt x="69" y="84"/>
                    </a:lnTo>
                    <a:lnTo>
                      <a:pt x="69" y="54"/>
                    </a:lnTo>
                    <a:lnTo>
                      <a:pt x="69" y="30"/>
                    </a:lnTo>
                    <a:lnTo>
                      <a:pt x="64" y="10"/>
                    </a:lnTo>
                    <a:lnTo>
                      <a:pt x="59" y="0"/>
                    </a:lnTo>
                    <a:lnTo>
                      <a:pt x="59" y="0"/>
                    </a:lnTo>
                    <a:lnTo>
                      <a:pt x="54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6" name="Freeform 215"/>
              <p:cNvSpPr>
                <a:spLocks/>
              </p:cNvSpPr>
              <p:nvPr/>
            </p:nvSpPr>
            <p:spPr bwMode="auto">
              <a:xfrm>
                <a:off x="2052" y="1201"/>
                <a:ext cx="69" cy="119"/>
              </a:xfrm>
              <a:custGeom>
                <a:avLst/>
                <a:gdLst>
                  <a:gd name="T0" fmla="*/ 54 w 69"/>
                  <a:gd name="T1" fmla="*/ 5 h 119"/>
                  <a:gd name="T2" fmla="*/ 54 w 69"/>
                  <a:gd name="T3" fmla="*/ 5 h 119"/>
                  <a:gd name="T4" fmla="*/ 20 w 69"/>
                  <a:gd name="T5" fmla="*/ 30 h 119"/>
                  <a:gd name="T6" fmla="*/ 10 w 69"/>
                  <a:gd name="T7" fmla="*/ 45 h 119"/>
                  <a:gd name="T8" fmla="*/ 5 w 69"/>
                  <a:gd name="T9" fmla="*/ 59 h 119"/>
                  <a:gd name="T10" fmla="*/ 0 w 69"/>
                  <a:gd name="T11" fmla="*/ 69 h 119"/>
                  <a:gd name="T12" fmla="*/ 5 w 69"/>
                  <a:gd name="T13" fmla="*/ 84 h 119"/>
                  <a:gd name="T14" fmla="*/ 10 w 69"/>
                  <a:gd name="T15" fmla="*/ 99 h 119"/>
                  <a:gd name="T16" fmla="*/ 20 w 69"/>
                  <a:gd name="T17" fmla="*/ 114 h 119"/>
                  <a:gd name="T18" fmla="*/ 20 w 69"/>
                  <a:gd name="T19" fmla="*/ 114 h 119"/>
                  <a:gd name="T20" fmla="*/ 35 w 69"/>
                  <a:gd name="T21" fmla="*/ 119 h 119"/>
                  <a:gd name="T22" fmla="*/ 45 w 69"/>
                  <a:gd name="T23" fmla="*/ 114 h 119"/>
                  <a:gd name="T24" fmla="*/ 54 w 69"/>
                  <a:gd name="T25" fmla="*/ 109 h 119"/>
                  <a:gd name="T26" fmla="*/ 59 w 69"/>
                  <a:gd name="T27" fmla="*/ 104 h 119"/>
                  <a:gd name="T28" fmla="*/ 69 w 69"/>
                  <a:gd name="T29" fmla="*/ 84 h 119"/>
                  <a:gd name="T30" fmla="*/ 69 w 69"/>
                  <a:gd name="T31" fmla="*/ 54 h 119"/>
                  <a:gd name="T32" fmla="*/ 69 w 69"/>
                  <a:gd name="T33" fmla="*/ 30 h 119"/>
                  <a:gd name="T34" fmla="*/ 64 w 69"/>
                  <a:gd name="T35" fmla="*/ 10 h 119"/>
                  <a:gd name="T36" fmla="*/ 59 w 69"/>
                  <a:gd name="T37" fmla="*/ 0 h 119"/>
                  <a:gd name="T38" fmla="*/ 59 w 69"/>
                  <a:gd name="T39" fmla="*/ 0 h 119"/>
                  <a:gd name="T40" fmla="*/ 54 w 69"/>
                  <a:gd name="T41" fmla="*/ 5 h 1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69" h="119">
                    <a:moveTo>
                      <a:pt x="54" y="5"/>
                    </a:moveTo>
                    <a:lnTo>
                      <a:pt x="54" y="5"/>
                    </a:lnTo>
                    <a:lnTo>
                      <a:pt x="20" y="30"/>
                    </a:lnTo>
                    <a:lnTo>
                      <a:pt x="10" y="45"/>
                    </a:lnTo>
                    <a:lnTo>
                      <a:pt x="5" y="59"/>
                    </a:lnTo>
                    <a:lnTo>
                      <a:pt x="0" y="69"/>
                    </a:lnTo>
                    <a:lnTo>
                      <a:pt x="5" y="84"/>
                    </a:lnTo>
                    <a:lnTo>
                      <a:pt x="10" y="99"/>
                    </a:lnTo>
                    <a:lnTo>
                      <a:pt x="20" y="114"/>
                    </a:lnTo>
                    <a:lnTo>
                      <a:pt x="20" y="114"/>
                    </a:lnTo>
                    <a:lnTo>
                      <a:pt x="35" y="119"/>
                    </a:lnTo>
                    <a:lnTo>
                      <a:pt x="45" y="114"/>
                    </a:lnTo>
                    <a:lnTo>
                      <a:pt x="54" y="109"/>
                    </a:lnTo>
                    <a:lnTo>
                      <a:pt x="59" y="104"/>
                    </a:lnTo>
                    <a:lnTo>
                      <a:pt x="69" y="84"/>
                    </a:lnTo>
                    <a:lnTo>
                      <a:pt x="69" y="54"/>
                    </a:lnTo>
                    <a:lnTo>
                      <a:pt x="69" y="30"/>
                    </a:lnTo>
                    <a:lnTo>
                      <a:pt x="64" y="10"/>
                    </a:lnTo>
                    <a:lnTo>
                      <a:pt x="59" y="0"/>
                    </a:lnTo>
                    <a:lnTo>
                      <a:pt x="59" y="0"/>
                    </a:lnTo>
                    <a:lnTo>
                      <a:pt x="54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7" name="Freeform 216"/>
              <p:cNvSpPr>
                <a:spLocks/>
              </p:cNvSpPr>
              <p:nvPr/>
            </p:nvSpPr>
            <p:spPr bwMode="auto">
              <a:xfrm>
                <a:off x="1948" y="1270"/>
                <a:ext cx="79" cy="104"/>
              </a:xfrm>
              <a:custGeom>
                <a:avLst/>
                <a:gdLst>
                  <a:gd name="T0" fmla="*/ 5 w 79"/>
                  <a:gd name="T1" fmla="*/ 5 h 104"/>
                  <a:gd name="T2" fmla="*/ 5 w 79"/>
                  <a:gd name="T3" fmla="*/ 5 h 104"/>
                  <a:gd name="T4" fmla="*/ 0 w 79"/>
                  <a:gd name="T5" fmla="*/ 15 h 104"/>
                  <a:gd name="T6" fmla="*/ 0 w 79"/>
                  <a:gd name="T7" fmla="*/ 35 h 104"/>
                  <a:gd name="T8" fmla="*/ 0 w 79"/>
                  <a:gd name="T9" fmla="*/ 55 h 104"/>
                  <a:gd name="T10" fmla="*/ 5 w 79"/>
                  <a:gd name="T11" fmla="*/ 74 h 104"/>
                  <a:gd name="T12" fmla="*/ 15 w 79"/>
                  <a:gd name="T13" fmla="*/ 89 h 104"/>
                  <a:gd name="T14" fmla="*/ 25 w 79"/>
                  <a:gd name="T15" fmla="*/ 99 h 104"/>
                  <a:gd name="T16" fmla="*/ 40 w 79"/>
                  <a:gd name="T17" fmla="*/ 104 h 104"/>
                  <a:gd name="T18" fmla="*/ 60 w 79"/>
                  <a:gd name="T19" fmla="*/ 99 h 104"/>
                  <a:gd name="T20" fmla="*/ 60 w 79"/>
                  <a:gd name="T21" fmla="*/ 99 h 104"/>
                  <a:gd name="T22" fmla="*/ 75 w 79"/>
                  <a:gd name="T23" fmla="*/ 89 h 104"/>
                  <a:gd name="T24" fmla="*/ 79 w 79"/>
                  <a:gd name="T25" fmla="*/ 79 h 104"/>
                  <a:gd name="T26" fmla="*/ 79 w 79"/>
                  <a:gd name="T27" fmla="*/ 64 h 104"/>
                  <a:gd name="T28" fmla="*/ 79 w 79"/>
                  <a:gd name="T29" fmla="*/ 55 h 104"/>
                  <a:gd name="T30" fmla="*/ 65 w 79"/>
                  <a:gd name="T31" fmla="*/ 35 h 104"/>
                  <a:gd name="T32" fmla="*/ 45 w 79"/>
                  <a:gd name="T33" fmla="*/ 20 h 104"/>
                  <a:gd name="T34" fmla="*/ 45 w 79"/>
                  <a:gd name="T35" fmla="*/ 20 h 104"/>
                  <a:gd name="T36" fmla="*/ 55 w 79"/>
                  <a:gd name="T37" fmla="*/ 25 h 104"/>
                  <a:gd name="T38" fmla="*/ 45 w 79"/>
                  <a:gd name="T39" fmla="*/ 15 h 104"/>
                  <a:gd name="T40" fmla="*/ 20 w 79"/>
                  <a:gd name="T41" fmla="*/ 5 h 104"/>
                  <a:gd name="T42" fmla="*/ 15 w 79"/>
                  <a:gd name="T43" fmla="*/ 0 h 104"/>
                  <a:gd name="T44" fmla="*/ 5 w 79"/>
                  <a:gd name="T45" fmla="*/ 5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79" h="104">
                    <a:moveTo>
                      <a:pt x="5" y="5"/>
                    </a:moveTo>
                    <a:lnTo>
                      <a:pt x="5" y="5"/>
                    </a:lnTo>
                    <a:lnTo>
                      <a:pt x="0" y="15"/>
                    </a:lnTo>
                    <a:lnTo>
                      <a:pt x="0" y="35"/>
                    </a:lnTo>
                    <a:lnTo>
                      <a:pt x="0" y="55"/>
                    </a:lnTo>
                    <a:lnTo>
                      <a:pt x="5" y="74"/>
                    </a:lnTo>
                    <a:lnTo>
                      <a:pt x="15" y="89"/>
                    </a:lnTo>
                    <a:lnTo>
                      <a:pt x="25" y="99"/>
                    </a:lnTo>
                    <a:lnTo>
                      <a:pt x="40" y="104"/>
                    </a:lnTo>
                    <a:lnTo>
                      <a:pt x="60" y="99"/>
                    </a:lnTo>
                    <a:lnTo>
                      <a:pt x="60" y="99"/>
                    </a:lnTo>
                    <a:lnTo>
                      <a:pt x="75" y="89"/>
                    </a:lnTo>
                    <a:lnTo>
                      <a:pt x="79" y="79"/>
                    </a:lnTo>
                    <a:lnTo>
                      <a:pt x="79" y="64"/>
                    </a:lnTo>
                    <a:lnTo>
                      <a:pt x="79" y="55"/>
                    </a:lnTo>
                    <a:lnTo>
                      <a:pt x="65" y="35"/>
                    </a:lnTo>
                    <a:lnTo>
                      <a:pt x="45" y="20"/>
                    </a:lnTo>
                    <a:lnTo>
                      <a:pt x="45" y="20"/>
                    </a:lnTo>
                    <a:lnTo>
                      <a:pt x="55" y="25"/>
                    </a:lnTo>
                    <a:lnTo>
                      <a:pt x="45" y="15"/>
                    </a:lnTo>
                    <a:lnTo>
                      <a:pt x="20" y="5"/>
                    </a:lnTo>
                    <a:lnTo>
                      <a:pt x="15" y="0"/>
                    </a:lnTo>
                    <a:lnTo>
                      <a:pt x="5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8" name="Freeform 217"/>
              <p:cNvSpPr>
                <a:spLocks/>
              </p:cNvSpPr>
              <p:nvPr/>
            </p:nvSpPr>
            <p:spPr bwMode="auto">
              <a:xfrm>
                <a:off x="1948" y="1270"/>
                <a:ext cx="79" cy="104"/>
              </a:xfrm>
              <a:custGeom>
                <a:avLst/>
                <a:gdLst>
                  <a:gd name="T0" fmla="*/ 5 w 79"/>
                  <a:gd name="T1" fmla="*/ 5 h 104"/>
                  <a:gd name="T2" fmla="*/ 5 w 79"/>
                  <a:gd name="T3" fmla="*/ 5 h 104"/>
                  <a:gd name="T4" fmla="*/ 0 w 79"/>
                  <a:gd name="T5" fmla="*/ 15 h 104"/>
                  <a:gd name="T6" fmla="*/ 0 w 79"/>
                  <a:gd name="T7" fmla="*/ 35 h 104"/>
                  <a:gd name="T8" fmla="*/ 0 w 79"/>
                  <a:gd name="T9" fmla="*/ 55 h 104"/>
                  <a:gd name="T10" fmla="*/ 5 w 79"/>
                  <a:gd name="T11" fmla="*/ 74 h 104"/>
                  <a:gd name="T12" fmla="*/ 15 w 79"/>
                  <a:gd name="T13" fmla="*/ 89 h 104"/>
                  <a:gd name="T14" fmla="*/ 25 w 79"/>
                  <a:gd name="T15" fmla="*/ 99 h 104"/>
                  <a:gd name="T16" fmla="*/ 40 w 79"/>
                  <a:gd name="T17" fmla="*/ 104 h 104"/>
                  <a:gd name="T18" fmla="*/ 60 w 79"/>
                  <a:gd name="T19" fmla="*/ 99 h 104"/>
                  <a:gd name="T20" fmla="*/ 60 w 79"/>
                  <a:gd name="T21" fmla="*/ 99 h 104"/>
                  <a:gd name="T22" fmla="*/ 75 w 79"/>
                  <a:gd name="T23" fmla="*/ 89 h 104"/>
                  <a:gd name="T24" fmla="*/ 79 w 79"/>
                  <a:gd name="T25" fmla="*/ 79 h 104"/>
                  <a:gd name="T26" fmla="*/ 79 w 79"/>
                  <a:gd name="T27" fmla="*/ 64 h 104"/>
                  <a:gd name="T28" fmla="*/ 79 w 79"/>
                  <a:gd name="T29" fmla="*/ 55 h 104"/>
                  <a:gd name="T30" fmla="*/ 65 w 79"/>
                  <a:gd name="T31" fmla="*/ 35 h 104"/>
                  <a:gd name="T32" fmla="*/ 45 w 79"/>
                  <a:gd name="T33" fmla="*/ 20 h 104"/>
                  <a:gd name="T34" fmla="*/ 45 w 79"/>
                  <a:gd name="T35" fmla="*/ 20 h 104"/>
                  <a:gd name="T36" fmla="*/ 55 w 79"/>
                  <a:gd name="T37" fmla="*/ 25 h 104"/>
                  <a:gd name="T38" fmla="*/ 45 w 79"/>
                  <a:gd name="T39" fmla="*/ 15 h 104"/>
                  <a:gd name="T40" fmla="*/ 20 w 79"/>
                  <a:gd name="T41" fmla="*/ 5 h 104"/>
                  <a:gd name="T42" fmla="*/ 15 w 79"/>
                  <a:gd name="T43" fmla="*/ 0 h 104"/>
                  <a:gd name="T44" fmla="*/ 5 w 79"/>
                  <a:gd name="T45" fmla="*/ 5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79" h="104">
                    <a:moveTo>
                      <a:pt x="5" y="5"/>
                    </a:moveTo>
                    <a:lnTo>
                      <a:pt x="5" y="5"/>
                    </a:lnTo>
                    <a:lnTo>
                      <a:pt x="0" y="15"/>
                    </a:lnTo>
                    <a:lnTo>
                      <a:pt x="0" y="35"/>
                    </a:lnTo>
                    <a:lnTo>
                      <a:pt x="0" y="55"/>
                    </a:lnTo>
                    <a:lnTo>
                      <a:pt x="5" y="74"/>
                    </a:lnTo>
                    <a:lnTo>
                      <a:pt x="15" y="89"/>
                    </a:lnTo>
                    <a:lnTo>
                      <a:pt x="25" y="99"/>
                    </a:lnTo>
                    <a:lnTo>
                      <a:pt x="40" y="104"/>
                    </a:lnTo>
                    <a:lnTo>
                      <a:pt x="60" y="99"/>
                    </a:lnTo>
                    <a:lnTo>
                      <a:pt x="60" y="99"/>
                    </a:lnTo>
                    <a:lnTo>
                      <a:pt x="75" y="89"/>
                    </a:lnTo>
                    <a:lnTo>
                      <a:pt x="79" y="79"/>
                    </a:lnTo>
                    <a:lnTo>
                      <a:pt x="79" y="64"/>
                    </a:lnTo>
                    <a:lnTo>
                      <a:pt x="79" y="55"/>
                    </a:lnTo>
                    <a:lnTo>
                      <a:pt x="65" y="35"/>
                    </a:lnTo>
                    <a:lnTo>
                      <a:pt x="45" y="20"/>
                    </a:lnTo>
                    <a:lnTo>
                      <a:pt x="45" y="20"/>
                    </a:lnTo>
                    <a:lnTo>
                      <a:pt x="55" y="25"/>
                    </a:lnTo>
                    <a:lnTo>
                      <a:pt x="45" y="15"/>
                    </a:lnTo>
                    <a:lnTo>
                      <a:pt x="20" y="5"/>
                    </a:lnTo>
                    <a:lnTo>
                      <a:pt x="15" y="0"/>
                    </a:lnTo>
                    <a:lnTo>
                      <a:pt x="5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99" name="Freeform 218"/>
              <p:cNvSpPr>
                <a:spLocks/>
              </p:cNvSpPr>
              <p:nvPr/>
            </p:nvSpPr>
            <p:spPr bwMode="auto">
              <a:xfrm>
                <a:off x="2018" y="1369"/>
                <a:ext cx="93" cy="44"/>
              </a:xfrm>
              <a:custGeom>
                <a:avLst/>
                <a:gdLst>
                  <a:gd name="T0" fmla="*/ 88 w 93"/>
                  <a:gd name="T1" fmla="*/ 0 h 44"/>
                  <a:gd name="T2" fmla="*/ 88 w 93"/>
                  <a:gd name="T3" fmla="*/ 0 h 44"/>
                  <a:gd name="T4" fmla="*/ 29 w 93"/>
                  <a:gd name="T5" fmla="*/ 10 h 44"/>
                  <a:gd name="T6" fmla="*/ 9 w 93"/>
                  <a:gd name="T7" fmla="*/ 15 h 44"/>
                  <a:gd name="T8" fmla="*/ 0 w 93"/>
                  <a:gd name="T9" fmla="*/ 20 h 44"/>
                  <a:gd name="T10" fmla="*/ 0 w 93"/>
                  <a:gd name="T11" fmla="*/ 25 h 44"/>
                  <a:gd name="T12" fmla="*/ 0 w 93"/>
                  <a:gd name="T13" fmla="*/ 30 h 44"/>
                  <a:gd name="T14" fmla="*/ 19 w 93"/>
                  <a:gd name="T15" fmla="*/ 39 h 44"/>
                  <a:gd name="T16" fmla="*/ 19 w 93"/>
                  <a:gd name="T17" fmla="*/ 39 h 44"/>
                  <a:gd name="T18" fmla="*/ 34 w 93"/>
                  <a:gd name="T19" fmla="*/ 44 h 44"/>
                  <a:gd name="T20" fmla="*/ 49 w 93"/>
                  <a:gd name="T21" fmla="*/ 44 h 44"/>
                  <a:gd name="T22" fmla="*/ 64 w 93"/>
                  <a:gd name="T23" fmla="*/ 39 h 44"/>
                  <a:gd name="T24" fmla="*/ 79 w 93"/>
                  <a:gd name="T25" fmla="*/ 35 h 44"/>
                  <a:gd name="T26" fmla="*/ 83 w 93"/>
                  <a:gd name="T27" fmla="*/ 25 h 44"/>
                  <a:gd name="T28" fmla="*/ 93 w 93"/>
                  <a:gd name="T29" fmla="*/ 15 h 44"/>
                  <a:gd name="T30" fmla="*/ 93 w 93"/>
                  <a:gd name="T31" fmla="*/ 5 h 44"/>
                  <a:gd name="T32" fmla="*/ 88 w 93"/>
                  <a:gd name="T3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3" h="44">
                    <a:moveTo>
                      <a:pt x="88" y="0"/>
                    </a:moveTo>
                    <a:lnTo>
                      <a:pt x="88" y="0"/>
                    </a:lnTo>
                    <a:lnTo>
                      <a:pt x="29" y="10"/>
                    </a:lnTo>
                    <a:lnTo>
                      <a:pt x="9" y="15"/>
                    </a:lnTo>
                    <a:lnTo>
                      <a:pt x="0" y="20"/>
                    </a:lnTo>
                    <a:lnTo>
                      <a:pt x="0" y="25"/>
                    </a:lnTo>
                    <a:lnTo>
                      <a:pt x="0" y="30"/>
                    </a:lnTo>
                    <a:lnTo>
                      <a:pt x="19" y="39"/>
                    </a:lnTo>
                    <a:lnTo>
                      <a:pt x="19" y="39"/>
                    </a:lnTo>
                    <a:lnTo>
                      <a:pt x="34" y="44"/>
                    </a:lnTo>
                    <a:lnTo>
                      <a:pt x="49" y="44"/>
                    </a:lnTo>
                    <a:lnTo>
                      <a:pt x="64" y="39"/>
                    </a:lnTo>
                    <a:lnTo>
                      <a:pt x="79" y="35"/>
                    </a:lnTo>
                    <a:lnTo>
                      <a:pt x="83" y="25"/>
                    </a:lnTo>
                    <a:lnTo>
                      <a:pt x="93" y="15"/>
                    </a:lnTo>
                    <a:lnTo>
                      <a:pt x="93" y="5"/>
                    </a:lnTo>
                    <a:lnTo>
                      <a:pt x="88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0" name="Freeform 219"/>
              <p:cNvSpPr>
                <a:spLocks/>
              </p:cNvSpPr>
              <p:nvPr/>
            </p:nvSpPr>
            <p:spPr bwMode="auto">
              <a:xfrm>
                <a:off x="2018" y="1369"/>
                <a:ext cx="93" cy="44"/>
              </a:xfrm>
              <a:custGeom>
                <a:avLst/>
                <a:gdLst>
                  <a:gd name="T0" fmla="*/ 88 w 93"/>
                  <a:gd name="T1" fmla="*/ 0 h 44"/>
                  <a:gd name="T2" fmla="*/ 88 w 93"/>
                  <a:gd name="T3" fmla="*/ 0 h 44"/>
                  <a:gd name="T4" fmla="*/ 29 w 93"/>
                  <a:gd name="T5" fmla="*/ 10 h 44"/>
                  <a:gd name="T6" fmla="*/ 9 w 93"/>
                  <a:gd name="T7" fmla="*/ 15 h 44"/>
                  <a:gd name="T8" fmla="*/ 0 w 93"/>
                  <a:gd name="T9" fmla="*/ 20 h 44"/>
                  <a:gd name="T10" fmla="*/ 0 w 93"/>
                  <a:gd name="T11" fmla="*/ 25 h 44"/>
                  <a:gd name="T12" fmla="*/ 0 w 93"/>
                  <a:gd name="T13" fmla="*/ 30 h 44"/>
                  <a:gd name="T14" fmla="*/ 19 w 93"/>
                  <a:gd name="T15" fmla="*/ 39 h 44"/>
                  <a:gd name="T16" fmla="*/ 19 w 93"/>
                  <a:gd name="T17" fmla="*/ 39 h 44"/>
                  <a:gd name="T18" fmla="*/ 34 w 93"/>
                  <a:gd name="T19" fmla="*/ 44 h 44"/>
                  <a:gd name="T20" fmla="*/ 49 w 93"/>
                  <a:gd name="T21" fmla="*/ 44 h 44"/>
                  <a:gd name="T22" fmla="*/ 64 w 93"/>
                  <a:gd name="T23" fmla="*/ 39 h 44"/>
                  <a:gd name="T24" fmla="*/ 79 w 93"/>
                  <a:gd name="T25" fmla="*/ 35 h 44"/>
                  <a:gd name="T26" fmla="*/ 83 w 93"/>
                  <a:gd name="T27" fmla="*/ 25 h 44"/>
                  <a:gd name="T28" fmla="*/ 93 w 93"/>
                  <a:gd name="T29" fmla="*/ 15 h 44"/>
                  <a:gd name="T30" fmla="*/ 93 w 93"/>
                  <a:gd name="T31" fmla="*/ 5 h 44"/>
                  <a:gd name="T32" fmla="*/ 88 w 93"/>
                  <a:gd name="T33" fmla="*/ 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3" h="44">
                    <a:moveTo>
                      <a:pt x="88" y="0"/>
                    </a:moveTo>
                    <a:lnTo>
                      <a:pt x="88" y="0"/>
                    </a:lnTo>
                    <a:lnTo>
                      <a:pt x="29" y="10"/>
                    </a:lnTo>
                    <a:lnTo>
                      <a:pt x="9" y="15"/>
                    </a:lnTo>
                    <a:lnTo>
                      <a:pt x="0" y="20"/>
                    </a:lnTo>
                    <a:lnTo>
                      <a:pt x="0" y="25"/>
                    </a:lnTo>
                    <a:lnTo>
                      <a:pt x="0" y="30"/>
                    </a:lnTo>
                    <a:lnTo>
                      <a:pt x="19" y="39"/>
                    </a:lnTo>
                    <a:lnTo>
                      <a:pt x="19" y="39"/>
                    </a:lnTo>
                    <a:lnTo>
                      <a:pt x="34" y="44"/>
                    </a:lnTo>
                    <a:lnTo>
                      <a:pt x="49" y="44"/>
                    </a:lnTo>
                    <a:lnTo>
                      <a:pt x="64" y="39"/>
                    </a:lnTo>
                    <a:lnTo>
                      <a:pt x="79" y="35"/>
                    </a:lnTo>
                    <a:lnTo>
                      <a:pt x="83" y="25"/>
                    </a:lnTo>
                    <a:lnTo>
                      <a:pt x="93" y="15"/>
                    </a:lnTo>
                    <a:lnTo>
                      <a:pt x="93" y="5"/>
                    </a:lnTo>
                    <a:lnTo>
                      <a:pt x="88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1" name="Freeform 220"/>
              <p:cNvSpPr>
                <a:spLocks/>
              </p:cNvSpPr>
              <p:nvPr/>
            </p:nvSpPr>
            <p:spPr bwMode="auto">
              <a:xfrm>
                <a:off x="2264" y="1349"/>
                <a:ext cx="158" cy="109"/>
              </a:xfrm>
              <a:custGeom>
                <a:avLst/>
                <a:gdLst>
                  <a:gd name="T0" fmla="*/ 158 w 158"/>
                  <a:gd name="T1" fmla="*/ 0 h 109"/>
                  <a:gd name="T2" fmla="*/ 158 w 158"/>
                  <a:gd name="T3" fmla="*/ 0 h 109"/>
                  <a:gd name="T4" fmla="*/ 114 w 158"/>
                  <a:gd name="T5" fmla="*/ 10 h 109"/>
                  <a:gd name="T6" fmla="*/ 55 w 158"/>
                  <a:gd name="T7" fmla="*/ 25 h 109"/>
                  <a:gd name="T8" fmla="*/ 25 w 158"/>
                  <a:gd name="T9" fmla="*/ 40 h 109"/>
                  <a:gd name="T10" fmla="*/ 5 w 158"/>
                  <a:gd name="T11" fmla="*/ 55 h 109"/>
                  <a:gd name="T12" fmla="*/ 0 w 158"/>
                  <a:gd name="T13" fmla="*/ 64 h 109"/>
                  <a:gd name="T14" fmla="*/ 0 w 158"/>
                  <a:gd name="T15" fmla="*/ 74 h 109"/>
                  <a:gd name="T16" fmla="*/ 0 w 158"/>
                  <a:gd name="T17" fmla="*/ 84 h 109"/>
                  <a:gd name="T18" fmla="*/ 10 w 158"/>
                  <a:gd name="T19" fmla="*/ 94 h 109"/>
                  <a:gd name="T20" fmla="*/ 10 w 158"/>
                  <a:gd name="T21" fmla="*/ 94 h 109"/>
                  <a:gd name="T22" fmla="*/ 20 w 158"/>
                  <a:gd name="T23" fmla="*/ 104 h 109"/>
                  <a:gd name="T24" fmla="*/ 30 w 158"/>
                  <a:gd name="T25" fmla="*/ 109 h 109"/>
                  <a:gd name="T26" fmla="*/ 45 w 158"/>
                  <a:gd name="T27" fmla="*/ 109 h 109"/>
                  <a:gd name="T28" fmla="*/ 55 w 158"/>
                  <a:gd name="T29" fmla="*/ 109 h 109"/>
                  <a:gd name="T30" fmla="*/ 79 w 158"/>
                  <a:gd name="T31" fmla="*/ 94 h 109"/>
                  <a:gd name="T32" fmla="*/ 104 w 158"/>
                  <a:gd name="T33" fmla="*/ 74 h 109"/>
                  <a:gd name="T34" fmla="*/ 139 w 158"/>
                  <a:gd name="T35" fmla="*/ 25 h 109"/>
                  <a:gd name="T36" fmla="*/ 158 w 158"/>
                  <a:gd name="T37" fmla="*/ 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58" h="109">
                    <a:moveTo>
                      <a:pt x="158" y="0"/>
                    </a:moveTo>
                    <a:lnTo>
                      <a:pt x="158" y="0"/>
                    </a:lnTo>
                    <a:lnTo>
                      <a:pt x="114" y="10"/>
                    </a:lnTo>
                    <a:lnTo>
                      <a:pt x="55" y="25"/>
                    </a:lnTo>
                    <a:lnTo>
                      <a:pt x="25" y="40"/>
                    </a:lnTo>
                    <a:lnTo>
                      <a:pt x="5" y="55"/>
                    </a:lnTo>
                    <a:lnTo>
                      <a:pt x="0" y="64"/>
                    </a:lnTo>
                    <a:lnTo>
                      <a:pt x="0" y="74"/>
                    </a:lnTo>
                    <a:lnTo>
                      <a:pt x="0" y="84"/>
                    </a:lnTo>
                    <a:lnTo>
                      <a:pt x="10" y="94"/>
                    </a:lnTo>
                    <a:lnTo>
                      <a:pt x="10" y="94"/>
                    </a:lnTo>
                    <a:lnTo>
                      <a:pt x="20" y="104"/>
                    </a:lnTo>
                    <a:lnTo>
                      <a:pt x="30" y="109"/>
                    </a:lnTo>
                    <a:lnTo>
                      <a:pt x="45" y="109"/>
                    </a:lnTo>
                    <a:lnTo>
                      <a:pt x="55" y="109"/>
                    </a:lnTo>
                    <a:lnTo>
                      <a:pt x="79" y="94"/>
                    </a:lnTo>
                    <a:lnTo>
                      <a:pt x="104" y="74"/>
                    </a:lnTo>
                    <a:lnTo>
                      <a:pt x="139" y="25"/>
                    </a:lnTo>
                    <a:lnTo>
                      <a:pt x="158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2" name="Freeform 221"/>
              <p:cNvSpPr>
                <a:spLocks/>
              </p:cNvSpPr>
              <p:nvPr/>
            </p:nvSpPr>
            <p:spPr bwMode="auto">
              <a:xfrm>
                <a:off x="2264" y="1349"/>
                <a:ext cx="158" cy="109"/>
              </a:xfrm>
              <a:custGeom>
                <a:avLst/>
                <a:gdLst>
                  <a:gd name="T0" fmla="*/ 158 w 158"/>
                  <a:gd name="T1" fmla="*/ 0 h 109"/>
                  <a:gd name="T2" fmla="*/ 158 w 158"/>
                  <a:gd name="T3" fmla="*/ 0 h 109"/>
                  <a:gd name="T4" fmla="*/ 114 w 158"/>
                  <a:gd name="T5" fmla="*/ 10 h 109"/>
                  <a:gd name="T6" fmla="*/ 55 w 158"/>
                  <a:gd name="T7" fmla="*/ 25 h 109"/>
                  <a:gd name="T8" fmla="*/ 25 w 158"/>
                  <a:gd name="T9" fmla="*/ 40 h 109"/>
                  <a:gd name="T10" fmla="*/ 5 w 158"/>
                  <a:gd name="T11" fmla="*/ 55 h 109"/>
                  <a:gd name="T12" fmla="*/ 0 w 158"/>
                  <a:gd name="T13" fmla="*/ 64 h 109"/>
                  <a:gd name="T14" fmla="*/ 0 w 158"/>
                  <a:gd name="T15" fmla="*/ 74 h 109"/>
                  <a:gd name="T16" fmla="*/ 0 w 158"/>
                  <a:gd name="T17" fmla="*/ 84 h 109"/>
                  <a:gd name="T18" fmla="*/ 10 w 158"/>
                  <a:gd name="T19" fmla="*/ 94 h 109"/>
                  <a:gd name="T20" fmla="*/ 10 w 158"/>
                  <a:gd name="T21" fmla="*/ 94 h 109"/>
                  <a:gd name="T22" fmla="*/ 20 w 158"/>
                  <a:gd name="T23" fmla="*/ 104 h 109"/>
                  <a:gd name="T24" fmla="*/ 30 w 158"/>
                  <a:gd name="T25" fmla="*/ 109 h 109"/>
                  <a:gd name="T26" fmla="*/ 45 w 158"/>
                  <a:gd name="T27" fmla="*/ 109 h 109"/>
                  <a:gd name="T28" fmla="*/ 55 w 158"/>
                  <a:gd name="T29" fmla="*/ 109 h 109"/>
                  <a:gd name="T30" fmla="*/ 79 w 158"/>
                  <a:gd name="T31" fmla="*/ 94 h 109"/>
                  <a:gd name="T32" fmla="*/ 104 w 158"/>
                  <a:gd name="T33" fmla="*/ 74 h 109"/>
                  <a:gd name="T34" fmla="*/ 139 w 158"/>
                  <a:gd name="T35" fmla="*/ 25 h 109"/>
                  <a:gd name="T36" fmla="*/ 158 w 158"/>
                  <a:gd name="T37" fmla="*/ 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58" h="109">
                    <a:moveTo>
                      <a:pt x="158" y="0"/>
                    </a:moveTo>
                    <a:lnTo>
                      <a:pt x="158" y="0"/>
                    </a:lnTo>
                    <a:lnTo>
                      <a:pt x="114" y="10"/>
                    </a:lnTo>
                    <a:lnTo>
                      <a:pt x="55" y="25"/>
                    </a:lnTo>
                    <a:lnTo>
                      <a:pt x="25" y="40"/>
                    </a:lnTo>
                    <a:lnTo>
                      <a:pt x="5" y="55"/>
                    </a:lnTo>
                    <a:lnTo>
                      <a:pt x="0" y="64"/>
                    </a:lnTo>
                    <a:lnTo>
                      <a:pt x="0" y="74"/>
                    </a:lnTo>
                    <a:lnTo>
                      <a:pt x="0" y="84"/>
                    </a:lnTo>
                    <a:lnTo>
                      <a:pt x="10" y="94"/>
                    </a:lnTo>
                    <a:lnTo>
                      <a:pt x="10" y="94"/>
                    </a:lnTo>
                    <a:lnTo>
                      <a:pt x="20" y="104"/>
                    </a:lnTo>
                    <a:lnTo>
                      <a:pt x="30" y="109"/>
                    </a:lnTo>
                    <a:lnTo>
                      <a:pt x="45" y="109"/>
                    </a:lnTo>
                    <a:lnTo>
                      <a:pt x="55" y="109"/>
                    </a:lnTo>
                    <a:lnTo>
                      <a:pt x="79" y="94"/>
                    </a:lnTo>
                    <a:lnTo>
                      <a:pt x="104" y="74"/>
                    </a:lnTo>
                    <a:lnTo>
                      <a:pt x="139" y="25"/>
                    </a:lnTo>
                    <a:lnTo>
                      <a:pt x="158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3" name="Freeform 222"/>
              <p:cNvSpPr>
                <a:spLocks/>
              </p:cNvSpPr>
              <p:nvPr/>
            </p:nvSpPr>
            <p:spPr bwMode="auto">
              <a:xfrm>
                <a:off x="2299" y="1453"/>
                <a:ext cx="118" cy="69"/>
              </a:xfrm>
              <a:custGeom>
                <a:avLst/>
                <a:gdLst>
                  <a:gd name="T0" fmla="*/ 118 w 118"/>
                  <a:gd name="T1" fmla="*/ 54 h 69"/>
                  <a:gd name="T2" fmla="*/ 118 w 118"/>
                  <a:gd name="T3" fmla="*/ 54 h 69"/>
                  <a:gd name="T4" fmla="*/ 113 w 118"/>
                  <a:gd name="T5" fmla="*/ 44 h 69"/>
                  <a:gd name="T6" fmla="*/ 104 w 118"/>
                  <a:gd name="T7" fmla="*/ 30 h 69"/>
                  <a:gd name="T8" fmla="*/ 69 w 118"/>
                  <a:gd name="T9" fmla="*/ 10 h 69"/>
                  <a:gd name="T10" fmla="*/ 49 w 118"/>
                  <a:gd name="T11" fmla="*/ 0 h 69"/>
                  <a:gd name="T12" fmla="*/ 30 w 118"/>
                  <a:gd name="T13" fmla="*/ 0 h 69"/>
                  <a:gd name="T14" fmla="*/ 15 w 118"/>
                  <a:gd name="T15" fmla="*/ 5 h 69"/>
                  <a:gd name="T16" fmla="*/ 5 w 118"/>
                  <a:gd name="T17" fmla="*/ 20 h 69"/>
                  <a:gd name="T18" fmla="*/ 5 w 118"/>
                  <a:gd name="T19" fmla="*/ 20 h 69"/>
                  <a:gd name="T20" fmla="*/ 0 w 118"/>
                  <a:gd name="T21" fmla="*/ 30 h 69"/>
                  <a:gd name="T22" fmla="*/ 0 w 118"/>
                  <a:gd name="T23" fmla="*/ 39 h 69"/>
                  <a:gd name="T24" fmla="*/ 5 w 118"/>
                  <a:gd name="T25" fmla="*/ 49 h 69"/>
                  <a:gd name="T26" fmla="*/ 10 w 118"/>
                  <a:gd name="T27" fmla="*/ 54 h 69"/>
                  <a:gd name="T28" fmla="*/ 30 w 118"/>
                  <a:gd name="T29" fmla="*/ 64 h 69"/>
                  <a:gd name="T30" fmla="*/ 49 w 118"/>
                  <a:gd name="T31" fmla="*/ 69 h 69"/>
                  <a:gd name="T32" fmla="*/ 74 w 118"/>
                  <a:gd name="T33" fmla="*/ 69 h 69"/>
                  <a:gd name="T34" fmla="*/ 99 w 118"/>
                  <a:gd name="T35" fmla="*/ 64 h 69"/>
                  <a:gd name="T36" fmla="*/ 113 w 118"/>
                  <a:gd name="T37" fmla="*/ 59 h 69"/>
                  <a:gd name="T38" fmla="*/ 118 w 118"/>
                  <a:gd name="T39" fmla="*/ 54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8" h="69">
                    <a:moveTo>
                      <a:pt x="118" y="54"/>
                    </a:moveTo>
                    <a:lnTo>
                      <a:pt x="118" y="54"/>
                    </a:lnTo>
                    <a:lnTo>
                      <a:pt x="113" y="44"/>
                    </a:lnTo>
                    <a:lnTo>
                      <a:pt x="104" y="30"/>
                    </a:lnTo>
                    <a:lnTo>
                      <a:pt x="69" y="10"/>
                    </a:lnTo>
                    <a:lnTo>
                      <a:pt x="49" y="0"/>
                    </a:lnTo>
                    <a:lnTo>
                      <a:pt x="30" y="0"/>
                    </a:lnTo>
                    <a:lnTo>
                      <a:pt x="15" y="5"/>
                    </a:lnTo>
                    <a:lnTo>
                      <a:pt x="5" y="20"/>
                    </a:lnTo>
                    <a:lnTo>
                      <a:pt x="5" y="20"/>
                    </a:lnTo>
                    <a:lnTo>
                      <a:pt x="0" y="30"/>
                    </a:lnTo>
                    <a:lnTo>
                      <a:pt x="0" y="39"/>
                    </a:lnTo>
                    <a:lnTo>
                      <a:pt x="5" y="49"/>
                    </a:lnTo>
                    <a:lnTo>
                      <a:pt x="10" y="54"/>
                    </a:lnTo>
                    <a:lnTo>
                      <a:pt x="30" y="64"/>
                    </a:lnTo>
                    <a:lnTo>
                      <a:pt x="49" y="69"/>
                    </a:lnTo>
                    <a:lnTo>
                      <a:pt x="74" y="69"/>
                    </a:lnTo>
                    <a:lnTo>
                      <a:pt x="99" y="64"/>
                    </a:lnTo>
                    <a:lnTo>
                      <a:pt x="113" y="59"/>
                    </a:lnTo>
                    <a:lnTo>
                      <a:pt x="118" y="54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4" name="Freeform 223"/>
              <p:cNvSpPr>
                <a:spLocks/>
              </p:cNvSpPr>
              <p:nvPr/>
            </p:nvSpPr>
            <p:spPr bwMode="auto">
              <a:xfrm>
                <a:off x="2299" y="1453"/>
                <a:ext cx="118" cy="69"/>
              </a:xfrm>
              <a:custGeom>
                <a:avLst/>
                <a:gdLst>
                  <a:gd name="T0" fmla="*/ 118 w 118"/>
                  <a:gd name="T1" fmla="*/ 54 h 69"/>
                  <a:gd name="T2" fmla="*/ 118 w 118"/>
                  <a:gd name="T3" fmla="*/ 54 h 69"/>
                  <a:gd name="T4" fmla="*/ 113 w 118"/>
                  <a:gd name="T5" fmla="*/ 44 h 69"/>
                  <a:gd name="T6" fmla="*/ 104 w 118"/>
                  <a:gd name="T7" fmla="*/ 30 h 69"/>
                  <a:gd name="T8" fmla="*/ 69 w 118"/>
                  <a:gd name="T9" fmla="*/ 10 h 69"/>
                  <a:gd name="T10" fmla="*/ 49 w 118"/>
                  <a:gd name="T11" fmla="*/ 0 h 69"/>
                  <a:gd name="T12" fmla="*/ 30 w 118"/>
                  <a:gd name="T13" fmla="*/ 0 h 69"/>
                  <a:gd name="T14" fmla="*/ 15 w 118"/>
                  <a:gd name="T15" fmla="*/ 5 h 69"/>
                  <a:gd name="T16" fmla="*/ 5 w 118"/>
                  <a:gd name="T17" fmla="*/ 20 h 69"/>
                  <a:gd name="T18" fmla="*/ 5 w 118"/>
                  <a:gd name="T19" fmla="*/ 20 h 69"/>
                  <a:gd name="T20" fmla="*/ 0 w 118"/>
                  <a:gd name="T21" fmla="*/ 30 h 69"/>
                  <a:gd name="T22" fmla="*/ 0 w 118"/>
                  <a:gd name="T23" fmla="*/ 39 h 69"/>
                  <a:gd name="T24" fmla="*/ 5 w 118"/>
                  <a:gd name="T25" fmla="*/ 49 h 69"/>
                  <a:gd name="T26" fmla="*/ 10 w 118"/>
                  <a:gd name="T27" fmla="*/ 54 h 69"/>
                  <a:gd name="T28" fmla="*/ 30 w 118"/>
                  <a:gd name="T29" fmla="*/ 64 h 69"/>
                  <a:gd name="T30" fmla="*/ 49 w 118"/>
                  <a:gd name="T31" fmla="*/ 69 h 69"/>
                  <a:gd name="T32" fmla="*/ 74 w 118"/>
                  <a:gd name="T33" fmla="*/ 69 h 69"/>
                  <a:gd name="T34" fmla="*/ 99 w 118"/>
                  <a:gd name="T35" fmla="*/ 64 h 69"/>
                  <a:gd name="T36" fmla="*/ 113 w 118"/>
                  <a:gd name="T37" fmla="*/ 59 h 69"/>
                  <a:gd name="T38" fmla="*/ 118 w 118"/>
                  <a:gd name="T39" fmla="*/ 54 h 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8" h="69">
                    <a:moveTo>
                      <a:pt x="118" y="54"/>
                    </a:moveTo>
                    <a:lnTo>
                      <a:pt x="118" y="54"/>
                    </a:lnTo>
                    <a:lnTo>
                      <a:pt x="113" y="44"/>
                    </a:lnTo>
                    <a:lnTo>
                      <a:pt x="104" y="30"/>
                    </a:lnTo>
                    <a:lnTo>
                      <a:pt x="69" y="10"/>
                    </a:lnTo>
                    <a:lnTo>
                      <a:pt x="49" y="0"/>
                    </a:lnTo>
                    <a:lnTo>
                      <a:pt x="30" y="0"/>
                    </a:lnTo>
                    <a:lnTo>
                      <a:pt x="15" y="5"/>
                    </a:lnTo>
                    <a:lnTo>
                      <a:pt x="5" y="20"/>
                    </a:lnTo>
                    <a:lnTo>
                      <a:pt x="5" y="20"/>
                    </a:lnTo>
                    <a:lnTo>
                      <a:pt x="0" y="30"/>
                    </a:lnTo>
                    <a:lnTo>
                      <a:pt x="0" y="39"/>
                    </a:lnTo>
                    <a:lnTo>
                      <a:pt x="5" y="49"/>
                    </a:lnTo>
                    <a:lnTo>
                      <a:pt x="10" y="54"/>
                    </a:lnTo>
                    <a:lnTo>
                      <a:pt x="30" y="64"/>
                    </a:lnTo>
                    <a:lnTo>
                      <a:pt x="49" y="69"/>
                    </a:lnTo>
                    <a:lnTo>
                      <a:pt x="74" y="69"/>
                    </a:lnTo>
                    <a:lnTo>
                      <a:pt x="99" y="64"/>
                    </a:lnTo>
                    <a:lnTo>
                      <a:pt x="113" y="59"/>
                    </a:lnTo>
                    <a:lnTo>
                      <a:pt x="118" y="5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5" name="Freeform 224"/>
              <p:cNvSpPr>
                <a:spLocks/>
              </p:cNvSpPr>
              <p:nvPr/>
            </p:nvSpPr>
            <p:spPr bwMode="auto">
              <a:xfrm>
                <a:off x="2245" y="1285"/>
                <a:ext cx="69" cy="99"/>
              </a:xfrm>
              <a:custGeom>
                <a:avLst/>
                <a:gdLst>
                  <a:gd name="T0" fmla="*/ 14 w 69"/>
                  <a:gd name="T1" fmla="*/ 0 h 99"/>
                  <a:gd name="T2" fmla="*/ 14 w 69"/>
                  <a:gd name="T3" fmla="*/ 0 h 99"/>
                  <a:gd name="T4" fmla="*/ 5 w 69"/>
                  <a:gd name="T5" fmla="*/ 25 h 99"/>
                  <a:gd name="T6" fmla="*/ 0 w 69"/>
                  <a:gd name="T7" fmla="*/ 59 h 99"/>
                  <a:gd name="T8" fmla="*/ 0 w 69"/>
                  <a:gd name="T9" fmla="*/ 79 h 99"/>
                  <a:gd name="T10" fmla="*/ 0 w 69"/>
                  <a:gd name="T11" fmla="*/ 89 h 99"/>
                  <a:gd name="T12" fmla="*/ 14 w 69"/>
                  <a:gd name="T13" fmla="*/ 99 h 99"/>
                  <a:gd name="T14" fmla="*/ 34 w 69"/>
                  <a:gd name="T15" fmla="*/ 99 h 99"/>
                  <a:gd name="T16" fmla="*/ 34 w 69"/>
                  <a:gd name="T17" fmla="*/ 99 h 99"/>
                  <a:gd name="T18" fmla="*/ 49 w 69"/>
                  <a:gd name="T19" fmla="*/ 94 h 99"/>
                  <a:gd name="T20" fmla="*/ 59 w 69"/>
                  <a:gd name="T21" fmla="*/ 84 h 99"/>
                  <a:gd name="T22" fmla="*/ 69 w 69"/>
                  <a:gd name="T23" fmla="*/ 79 h 99"/>
                  <a:gd name="T24" fmla="*/ 69 w 69"/>
                  <a:gd name="T25" fmla="*/ 69 h 99"/>
                  <a:gd name="T26" fmla="*/ 69 w 69"/>
                  <a:gd name="T27" fmla="*/ 54 h 99"/>
                  <a:gd name="T28" fmla="*/ 59 w 69"/>
                  <a:gd name="T29" fmla="*/ 35 h 99"/>
                  <a:gd name="T30" fmla="*/ 44 w 69"/>
                  <a:gd name="T31" fmla="*/ 20 h 99"/>
                  <a:gd name="T32" fmla="*/ 29 w 69"/>
                  <a:gd name="T33" fmla="*/ 5 h 99"/>
                  <a:gd name="T34" fmla="*/ 19 w 69"/>
                  <a:gd name="T35" fmla="*/ 0 h 99"/>
                  <a:gd name="T36" fmla="*/ 14 w 69"/>
                  <a:gd name="T37" fmla="*/ 0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9" h="99">
                    <a:moveTo>
                      <a:pt x="14" y="0"/>
                    </a:moveTo>
                    <a:lnTo>
                      <a:pt x="14" y="0"/>
                    </a:lnTo>
                    <a:lnTo>
                      <a:pt x="5" y="25"/>
                    </a:lnTo>
                    <a:lnTo>
                      <a:pt x="0" y="59"/>
                    </a:lnTo>
                    <a:lnTo>
                      <a:pt x="0" y="79"/>
                    </a:lnTo>
                    <a:lnTo>
                      <a:pt x="0" y="89"/>
                    </a:lnTo>
                    <a:lnTo>
                      <a:pt x="14" y="99"/>
                    </a:lnTo>
                    <a:lnTo>
                      <a:pt x="34" y="99"/>
                    </a:lnTo>
                    <a:lnTo>
                      <a:pt x="34" y="99"/>
                    </a:lnTo>
                    <a:lnTo>
                      <a:pt x="49" y="94"/>
                    </a:lnTo>
                    <a:lnTo>
                      <a:pt x="59" y="84"/>
                    </a:lnTo>
                    <a:lnTo>
                      <a:pt x="69" y="79"/>
                    </a:lnTo>
                    <a:lnTo>
                      <a:pt x="69" y="69"/>
                    </a:lnTo>
                    <a:lnTo>
                      <a:pt x="69" y="54"/>
                    </a:lnTo>
                    <a:lnTo>
                      <a:pt x="59" y="35"/>
                    </a:lnTo>
                    <a:lnTo>
                      <a:pt x="44" y="20"/>
                    </a:lnTo>
                    <a:lnTo>
                      <a:pt x="29" y="5"/>
                    </a:lnTo>
                    <a:lnTo>
                      <a:pt x="19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6" name="Freeform 225"/>
              <p:cNvSpPr>
                <a:spLocks/>
              </p:cNvSpPr>
              <p:nvPr/>
            </p:nvSpPr>
            <p:spPr bwMode="auto">
              <a:xfrm>
                <a:off x="2245" y="1285"/>
                <a:ext cx="69" cy="99"/>
              </a:xfrm>
              <a:custGeom>
                <a:avLst/>
                <a:gdLst>
                  <a:gd name="T0" fmla="*/ 14 w 69"/>
                  <a:gd name="T1" fmla="*/ 0 h 99"/>
                  <a:gd name="T2" fmla="*/ 14 w 69"/>
                  <a:gd name="T3" fmla="*/ 0 h 99"/>
                  <a:gd name="T4" fmla="*/ 5 w 69"/>
                  <a:gd name="T5" fmla="*/ 25 h 99"/>
                  <a:gd name="T6" fmla="*/ 0 w 69"/>
                  <a:gd name="T7" fmla="*/ 59 h 99"/>
                  <a:gd name="T8" fmla="*/ 0 w 69"/>
                  <a:gd name="T9" fmla="*/ 79 h 99"/>
                  <a:gd name="T10" fmla="*/ 0 w 69"/>
                  <a:gd name="T11" fmla="*/ 89 h 99"/>
                  <a:gd name="T12" fmla="*/ 14 w 69"/>
                  <a:gd name="T13" fmla="*/ 99 h 99"/>
                  <a:gd name="T14" fmla="*/ 34 w 69"/>
                  <a:gd name="T15" fmla="*/ 99 h 99"/>
                  <a:gd name="T16" fmla="*/ 34 w 69"/>
                  <a:gd name="T17" fmla="*/ 99 h 99"/>
                  <a:gd name="T18" fmla="*/ 49 w 69"/>
                  <a:gd name="T19" fmla="*/ 94 h 99"/>
                  <a:gd name="T20" fmla="*/ 59 w 69"/>
                  <a:gd name="T21" fmla="*/ 84 h 99"/>
                  <a:gd name="T22" fmla="*/ 69 w 69"/>
                  <a:gd name="T23" fmla="*/ 79 h 99"/>
                  <a:gd name="T24" fmla="*/ 69 w 69"/>
                  <a:gd name="T25" fmla="*/ 69 h 99"/>
                  <a:gd name="T26" fmla="*/ 69 w 69"/>
                  <a:gd name="T27" fmla="*/ 54 h 99"/>
                  <a:gd name="T28" fmla="*/ 59 w 69"/>
                  <a:gd name="T29" fmla="*/ 35 h 99"/>
                  <a:gd name="T30" fmla="*/ 44 w 69"/>
                  <a:gd name="T31" fmla="*/ 20 h 99"/>
                  <a:gd name="T32" fmla="*/ 29 w 69"/>
                  <a:gd name="T33" fmla="*/ 5 h 99"/>
                  <a:gd name="T34" fmla="*/ 19 w 69"/>
                  <a:gd name="T35" fmla="*/ 0 h 99"/>
                  <a:gd name="T36" fmla="*/ 14 w 69"/>
                  <a:gd name="T37" fmla="*/ 0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9" h="99">
                    <a:moveTo>
                      <a:pt x="14" y="0"/>
                    </a:moveTo>
                    <a:lnTo>
                      <a:pt x="14" y="0"/>
                    </a:lnTo>
                    <a:lnTo>
                      <a:pt x="5" y="25"/>
                    </a:lnTo>
                    <a:lnTo>
                      <a:pt x="0" y="59"/>
                    </a:lnTo>
                    <a:lnTo>
                      <a:pt x="0" y="79"/>
                    </a:lnTo>
                    <a:lnTo>
                      <a:pt x="0" y="89"/>
                    </a:lnTo>
                    <a:lnTo>
                      <a:pt x="14" y="99"/>
                    </a:lnTo>
                    <a:lnTo>
                      <a:pt x="34" y="99"/>
                    </a:lnTo>
                    <a:lnTo>
                      <a:pt x="34" y="99"/>
                    </a:lnTo>
                    <a:lnTo>
                      <a:pt x="49" y="94"/>
                    </a:lnTo>
                    <a:lnTo>
                      <a:pt x="59" y="84"/>
                    </a:lnTo>
                    <a:lnTo>
                      <a:pt x="69" y="79"/>
                    </a:lnTo>
                    <a:lnTo>
                      <a:pt x="69" y="69"/>
                    </a:lnTo>
                    <a:lnTo>
                      <a:pt x="69" y="54"/>
                    </a:lnTo>
                    <a:lnTo>
                      <a:pt x="59" y="35"/>
                    </a:lnTo>
                    <a:lnTo>
                      <a:pt x="44" y="20"/>
                    </a:lnTo>
                    <a:lnTo>
                      <a:pt x="29" y="5"/>
                    </a:lnTo>
                    <a:lnTo>
                      <a:pt x="19" y="0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7" name="Freeform 226"/>
              <p:cNvSpPr>
                <a:spLocks/>
              </p:cNvSpPr>
              <p:nvPr/>
            </p:nvSpPr>
            <p:spPr bwMode="auto">
              <a:xfrm>
                <a:off x="2190" y="1497"/>
                <a:ext cx="64" cy="65"/>
              </a:xfrm>
              <a:custGeom>
                <a:avLst/>
                <a:gdLst>
                  <a:gd name="T0" fmla="*/ 64 w 64"/>
                  <a:gd name="T1" fmla="*/ 65 h 65"/>
                  <a:gd name="T2" fmla="*/ 64 w 64"/>
                  <a:gd name="T3" fmla="*/ 65 h 65"/>
                  <a:gd name="T4" fmla="*/ 64 w 64"/>
                  <a:gd name="T5" fmla="*/ 50 h 65"/>
                  <a:gd name="T6" fmla="*/ 60 w 64"/>
                  <a:gd name="T7" fmla="*/ 25 h 65"/>
                  <a:gd name="T8" fmla="*/ 55 w 64"/>
                  <a:gd name="T9" fmla="*/ 10 h 65"/>
                  <a:gd name="T10" fmla="*/ 45 w 64"/>
                  <a:gd name="T11" fmla="*/ 0 h 65"/>
                  <a:gd name="T12" fmla="*/ 30 w 64"/>
                  <a:gd name="T13" fmla="*/ 0 h 65"/>
                  <a:gd name="T14" fmla="*/ 15 w 64"/>
                  <a:gd name="T15" fmla="*/ 0 h 65"/>
                  <a:gd name="T16" fmla="*/ 15 w 64"/>
                  <a:gd name="T17" fmla="*/ 0 h 65"/>
                  <a:gd name="T18" fmla="*/ 0 w 64"/>
                  <a:gd name="T19" fmla="*/ 15 h 65"/>
                  <a:gd name="T20" fmla="*/ 0 w 64"/>
                  <a:gd name="T21" fmla="*/ 25 h 65"/>
                  <a:gd name="T22" fmla="*/ 10 w 64"/>
                  <a:gd name="T23" fmla="*/ 40 h 65"/>
                  <a:gd name="T24" fmla="*/ 20 w 64"/>
                  <a:gd name="T25" fmla="*/ 50 h 65"/>
                  <a:gd name="T26" fmla="*/ 55 w 64"/>
                  <a:gd name="T27" fmla="*/ 65 h 65"/>
                  <a:gd name="T28" fmla="*/ 64 w 64"/>
                  <a:gd name="T29" fmla="*/ 65 h 65"/>
                  <a:gd name="T30" fmla="*/ 64 w 64"/>
                  <a:gd name="T31" fmla="*/ 65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65">
                    <a:moveTo>
                      <a:pt x="64" y="65"/>
                    </a:moveTo>
                    <a:lnTo>
                      <a:pt x="64" y="65"/>
                    </a:lnTo>
                    <a:lnTo>
                      <a:pt x="64" y="50"/>
                    </a:lnTo>
                    <a:lnTo>
                      <a:pt x="60" y="25"/>
                    </a:lnTo>
                    <a:lnTo>
                      <a:pt x="55" y="10"/>
                    </a:lnTo>
                    <a:lnTo>
                      <a:pt x="45" y="0"/>
                    </a:lnTo>
                    <a:lnTo>
                      <a:pt x="30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0" y="15"/>
                    </a:lnTo>
                    <a:lnTo>
                      <a:pt x="0" y="25"/>
                    </a:lnTo>
                    <a:lnTo>
                      <a:pt x="10" y="40"/>
                    </a:lnTo>
                    <a:lnTo>
                      <a:pt x="20" y="50"/>
                    </a:lnTo>
                    <a:lnTo>
                      <a:pt x="55" y="65"/>
                    </a:lnTo>
                    <a:lnTo>
                      <a:pt x="64" y="65"/>
                    </a:lnTo>
                    <a:lnTo>
                      <a:pt x="64" y="6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8" name="Freeform 227"/>
              <p:cNvSpPr>
                <a:spLocks/>
              </p:cNvSpPr>
              <p:nvPr/>
            </p:nvSpPr>
            <p:spPr bwMode="auto">
              <a:xfrm>
                <a:off x="2190" y="1497"/>
                <a:ext cx="64" cy="65"/>
              </a:xfrm>
              <a:custGeom>
                <a:avLst/>
                <a:gdLst>
                  <a:gd name="T0" fmla="*/ 64 w 64"/>
                  <a:gd name="T1" fmla="*/ 65 h 65"/>
                  <a:gd name="T2" fmla="*/ 64 w 64"/>
                  <a:gd name="T3" fmla="*/ 65 h 65"/>
                  <a:gd name="T4" fmla="*/ 64 w 64"/>
                  <a:gd name="T5" fmla="*/ 50 h 65"/>
                  <a:gd name="T6" fmla="*/ 60 w 64"/>
                  <a:gd name="T7" fmla="*/ 25 h 65"/>
                  <a:gd name="T8" fmla="*/ 55 w 64"/>
                  <a:gd name="T9" fmla="*/ 10 h 65"/>
                  <a:gd name="T10" fmla="*/ 45 w 64"/>
                  <a:gd name="T11" fmla="*/ 0 h 65"/>
                  <a:gd name="T12" fmla="*/ 30 w 64"/>
                  <a:gd name="T13" fmla="*/ 0 h 65"/>
                  <a:gd name="T14" fmla="*/ 15 w 64"/>
                  <a:gd name="T15" fmla="*/ 0 h 65"/>
                  <a:gd name="T16" fmla="*/ 15 w 64"/>
                  <a:gd name="T17" fmla="*/ 0 h 65"/>
                  <a:gd name="T18" fmla="*/ 0 w 64"/>
                  <a:gd name="T19" fmla="*/ 15 h 65"/>
                  <a:gd name="T20" fmla="*/ 0 w 64"/>
                  <a:gd name="T21" fmla="*/ 25 h 65"/>
                  <a:gd name="T22" fmla="*/ 10 w 64"/>
                  <a:gd name="T23" fmla="*/ 40 h 65"/>
                  <a:gd name="T24" fmla="*/ 20 w 64"/>
                  <a:gd name="T25" fmla="*/ 50 h 65"/>
                  <a:gd name="T26" fmla="*/ 55 w 64"/>
                  <a:gd name="T27" fmla="*/ 65 h 65"/>
                  <a:gd name="T28" fmla="*/ 64 w 64"/>
                  <a:gd name="T29" fmla="*/ 65 h 65"/>
                  <a:gd name="T30" fmla="*/ 64 w 64"/>
                  <a:gd name="T31" fmla="*/ 65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65">
                    <a:moveTo>
                      <a:pt x="64" y="65"/>
                    </a:moveTo>
                    <a:lnTo>
                      <a:pt x="64" y="65"/>
                    </a:lnTo>
                    <a:lnTo>
                      <a:pt x="64" y="50"/>
                    </a:lnTo>
                    <a:lnTo>
                      <a:pt x="60" y="25"/>
                    </a:lnTo>
                    <a:lnTo>
                      <a:pt x="55" y="10"/>
                    </a:lnTo>
                    <a:lnTo>
                      <a:pt x="45" y="0"/>
                    </a:lnTo>
                    <a:lnTo>
                      <a:pt x="30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0" y="15"/>
                    </a:lnTo>
                    <a:lnTo>
                      <a:pt x="0" y="25"/>
                    </a:lnTo>
                    <a:lnTo>
                      <a:pt x="10" y="40"/>
                    </a:lnTo>
                    <a:lnTo>
                      <a:pt x="20" y="50"/>
                    </a:lnTo>
                    <a:lnTo>
                      <a:pt x="55" y="65"/>
                    </a:lnTo>
                    <a:lnTo>
                      <a:pt x="64" y="65"/>
                    </a:lnTo>
                    <a:lnTo>
                      <a:pt x="64" y="6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09" name="Freeform 228"/>
              <p:cNvSpPr>
                <a:spLocks/>
              </p:cNvSpPr>
              <p:nvPr/>
            </p:nvSpPr>
            <p:spPr bwMode="auto">
              <a:xfrm>
                <a:off x="2467" y="1586"/>
                <a:ext cx="143" cy="84"/>
              </a:xfrm>
              <a:custGeom>
                <a:avLst/>
                <a:gdLst>
                  <a:gd name="T0" fmla="*/ 138 w 143"/>
                  <a:gd name="T1" fmla="*/ 0 h 84"/>
                  <a:gd name="T2" fmla="*/ 138 w 143"/>
                  <a:gd name="T3" fmla="*/ 0 h 84"/>
                  <a:gd name="T4" fmla="*/ 103 w 143"/>
                  <a:gd name="T5" fmla="*/ 5 h 84"/>
                  <a:gd name="T6" fmla="*/ 64 w 143"/>
                  <a:gd name="T7" fmla="*/ 10 h 84"/>
                  <a:gd name="T8" fmla="*/ 49 w 143"/>
                  <a:gd name="T9" fmla="*/ 15 h 84"/>
                  <a:gd name="T10" fmla="*/ 34 w 143"/>
                  <a:gd name="T11" fmla="*/ 25 h 84"/>
                  <a:gd name="T12" fmla="*/ 19 w 143"/>
                  <a:gd name="T13" fmla="*/ 35 h 84"/>
                  <a:gd name="T14" fmla="*/ 10 w 143"/>
                  <a:gd name="T15" fmla="*/ 50 h 84"/>
                  <a:gd name="T16" fmla="*/ 10 w 143"/>
                  <a:gd name="T17" fmla="*/ 50 h 84"/>
                  <a:gd name="T18" fmla="*/ 0 w 143"/>
                  <a:gd name="T19" fmla="*/ 64 h 84"/>
                  <a:gd name="T20" fmla="*/ 0 w 143"/>
                  <a:gd name="T21" fmla="*/ 79 h 84"/>
                  <a:gd name="T22" fmla="*/ 5 w 143"/>
                  <a:gd name="T23" fmla="*/ 84 h 84"/>
                  <a:gd name="T24" fmla="*/ 10 w 143"/>
                  <a:gd name="T25" fmla="*/ 84 h 84"/>
                  <a:gd name="T26" fmla="*/ 34 w 143"/>
                  <a:gd name="T27" fmla="*/ 79 h 84"/>
                  <a:gd name="T28" fmla="*/ 69 w 143"/>
                  <a:gd name="T29" fmla="*/ 59 h 84"/>
                  <a:gd name="T30" fmla="*/ 123 w 143"/>
                  <a:gd name="T31" fmla="*/ 15 h 84"/>
                  <a:gd name="T32" fmla="*/ 138 w 143"/>
                  <a:gd name="T33" fmla="*/ 0 h 84"/>
                  <a:gd name="T34" fmla="*/ 143 w 143"/>
                  <a:gd name="T35" fmla="*/ 0 h 84"/>
                  <a:gd name="T36" fmla="*/ 138 w 143"/>
                  <a:gd name="T37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43" h="84">
                    <a:moveTo>
                      <a:pt x="138" y="0"/>
                    </a:moveTo>
                    <a:lnTo>
                      <a:pt x="138" y="0"/>
                    </a:lnTo>
                    <a:lnTo>
                      <a:pt x="103" y="5"/>
                    </a:lnTo>
                    <a:lnTo>
                      <a:pt x="64" y="10"/>
                    </a:lnTo>
                    <a:lnTo>
                      <a:pt x="49" y="15"/>
                    </a:lnTo>
                    <a:lnTo>
                      <a:pt x="34" y="25"/>
                    </a:lnTo>
                    <a:lnTo>
                      <a:pt x="19" y="35"/>
                    </a:lnTo>
                    <a:lnTo>
                      <a:pt x="10" y="50"/>
                    </a:lnTo>
                    <a:lnTo>
                      <a:pt x="10" y="50"/>
                    </a:lnTo>
                    <a:lnTo>
                      <a:pt x="0" y="64"/>
                    </a:lnTo>
                    <a:lnTo>
                      <a:pt x="0" y="79"/>
                    </a:lnTo>
                    <a:lnTo>
                      <a:pt x="5" y="84"/>
                    </a:lnTo>
                    <a:lnTo>
                      <a:pt x="10" y="84"/>
                    </a:lnTo>
                    <a:lnTo>
                      <a:pt x="34" y="79"/>
                    </a:lnTo>
                    <a:lnTo>
                      <a:pt x="69" y="59"/>
                    </a:lnTo>
                    <a:lnTo>
                      <a:pt x="123" y="15"/>
                    </a:lnTo>
                    <a:lnTo>
                      <a:pt x="138" y="0"/>
                    </a:lnTo>
                    <a:lnTo>
                      <a:pt x="143" y="0"/>
                    </a:lnTo>
                    <a:lnTo>
                      <a:pt x="138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0" name="Freeform 229"/>
              <p:cNvSpPr>
                <a:spLocks/>
              </p:cNvSpPr>
              <p:nvPr/>
            </p:nvSpPr>
            <p:spPr bwMode="auto">
              <a:xfrm>
                <a:off x="2467" y="1586"/>
                <a:ext cx="143" cy="84"/>
              </a:xfrm>
              <a:custGeom>
                <a:avLst/>
                <a:gdLst>
                  <a:gd name="T0" fmla="*/ 138 w 143"/>
                  <a:gd name="T1" fmla="*/ 0 h 84"/>
                  <a:gd name="T2" fmla="*/ 138 w 143"/>
                  <a:gd name="T3" fmla="*/ 0 h 84"/>
                  <a:gd name="T4" fmla="*/ 103 w 143"/>
                  <a:gd name="T5" fmla="*/ 5 h 84"/>
                  <a:gd name="T6" fmla="*/ 64 w 143"/>
                  <a:gd name="T7" fmla="*/ 10 h 84"/>
                  <a:gd name="T8" fmla="*/ 49 w 143"/>
                  <a:gd name="T9" fmla="*/ 15 h 84"/>
                  <a:gd name="T10" fmla="*/ 34 w 143"/>
                  <a:gd name="T11" fmla="*/ 25 h 84"/>
                  <a:gd name="T12" fmla="*/ 19 w 143"/>
                  <a:gd name="T13" fmla="*/ 35 h 84"/>
                  <a:gd name="T14" fmla="*/ 10 w 143"/>
                  <a:gd name="T15" fmla="*/ 50 h 84"/>
                  <a:gd name="T16" fmla="*/ 10 w 143"/>
                  <a:gd name="T17" fmla="*/ 50 h 84"/>
                  <a:gd name="T18" fmla="*/ 0 w 143"/>
                  <a:gd name="T19" fmla="*/ 64 h 84"/>
                  <a:gd name="T20" fmla="*/ 0 w 143"/>
                  <a:gd name="T21" fmla="*/ 79 h 84"/>
                  <a:gd name="T22" fmla="*/ 5 w 143"/>
                  <a:gd name="T23" fmla="*/ 84 h 84"/>
                  <a:gd name="T24" fmla="*/ 10 w 143"/>
                  <a:gd name="T25" fmla="*/ 84 h 84"/>
                  <a:gd name="T26" fmla="*/ 34 w 143"/>
                  <a:gd name="T27" fmla="*/ 79 h 84"/>
                  <a:gd name="T28" fmla="*/ 69 w 143"/>
                  <a:gd name="T29" fmla="*/ 59 h 84"/>
                  <a:gd name="T30" fmla="*/ 123 w 143"/>
                  <a:gd name="T31" fmla="*/ 15 h 84"/>
                  <a:gd name="T32" fmla="*/ 138 w 143"/>
                  <a:gd name="T33" fmla="*/ 0 h 84"/>
                  <a:gd name="T34" fmla="*/ 143 w 143"/>
                  <a:gd name="T35" fmla="*/ 0 h 84"/>
                  <a:gd name="T36" fmla="*/ 138 w 143"/>
                  <a:gd name="T37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43" h="84">
                    <a:moveTo>
                      <a:pt x="138" y="0"/>
                    </a:moveTo>
                    <a:lnTo>
                      <a:pt x="138" y="0"/>
                    </a:lnTo>
                    <a:lnTo>
                      <a:pt x="103" y="5"/>
                    </a:lnTo>
                    <a:lnTo>
                      <a:pt x="64" y="10"/>
                    </a:lnTo>
                    <a:lnTo>
                      <a:pt x="49" y="15"/>
                    </a:lnTo>
                    <a:lnTo>
                      <a:pt x="34" y="25"/>
                    </a:lnTo>
                    <a:lnTo>
                      <a:pt x="19" y="35"/>
                    </a:lnTo>
                    <a:lnTo>
                      <a:pt x="10" y="50"/>
                    </a:lnTo>
                    <a:lnTo>
                      <a:pt x="10" y="50"/>
                    </a:lnTo>
                    <a:lnTo>
                      <a:pt x="0" y="64"/>
                    </a:lnTo>
                    <a:lnTo>
                      <a:pt x="0" y="79"/>
                    </a:lnTo>
                    <a:lnTo>
                      <a:pt x="5" y="84"/>
                    </a:lnTo>
                    <a:lnTo>
                      <a:pt x="10" y="84"/>
                    </a:lnTo>
                    <a:lnTo>
                      <a:pt x="34" y="79"/>
                    </a:lnTo>
                    <a:lnTo>
                      <a:pt x="69" y="59"/>
                    </a:lnTo>
                    <a:lnTo>
                      <a:pt x="123" y="15"/>
                    </a:lnTo>
                    <a:lnTo>
                      <a:pt x="138" y="0"/>
                    </a:lnTo>
                    <a:lnTo>
                      <a:pt x="143" y="0"/>
                    </a:lnTo>
                    <a:lnTo>
                      <a:pt x="138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1" name="Freeform 230"/>
              <p:cNvSpPr>
                <a:spLocks/>
              </p:cNvSpPr>
              <p:nvPr/>
            </p:nvSpPr>
            <p:spPr bwMode="auto">
              <a:xfrm>
                <a:off x="2437" y="1685"/>
                <a:ext cx="104" cy="44"/>
              </a:xfrm>
              <a:custGeom>
                <a:avLst/>
                <a:gdLst>
                  <a:gd name="T0" fmla="*/ 99 w 104"/>
                  <a:gd name="T1" fmla="*/ 30 h 44"/>
                  <a:gd name="T2" fmla="*/ 99 w 104"/>
                  <a:gd name="T3" fmla="*/ 30 h 44"/>
                  <a:gd name="T4" fmla="*/ 59 w 104"/>
                  <a:gd name="T5" fmla="*/ 10 h 44"/>
                  <a:gd name="T6" fmla="*/ 45 w 104"/>
                  <a:gd name="T7" fmla="*/ 5 h 44"/>
                  <a:gd name="T8" fmla="*/ 30 w 104"/>
                  <a:gd name="T9" fmla="*/ 0 h 44"/>
                  <a:gd name="T10" fmla="*/ 20 w 104"/>
                  <a:gd name="T11" fmla="*/ 5 h 44"/>
                  <a:gd name="T12" fmla="*/ 10 w 104"/>
                  <a:gd name="T13" fmla="*/ 10 h 44"/>
                  <a:gd name="T14" fmla="*/ 10 w 104"/>
                  <a:gd name="T15" fmla="*/ 10 h 44"/>
                  <a:gd name="T16" fmla="*/ 0 w 104"/>
                  <a:gd name="T17" fmla="*/ 20 h 44"/>
                  <a:gd name="T18" fmla="*/ 0 w 104"/>
                  <a:gd name="T19" fmla="*/ 30 h 44"/>
                  <a:gd name="T20" fmla="*/ 0 w 104"/>
                  <a:gd name="T21" fmla="*/ 35 h 44"/>
                  <a:gd name="T22" fmla="*/ 5 w 104"/>
                  <a:gd name="T23" fmla="*/ 39 h 44"/>
                  <a:gd name="T24" fmla="*/ 25 w 104"/>
                  <a:gd name="T25" fmla="*/ 44 h 44"/>
                  <a:gd name="T26" fmla="*/ 49 w 104"/>
                  <a:gd name="T27" fmla="*/ 44 h 44"/>
                  <a:gd name="T28" fmla="*/ 94 w 104"/>
                  <a:gd name="T29" fmla="*/ 39 h 44"/>
                  <a:gd name="T30" fmla="*/ 104 w 104"/>
                  <a:gd name="T31" fmla="*/ 35 h 44"/>
                  <a:gd name="T32" fmla="*/ 104 w 104"/>
                  <a:gd name="T33" fmla="*/ 35 h 44"/>
                  <a:gd name="T34" fmla="*/ 99 w 104"/>
                  <a:gd name="T35" fmla="*/ 3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4" h="44">
                    <a:moveTo>
                      <a:pt x="99" y="30"/>
                    </a:moveTo>
                    <a:lnTo>
                      <a:pt x="99" y="30"/>
                    </a:lnTo>
                    <a:lnTo>
                      <a:pt x="59" y="10"/>
                    </a:lnTo>
                    <a:lnTo>
                      <a:pt x="45" y="5"/>
                    </a:lnTo>
                    <a:lnTo>
                      <a:pt x="30" y="0"/>
                    </a:lnTo>
                    <a:lnTo>
                      <a:pt x="20" y="5"/>
                    </a:lnTo>
                    <a:lnTo>
                      <a:pt x="10" y="10"/>
                    </a:lnTo>
                    <a:lnTo>
                      <a:pt x="10" y="10"/>
                    </a:lnTo>
                    <a:lnTo>
                      <a:pt x="0" y="20"/>
                    </a:lnTo>
                    <a:lnTo>
                      <a:pt x="0" y="30"/>
                    </a:lnTo>
                    <a:lnTo>
                      <a:pt x="0" y="35"/>
                    </a:lnTo>
                    <a:lnTo>
                      <a:pt x="5" y="39"/>
                    </a:lnTo>
                    <a:lnTo>
                      <a:pt x="25" y="44"/>
                    </a:lnTo>
                    <a:lnTo>
                      <a:pt x="49" y="44"/>
                    </a:lnTo>
                    <a:lnTo>
                      <a:pt x="94" y="39"/>
                    </a:lnTo>
                    <a:lnTo>
                      <a:pt x="104" y="35"/>
                    </a:lnTo>
                    <a:lnTo>
                      <a:pt x="104" y="35"/>
                    </a:lnTo>
                    <a:lnTo>
                      <a:pt x="99" y="3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2" name="Freeform 231"/>
              <p:cNvSpPr>
                <a:spLocks/>
              </p:cNvSpPr>
              <p:nvPr/>
            </p:nvSpPr>
            <p:spPr bwMode="auto">
              <a:xfrm>
                <a:off x="2437" y="1685"/>
                <a:ext cx="104" cy="44"/>
              </a:xfrm>
              <a:custGeom>
                <a:avLst/>
                <a:gdLst>
                  <a:gd name="T0" fmla="*/ 99 w 104"/>
                  <a:gd name="T1" fmla="*/ 30 h 44"/>
                  <a:gd name="T2" fmla="*/ 99 w 104"/>
                  <a:gd name="T3" fmla="*/ 30 h 44"/>
                  <a:gd name="T4" fmla="*/ 59 w 104"/>
                  <a:gd name="T5" fmla="*/ 10 h 44"/>
                  <a:gd name="T6" fmla="*/ 45 w 104"/>
                  <a:gd name="T7" fmla="*/ 5 h 44"/>
                  <a:gd name="T8" fmla="*/ 30 w 104"/>
                  <a:gd name="T9" fmla="*/ 0 h 44"/>
                  <a:gd name="T10" fmla="*/ 20 w 104"/>
                  <a:gd name="T11" fmla="*/ 5 h 44"/>
                  <a:gd name="T12" fmla="*/ 10 w 104"/>
                  <a:gd name="T13" fmla="*/ 10 h 44"/>
                  <a:gd name="T14" fmla="*/ 10 w 104"/>
                  <a:gd name="T15" fmla="*/ 10 h 44"/>
                  <a:gd name="T16" fmla="*/ 0 w 104"/>
                  <a:gd name="T17" fmla="*/ 20 h 44"/>
                  <a:gd name="T18" fmla="*/ 0 w 104"/>
                  <a:gd name="T19" fmla="*/ 30 h 44"/>
                  <a:gd name="T20" fmla="*/ 0 w 104"/>
                  <a:gd name="T21" fmla="*/ 35 h 44"/>
                  <a:gd name="T22" fmla="*/ 5 w 104"/>
                  <a:gd name="T23" fmla="*/ 39 h 44"/>
                  <a:gd name="T24" fmla="*/ 25 w 104"/>
                  <a:gd name="T25" fmla="*/ 44 h 44"/>
                  <a:gd name="T26" fmla="*/ 49 w 104"/>
                  <a:gd name="T27" fmla="*/ 44 h 44"/>
                  <a:gd name="T28" fmla="*/ 94 w 104"/>
                  <a:gd name="T29" fmla="*/ 39 h 44"/>
                  <a:gd name="T30" fmla="*/ 104 w 104"/>
                  <a:gd name="T31" fmla="*/ 35 h 44"/>
                  <a:gd name="T32" fmla="*/ 104 w 104"/>
                  <a:gd name="T33" fmla="*/ 35 h 44"/>
                  <a:gd name="T34" fmla="*/ 99 w 104"/>
                  <a:gd name="T35" fmla="*/ 30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4" h="44">
                    <a:moveTo>
                      <a:pt x="99" y="30"/>
                    </a:moveTo>
                    <a:lnTo>
                      <a:pt x="99" y="30"/>
                    </a:lnTo>
                    <a:lnTo>
                      <a:pt x="59" y="10"/>
                    </a:lnTo>
                    <a:lnTo>
                      <a:pt x="45" y="5"/>
                    </a:lnTo>
                    <a:lnTo>
                      <a:pt x="30" y="0"/>
                    </a:lnTo>
                    <a:lnTo>
                      <a:pt x="20" y="5"/>
                    </a:lnTo>
                    <a:lnTo>
                      <a:pt x="10" y="10"/>
                    </a:lnTo>
                    <a:lnTo>
                      <a:pt x="10" y="10"/>
                    </a:lnTo>
                    <a:lnTo>
                      <a:pt x="0" y="20"/>
                    </a:lnTo>
                    <a:lnTo>
                      <a:pt x="0" y="30"/>
                    </a:lnTo>
                    <a:lnTo>
                      <a:pt x="0" y="35"/>
                    </a:lnTo>
                    <a:lnTo>
                      <a:pt x="5" y="39"/>
                    </a:lnTo>
                    <a:lnTo>
                      <a:pt x="25" y="44"/>
                    </a:lnTo>
                    <a:lnTo>
                      <a:pt x="49" y="44"/>
                    </a:lnTo>
                    <a:lnTo>
                      <a:pt x="94" y="39"/>
                    </a:lnTo>
                    <a:lnTo>
                      <a:pt x="104" y="35"/>
                    </a:lnTo>
                    <a:lnTo>
                      <a:pt x="104" y="35"/>
                    </a:lnTo>
                    <a:lnTo>
                      <a:pt x="99" y="3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3" name="Freeform 232"/>
              <p:cNvSpPr>
                <a:spLocks/>
              </p:cNvSpPr>
              <p:nvPr/>
            </p:nvSpPr>
            <p:spPr bwMode="auto">
              <a:xfrm>
                <a:off x="2393" y="1552"/>
                <a:ext cx="49" cy="98"/>
              </a:xfrm>
              <a:custGeom>
                <a:avLst/>
                <a:gdLst>
                  <a:gd name="T0" fmla="*/ 24 w 49"/>
                  <a:gd name="T1" fmla="*/ 5 h 98"/>
                  <a:gd name="T2" fmla="*/ 24 w 49"/>
                  <a:gd name="T3" fmla="*/ 5 h 98"/>
                  <a:gd name="T4" fmla="*/ 10 w 49"/>
                  <a:gd name="T5" fmla="*/ 29 h 98"/>
                  <a:gd name="T6" fmla="*/ 5 w 49"/>
                  <a:gd name="T7" fmla="*/ 49 h 98"/>
                  <a:gd name="T8" fmla="*/ 0 w 49"/>
                  <a:gd name="T9" fmla="*/ 74 h 98"/>
                  <a:gd name="T10" fmla="*/ 10 w 49"/>
                  <a:gd name="T11" fmla="*/ 98 h 98"/>
                  <a:gd name="T12" fmla="*/ 10 w 49"/>
                  <a:gd name="T13" fmla="*/ 98 h 98"/>
                  <a:gd name="T14" fmla="*/ 24 w 49"/>
                  <a:gd name="T15" fmla="*/ 98 h 98"/>
                  <a:gd name="T16" fmla="*/ 34 w 49"/>
                  <a:gd name="T17" fmla="*/ 98 h 98"/>
                  <a:gd name="T18" fmla="*/ 39 w 49"/>
                  <a:gd name="T19" fmla="*/ 98 h 98"/>
                  <a:gd name="T20" fmla="*/ 44 w 49"/>
                  <a:gd name="T21" fmla="*/ 93 h 98"/>
                  <a:gd name="T22" fmla="*/ 49 w 49"/>
                  <a:gd name="T23" fmla="*/ 74 h 98"/>
                  <a:gd name="T24" fmla="*/ 49 w 49"/>
                  <a:gd name="T25" fmla="*/ 49 h 98"/>
                  <a:gd name="T26" fmla="*/ 44 w 49"/>
                  <a:gd name="T27" fmla="*/ 24 h 98"/>
                  <a:gd name="T28" fmla="*/ 34 w 49"/>
                  <a:gd name="T29" fmla="*/ 10 h 98"/>
                  <a:gd name="T30" fmla="*/ 24 w 49"/>
                  <a:gd name="T31" fmla="*/ 0 h 98"/>
                  <a:gd name="T32" fmla="*/ 24 w 49"/>
                  <a:gd name="T33" fmla="*/ 0 h 98"/>
                  <a:gd name="T34" fmla="*/ 24 w 49"/>
                  <a:gd name="T35" fmla="*/ 5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9" h="98">
                    <a:moveTo>
                      <a:pt x="24" y="5"/>
                    </a:moveTo>
                    <a:lnTo>
                      <a:pt x="24" y="5"/>
                    </a:lnTo>
                    <a:lnTo>
                      <a:pt x="10" y="29"/>
                    </a:lnTo>
                    <a:lnTo>
                      <a:pt x="5" y="49"/>
                    </a:lnTo>
                    <a:lnTo>
                      <a:pt x="0" y="74"/>
                    </a:lnTo>
                    <a:lnTo>
                      <a:pt x="10" y="98"/>
                    </a:lnTo>
                    <a:lnTo>
                      <a:pt x="10" y="98"/>
                    </a:lnTo>
                    <a:lnTo>
                      <a:pt x="24" y="98"/>
                    </a:lnTo>
                    <a:lnTo>
                      <a:pt x="34" y="98"/>
                    </a:lnTo>
                    <a:lnTo>
                      <a:pt x="39" y="98"/>
                    </a:lnTo>
                    <a:lnTo>
                      <a:pt x="44" y="93"/>
                    </a:lnTo>
                    <a:lnTo>
                      <a:pt x="49" y="74"/>
                    </a:lnTo>
                    <a:lnTo>
                      <a:pt x="49" y="49"/>
                    </a:lnTo>
                    <a:lnTo>
                      <a:pt x="44" y="24"/>
                    </a:lnTo>
                    <a:lnTo>
                      <a:pt x="34" y="10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24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4" name="Freeform 233"/>
              <p:cNvSpPr>
                <a:spLocks/>
              </p:cNvSpPr>
              <p:nvPr/>
            </p:nvSpPr>
            <p:spPr bwMode="auto">
              <a:xfrm>
                <a:off x="2393" y="1552"/>
                <a:ext cx="49" cy="98"/>
              </a:xfrm>
              <a:custGeom>
                <a:avLst/>
                <a:gdLst>
                  <a:gd name="T0" fmla="*/ 24 w 49"/>
                  <a:gd name="T1" fmla="*/ 5 h 98"/>
                  <a:gd name="T2" fmla="*/ 24 w 49"/>
                  <a:gd name="T3" fmla="*/ 5 h 98"/>
                  <a:gd name="T4" fmla="*/ 10 w 49"/>
                  <a:gd name="T5" fmla="*/ 29 h 98"/>
                  <a:gd name="T6" fmla="*/ 5 w 49"/>
                  <a:gd name="T7" fmla="*/ 49 h 98"/>
                  <a:gd name="T8" fmla="*/ 0 w 49"/>
                  <a:gd name="T9" fmla="*/ 74 h 98"/>
                  <a:gd name="T10" fmla="*/ 10 w 49"/>
                  <a:gd name="T11" fmla="*/ 98 h 98"/>
                  <a:gd name="T12" fmla="*/ 10 w 49"/>
                  <a:gd name="T13" fmla="*/ 98 h 98"/>
                  <a:gd name="T14" fmla="*/ 24 w 49"/>
                  <a:gd name="T15" fmla="*/ 98 h 98"/>
                  <a:gd name="T16" fmla="*/ 34 w 49"/>
                  <a:gd name="T17" fmla="*/ 98 h 98"/>
                  <a:gd name="T18" fmla="*/ 39 w 49"/>
                  <a:gd name="T19" fmla="*/ 98 h 98"/>
                  <a:gd name="T20" fmla="*/ 44 w 49"/>
                  <a:gd name="T21" fmla="*/ 93 h 98"/>
                  <a:gd name="T22" fmla="*/ 49 w 49"/>
                  <a:gd name="T23" fmla="*/ 74 h 98"/>
                  <a:gd name="T24" fmla="*/ 49 w 49"/>
                  <a:gd name="T25" fmla="*/ 49 h 98"/>
                  <a:gd name="T26" fmla="*/ 44 w 49"/>
                  <a:gd name="T27" fmla="*/ 24 h 98"/>
                  <a:gd name="T28" fmla="*/ 34 w 49"/>
                  <a:gd name="T29" fmla="*/ 10 h 98"/>
                  <a:gd name="T30" fmla="*/ 24 w 49"/>
                  <a:gd name="T31" fmla="*/ 0 h 98"/>
                  <a:gd name="T32" fmla="*/ 24 w 49"/>
                  <a:gd name="T33" fmla="*/ 0 h 98"/>
                  <a:gd name="T34" fmla="*/ 24 w 49"/>
                  <a:gd name="T35" fmla="*/ 5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9" h="98">
                    <a:moveTo>
                      <a:pt x="24" y="5"/>
                    </a:moveTo>
                    <a:lnTo>
                      <a:pt x="24" y="5"/>
                    </a:lnTo>
                    <a:lnTo>
                      <a:pt x="10" y="29"/>
                    </a:lnTo>
                    <a:lnTo>
                      <a:pt x="5" y="49"/>
                    </a:lnTo>
                    <a:lnTo>
                      <a:pt x="0" y="74"/>
                    </a:lnTo>
                    <a:lnTo>
                      <a:pt x="10" y="98"/>
                    </a:lnTo>
                    <a:lnTo>
                      <a:pt x="10" y="98"/>
                    </a:lnTo>
                    <a:lnTo>
                      <a:pt x="24" y="98"/>
                    </a:lnTo>
                    <a:lnTo>
                      <a:pt x="34" y="98"/>
                    </a:lnTo>
                    <a:lnTo>
                      <a:pt x="39" y="98"/>
                    </a:lnTo>
                    <a:lnTo>
                      <a:pt x="44" y="93"/>
                    </a:lnTo>
                    <a:lnTo>
                      <a:pt x="49" y="74"/>
                    </a:lnTo>
                    <a:lnTo>
                      <a:pt x="49" y="49"/>
                    </a:lnTo>
                    <a:lnTo>
                      <a:pt x="44" y="24"/>
                    </a:lnTo>
                    <a:lnTo>
                      <a:pt x="34" y="10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24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5" name="Freeform 234"/>
              <p:cNvSpPr>
                <a:spLocks/>
              </p:cNvSpPr>
              <p:nvPr/>
            </p:nvSpPr>
            <p:spPr bwMode="auto">
              <a:xfrm>
                <a:off x="2215" y="1828"/>
                <a:ext cx="158" cy="84"/>
              </a:xfrm>
              <a:custGeom>
                <a:avLst/>
                <a:gdLst>
                  <a:gd name="T0" fmla="*/ 158 w 158"/>
                  <a:gd name="T1" fmla="*/ 84 h 84"/>
                  <a:gd name="T2" fmla="*/ 158 w 158"/>
                  <a:gd name="T3" fmla="*/ 84 h 84"/>
                  <a:gd name="T4" fmla="*/ 128 w 158"/>
                  <a:gd name="T5" fmla="*/ 59 h 84"/>
                  <a:gd name="T6" fmla="*/ 94 w 158"/>
                  <a:gd name="T7" fmla="*/ 20 h 84"/>
                  <a:gd name="T8" fmla="*/ 69 w 158"/>
                  <a:gd name="T9" fmla="*/ 5 h 84"/>
                  <a:gd name="T10" fmla="*/ 49 w 158"/>
                  <a:gd name="T11" fmla="*/ 0 h 84"/>
                  <a:gd name="T12" fmla="*/ 39 w 158"/>
                  <a:gd name="T13" fmla="*/ 0 h 84"/>
                  <a:gd name="T14" fmla="*/ 30 w 158"/>
                  <a:gd name="T15" fmla="*/ 5 h 84"/>
                  <a:gd name="T16" fmla="*/ 20 w 158"/>
                  <a:gd name="T17" fmla="*/ 10 h 84"/>
                  <a:gd name="T18" fmla="*/ 10 w 158"/>
                  <a:gd name="T19" fmla="*/ 20 h 84"/>
                  <a:gd name="T20" fmla="*/ 10 w 158"/>
                  <a:gd name="T21" fmla="*/ 20 h 84"/>
                  <a:gd name="T22" fmla="*/ 0 w 158"/>
                  <a:gd name="T23" fmla="*/ 35 h 84"/>
                  <a:gd name="T24" fmla="*/ 0 w 158"/>
                  <a:gd name="T25" fmla="*/ 45 h 84"/>
                  <a:gd name="T26" fmla="*/ 5 w 158"/>
                  <a:gd name="T27" fmla="*/ 54 h 84"/>
                  <a:gd name="T28" fmla="*/ 10 w 158"/>
                  <a:gd name="T29" fmla="*/ 64 h 84"/>
                  <a:gd name="T30" fmla="*/ 35 w 158"/>
                  <a:gd name="T31" fmla="*/ 74 h 84"/>
                  <a:gd name="T32" fmla="*/ 64 w 158"/>
                  <a:gd name="T33" fmla="*/ 79 h 84"/>
                  <a:gd name="T34" fmla="*/ 128 w 158"/>
                  <a:gd name="T35" fmla="*/ 84 h 84"/>
                  <a:gd name="T36" fmla="*/ 158 w 158"/>
                  <a:gd name="T37" fmla="*/ 8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58" h="84">
                    <a:moveTo>
                      <a:pt x="158" y="84"/>
                    </a:moveTo>
                    <a:lnTo>
                      <a:pt x="158" y="84"/>
                    </a:lnTo>
                    <a:lnTo>
                      <a:pt x="128" y="59"/>
                    </a:lnTo>
                    <a:lnTo>
                      <a:pt x="94" y="20"/>
                    </a:lnTo>
                    <a:lnTo>
                      <a:pt x="69" y="5"/>
                    </a:lnTo>
                    <a:lnTo>
                      <a:pt x="49" y="0"/>
                    </a:lnTo>
                    <a:lnTo>
                      <a:pt x="39" y="0"/>
                    </a:lnTo>
                    <a:lnTo>
                      <a:pt x="30" y="5"/>
                    </a:lnTo>
                    <a:lnTo>
                      <a:pt x="20" y="10"/>
                    </a:lnTo>
                    <a:lnTo>
                      <a:pt x="10" y="20"/>
                    </a:lnTo>
                    <a:lnTo>
                      <a:pt x="10" y="20"/>
                    </a:lnTo>
                    <a:lnTo>
                      <a:pt x="0" y="35"/>
                    </a:lnTo>
                    <a:lnTo>
                      <a:pt x="0" y="45"/>
                    </a:lnTo>
                    <a:lnTo>
                      <a:pt x="5" y="54"/>
                    </a:lnTo>
                    <a:lnTo>
                      <a:pt x="10" y="64"/>
                    </a:lnTo>
                    <a:lnTo>
                      <a:pt x="35" y="74"/>
                    </a:lnTo>
                    <a:lnTo>
                      <a:pt x="64" y="79"/>
                    </a:lnTo>
                    <a:lnTo>
                      <a:pt x="128" y="84"/>
                    </a:lnTo>
                    <a:lnTo>
                      <a:pt x="158" y="84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6" name="Freeform 235"/>
              <p:cNvSpPr>
                <a:spLocks/>
              </p:cNvSpPr>
              <p:nvPr/>
            </p:nvSpPr>
            <p:spPr bwMode="auto">
              <a:xfrm>
                <a:off x="2215" y="1828"/>
                <a:ext cx="158" cy="84"/>
              </a:xfrm>
              <a:custGeom>
                <a:avLst/>
                <a:gdLst>
                  <a:gd name="T0" fmla="*/ 158 w 158"/>
                  <a:gd name="T1" fmla="*/ 84 h 84"/>
                  <a:gd name="T2" fmla="*/ 158 w 158"/>
                  <a:gd name="T3" fmla="*/ 84 h 84"/>
                  <a:gd name="T4" fmla="*/ 128 w 158"/>
                  <a:gd name="T5" fmla="*/ 59 h 84"/>
                  <a:gd name="T6" fmla="*/ 94 w 158"/>
                  <a:gd name="T7" fmla="*/ 20 h 84"/>
                  <a:gd name="T8" fmla="*/ 69 w 158"/>
                  <a:gd name="T9" fmla="*/ 5 h 84"/>
                  <a:gd name="T10" fmla="*/ 49 w 158"/>
                  <a:gd name="T11" fmla="*/ 0 h 84"/>
                  <a:gd name="T12" fmla="*/ 39 w 158"/>
                  <a:gd name="T13" fmla="*/ 0 h 84"/>
                  <a:gd name="T14" fmla="*/ 30 w 158"/>
                  <a:gd name="T15" fmla="*/ 5 h 84"/>
                  <a:gd name="T16" fmla="*/ 20 w 158"/>
                  <a:gd name="T17" fmla="*/ 10 h 84"/>
                  <a:gd name="T18" fmla="*/ 10 w 158"/>
                  <a:gd name="T19" fmla="*/ 20 h 84"/>
                  <a:gd name="T20" fmla="*/ 10 w 158"/>
                  <a:gd name="T21" fmla="*/ 20 h 84"/>
                  <a:gd name="T22" fmla="*/ 0 w 158"/>
                  <a:gd name="T23" fmla="*/ 35 h 84"/>
                  <a:gd name="T24" fmla="*/ 0 w 158"/>
                  <a:gd name="T25" fmla="*/ 45 h 84"/>
                  <a:gd name="T26" fmla="*/ 5 w 158"/>
                  <a:gd name="T27" fmla="*/ 54 h 84"/>
                  <a:gd name="T28" fmla="*/ 10 w 158"/>
                  <a:gd name="T29" fmla="*/ 64 h 84"/>
                  <a:gd name="T30" fmla="*/ 35 w 158"/>
                  <a:gd name="T31" fmla="*/ 74 h 84"/>
                  <a:gd name="T32" fmla="*/ 64 w 158"/>
                  <a:gd name="T33" fmla="*/ 79 h 84"/>
                  <a:gd name="T34" fmla="*/ 128 w 158"/>
                  <a:gd name="T35" fmla="*/ 84 h 84"/>
                  <a:gd name="T36" fmla="*/ 158 w 158"/>
                  <a:gd name="T37" fmla="*/ 84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58" h="84">
                    <a:moveTo>
                      <a:pt x="158" y="84"/>
                    </a:moveTo>
                    <a:lnTo>
                      <a:pt x="158" y="84"/>
                    </a:lnTo>
                    <a:lnTo>
                      <a:pt x="128" y="59"/>
                    </a:lnTo>
                    <a:lnTo>
                      <a:pt x="94" y="20"/>
                    </a:lnTo>
                    <a:lnTo>
                      <a:pt x="69" y="5"/>
                    </a:lnTo>
                    <a:lnTo>
                      <a:pt x="49" y="0"/>
                    </a:lnTo>
                    <a:lnTo>
                      <a:pt x="39" y="0"/>
                    </a:lnTo>
                    <a:lnTo>
                      <a:pt x="30" y="5"/>
                    </a:lnTo>
                    <a:lnTo>
                      <a:pt x="20" y="10"/>
                    </a:lnTo>
                    <a:lnTo>
                      <a:pt x="10" y="20"/>
                    </a:lnTo>
                    <a:lnTo>
                      <a:pt x="10" y="20"/>
                    </a:lnTo>
                    <a:lnTo>
                      <a:pt x="0" y="35"/>
                    </a:lnTo>
                    <a:lnTo>
                      <a:pt x="0" y="45"/>
                    </a:lnTo>
                    <a:lnTo>
                      <a:pt x="5" y="54"/>
                    </a:lnTo>
                    <a:lnTo>
                      <a:pt x="10" y="64"/>
                    </a:lnTo>
                    <a:lnTo>
                      <a:pt x="35" y="74"/>
                    </a:lnTo>
                    <a:lnTo>
                      <a:pt x="64" y="79"/>
                    </a:lnTo>
                    <a:lnTo>
                      <a:pt x="128" y="84"/>
                    </a:lnTo>
                    <a:lnTo>
                      <a:pt x="158" y="8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7" name="Freeform 236"/>
              <p:cNvSpPr>
                <a:spLocks/>
              </p:cNvSpPr>
              <p:nvPr/>
            </p:nvSpPr>
            <p:spPr bwMode="auto">
              <a:xfrm>
                <a:off x="2092" y="1660"/>
                <a:ext cx="79" cy="109"/>
              </a:xfrm>
              <a:custGeom>
                <a:avLst/>
                <a:gdLst>
                  <a:gd name="T0" fmla="*/ 34 w 79"/>
                  <a:gd name="T1" fmla="*/ 5 h 109"/>
                  <a:gd name="T2" fmla="*/ 34 w 79"/>
                  <a:gd name="T3" fmla="*/ 5 h 109"/>
                  <a:gd name="T4" fmla="*/ 19 w 79"/>
                  <a:gd name="T5" fmla="*/ 30 h 109"/>
                  <a:gd name="T6" fmla="*/ 5 w 79"/>
                  <a:gd name="T7" fmla="*/ 60 h 109"/>
                  <a:gd name="T8" fmla="*/ 0 w 79"/>
                  <a:gd name="T9" fmla="*/ 74 h 109"/>
                  <a:gd name="T10" fmla="*/ 0 w 79"/>
                  <a:gd name="T11" fmla="*/ 89 h 109"/>
                  <a:gd name="T12" fmla="*/ 9 w 79"/>
                  <a:gd name="T13" fmla="*/ 99 h 109"/>
                  <a:gd name="T14" fmla="*/ 24 w 79"/>
                  <a:gd name="T15" fmla="*/ 109 h 109"/>
                  <a:gd name="T16" fmla="*/ 24 w 79"/>
                  <a:gd name="T17" fmla="*/ 109 h 109"/>
                  <a:gd name="T18" fmla="*/ 44 w 79"/>
                  <a:gd name="T19" fmla="*/ 109 h 109"/>
                  <a:gd name="T20" fmla="*/ 54 w 79"/>
                  <a:gd name="T21" fmla="*/ 109 h 109"/>
                  <a:gd name="T22" fmla="*/ 64 w 79"/>
                  <a:gd name="T23" fmla="*/ 104 h 109"/>
                  <a:gd name="T24" fmla="*/ 74 w 79"/>
                  <a:gd name="T25" fmla="*/ 99 h 109"/>
                  <a:gd name="T26" fmla="*/ 74 w 79"/>
                  <a:gd name="T27" fmla="*/ 89 h 109"/>
                  <a:gd name="T28" fmla="*/ 79 w 79"/>
                  <a:gd name="T29" fmla="*/ 79 h 109"/>
                  <a:gd name="T30" fmla="*/ 74 w 79"/>
                  <a:gd name="T31" fmla="*/ 60 h 109"/>
                  <a:gd name="T32" fmla="*/ 64 w 79"/>
                  <a:gd name="T33" fmla="*/ 35 h 109"/>
                  <a:gd name="T34" fmla="*/ 49 w 79"/>
                  <a:gd name="T35" fmla="*/ 15 h 109"/>
                  <a:gd name="T36" fmla="*/ 39 w 79"/>
                  <a:gd name="T37" fmla="*/ 5 h 109"/>
                  <a:gd name="T38" fmla="*/ 39 w 79"/>
                  <a:gd name="T39" fmla="*/ 0 h 109"/>
                  <a:gd name="T40" fmla="*/ 34 w 79"/>
                  <a:gd name="T41" fmla="*/ 5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79" h="109">
                    <a:moveTo>
                      <a:pt x="34" y="5"/>
                    </a:moveTo>
                    <a:lnTo>
                      <a:pt x="34" y="5"/>
                    </a:lnTo>
                    <a:lnTo>
                      <a:pt x="19" y="30"/>
                    </a:lnTo>
                    <a:lnTo>
                      <a:pt x="5" y="60"/>
                    </a:lnTo>
                    <a:lnTo>
                      <a:pt x="0" y="74"/>
                    </a:lnTo>
                    <a:lnTo>
                      <a:pt x="0" y="89"/>
                    </a:lnTo>
                    <a:lnTo>
                      <a:pt x="9" y="99"/>
                    </a:lnTo>
                    <a:lnTo>
                      <a:pt x="24" y="109"/>
                    </a:lnTo>
                    <a:lnTo>
                      <a:pt x="24" y="109"/>
                    </a:lnTo>
                    <a:lnTo>
                      <a:pt x="44" y="109"/>
                    </a:lnTo>
                    <a:lnTo>
                      <a:pt x="54" y="109"/>
                    </a:lnTo>
                    <a:lnTo>
                      <a:pt x="64" y="104"/>
                    </a:lnTo>
                    <a:lnTo>
                      <a:pt x="74" y="99"/>
                    </a:lnTo>
                    <a:lnTo>
                      <a:pt x="74" y="89"/>
                    </a:lnTo>
                    <a:lnTo>
                      <a:pt x="79" y="79"/>
                    </a:lnTo>
                    <a:lnTo>
                      <a:pt x="74" y="60"/>
                    </a:lnTo>
                    <a:lnTo>
                      <a:pt x="64" y="35"/>
                    </a:lnTo>
                    <a:lnTo>
                      <a:pt x="49" y="15"/>
                    </a:lnTo>
                    <a:lnTo>
                      <a:pt x="39" y="5"/>
                    </a:lnTo>
                    <a:lnTo>
                      <a:pt x="39" y="0"/>
                    </a:lnTo>
                    <a:lnTo>
                      <a:pt x="34" y="5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8" name="Freeform 237"/>
              <p:cNvSpPr>
                <a:spLocks/>
              </p:cNvSpPr>
              <p:nvPr/>
            </p:nvSpPr>
            <p:spPr bwMode="auto">
              <a:xfrm>
                <a:off x="2092" y="1660"/>
                <a:ext cx="79" cy="109"/>
              </a:xfrm>
              <a:custGeom>
                <a:avLst/>
                <a:gdLst>
                  <a:gd name="T0" fmla="*/ 34 w 79"/>
                  <a:gd name="T1" fmla="*/ 5 h 109"/>
                  <a:gd name="T2" fmla="*/ 34 w 79"/>
                  <a:gd name="T3" fmla="*/ 5 h 109"/>
                  <a:gd name="T4" fmla="*/ 19 w 79"/>
                  <a:gd name="T5" fmla="*/ 30 h 109"/>
                  <a:gd name="T6" fmla="*/ 5 w 79"/>
                  <a:gd name="T7" fmla="*/ 60 h 109"/>
                  <a:gd name="T8" fmla="*/ 0 w 79"/>
                  <a:gd name="T9" fmla="*/ 74 h 109"/>
                  <a:gd name="T10" fmla="*/ 0 w 79"/>
                  <a:gd name="T11" fmla="*/ 89 h 109"/>
                  <a:gd name="T12" fmla="*/ 9 w 79"/>
                  <a:gd name="T13" fmla="*/ 99 h 109"/>
                  <a:gd name="T14" fmla="*/ 24 w 79"/>
                  <a:gd name="T15" fmla="*/ 109 h 109"/>
                  <a:gd name="T16" fmla="*/ 24 w 79"/>
                  <a:gd name="T17" fmla="*/ 109 h 109"/>
                  <a:gd name="T18" fmla="*/ 44 w 79"/>
                  <a:gd name="T19" fmla="*/ 109 h 109"/>
                  <a:gd name="T20" fmla="*/ 54 w 79"/>
                  <a:gd name="T21" fmla="*/ 109 h 109"/>
                  <a:gd name="T22" fmla="*/ 64 w 79"/>
                  <a:gd name="T23" fmla="*/ 104 h 109"/>
                  <a:gd name="T24" fmla="*/ 74 w 79"/>
                  <a:gd name="T25" fmla="*/ 99 h 109"/>
                  <a:gd name="T26" fmla="*/ 74 w 79"/>
                  <a:gd name="T27" fmla="*/ 89 h 109"/>
                  <a:gd name="T28" fmla="*/ 79 w 79"/>
                  <a:gd name="T29" fmla="*/ 79 h 109"/>
                  <a:gd name="T30" fmla="*/ 74 w 79"/>
                  <a:gd name="T31" fmla="*/ 60 h 109"/>
                  <a:gd name="T32" fmla="*/ 64 w 79"/>
                  <a:gd name="T33" fmla="*/ 35 h 109"/>
                  <a:gd name="T34" fmla="*/ 49 w 79"/>
                  <a:gd name="T35" fmla="*/ 15 h 109"/>
                  <a:gd name="T36" fmla="*/ 39 w 79"/>
                  <a:gd name="T37" fmla="*/ 5 h 109"/>
                  <a:gd name="T38" fmla="*/ 39 w 79"/>
                  <a:gd name="T39" fmla="*/ 0 h 109"/>
                  <a:gd name="T40" fmla="*/ 34 w 79"/>
                  <a:gd name="T41" fmla="*/ 5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79" h="109">
                    <a:moveTo>
                      <a:pt x="34" y="5"/>
                    </a:moveTo>
                    <a:lnTo>
                      <a:pt x="34" y="5"/>
                    </a:lnTo>
                    <a:lnTo>
                      <a:pt x="19" y="30"/>
                    </a:lnTo>
                    <a:lnTo>
                      <a:pt x="5" y="60"/>
                    </a:lnTo>
                    <a:lnTo>
                      <a:pt x="0" y="74"/>
                    </a:lnTo>
                    <a:lnTo>
                      <a:pt x="0" y="89"/>
                    </a:lnTo>
                    <a:lnTo>
                      <a:pt x="9" y="99"/>
                    </a:lnTo>
                    <a:lnTo>
                      <a:pt x="24" y="109"/>
                    </a:lnTo>
                    <a:lnTo>
                      <a:pt x="24" y="109"/>
                    </a:lnTo>
                    <a:lnTo>
                      <a:pt x="44" y="109"/>
                    </a:lnTo>
                    <a:lnTo>
                      <a:pt x="54" y="109"/>
                    </a:lnTo>
                    <a:lnTo>
                      <a:pt x="64" y="104"/>
                    </a:lnTo>
                    <a:lnTo>
                      <a:pt x="74" y="99"/>
                    </a:lnTo>
                    <a:lnTo>
                      <a:pt x="74" y="89"/>
                    </a:lnTo>
                    <a:lnTo>
                      <a:pt x="79" y="79"/>
                    </a:lnTo>
                    <a:lnTo>
                      <a:pt x="74" y="60"/>
                    </a:lnTo>
                    <a:lnTo>
                      <a:pt x="64" y="35"/>
                    </a:lnTo>
                    <a:lnTo>
                      <a:pt x="49" y="15"/>
                    </a:lnTo>
                    <a:lnTo>
                      <a:pt x="39" y="5"/>
                    </a:lnTo>
                    <a:lnTo>
                      <a:pt x="39" y="0"/>
                    </a:lnTo>
                    <a:lnTo>
                      <a:pt x="34" y="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19" name="Freeform 238"/>
              <p:cNvSpPr>
                <a:spLocks/>
              </p:cNvSpPr>
              <p:nvPr/>
            </p:nvSpPr>
            <p:spPr bwMode="auto">
              <a:xfrm>
                <a:off x="2432" y="1779"/>
                <a:ext cx="74" cy="54"/>
              </a:xfrm>
              <a:custGeom>
                <a:avLst/>
                <a:gdLst>
                  <a:gd name="T0" fmla="*/ 59 w 74"/>
                  <a:gd name="T1" fmla="*/ 54 h 54"/>
                  <a:gd name="T2" fmla="*/ 59 w 74"/>
                  <a:gd name="T3" fmla="*/ 54 h 54"/>
                  <a:gd name="T4" fmla="*/ 64 w 74"/>
                  <a:gd name="T5" fmla="*/ 49 h 54"/>
                  <a:gd name="T6" fmla="*/ 69 w 74"/>
                  <a:gd name="T7" fmla="*/ 39 h 54"/>
                  <a:gd name="T8" fmla="*/ 74 w 74"/>
                  <a:gd name="T9" fmla="*/ 20 h 54"/>
                  <a:gd name="T10" fmla="*/ 69 w 74"/>
                  <a:gd name="T11" fmla="*/ 15 h 54"/>
                  <a:gd name="T12" fmla="*/ 59 w 74"/>
                  <a:gd name="T13" fmla="*/ 5 h 54"/>
                  <a:gd name="T14" fmla="*/ 59 w 74"/>
                  <a:gd name="T15" fmla="*/ 5 h 54"/>
                  <a:gd name="T16" fmla="*/ 40 w 74"/>
                  <a:gd name="T17" fmla="*/ 0 h 54"/>
                  <a:gd name="T18" fmla="*/ 30 w 74"/>
                  <a:gd name="T19" fmla="*/ 0 h 54"/>
                  <a:gd name="T20" fmla="*/ 20 w 74"/>
                  <a:gd name="T21" fmla="*/ 5 h 54"/>
                  <a:gd name="T22" fmla="*/ 20 w 74"/>
                  <a:gd name="T23" fmla="*/ 5 h 54"/>
                  <a:gd name="T24" fmla="*/ 5 w 74"/>
                  <a:gd name="T25" fmla="*/ 20 h 54"/>
                  <a:gd name="T26" fmla="*/ 0 w 74"/>
                  <a:gd name="T27" fmla="*/ 34 h 54"/>
                  <a:gd name="T28" fmla="*/ 10 w 74"/>
                  <a:gd name="T29" fmla="*/ 39 h 54"/>
                  <a:gd name="T30" fmla="*/ 20 w 74"/>
                  <a:gd name="T31" fmla="*/ 49 h 54"/>
                  <a:gd name="T32" fmla="*/ 45 w 74"/>
                  <a:gd name="T33" fmla="*/ 54 h 54"/>
                  <a:gd name="T34" fmla="*/ 59 w 74"/>
                  <a:gd name="T35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4" h="54">
                    <a:moveTo>
                      <a:pt x="59" y="54"/>
                    </a:moveTo>
                    <a:lnTo>
                      <a:pt x="59" y="54"/>
                    </a:lnTo>
                    <a:lnTo>
                      <a:pt x="64" y="49"/>
                    </a:lnTo>
                    <a:lnTo>
                      <a:pt x="69" y="39"/>
                    </a:lnTo>
                    <a:lnTo>
                      <a:pt x="74" y="20"/>
                    </a:lnTo>
                    <a:lnTo>
                      <a:pt x="69" y="15"/>
                    </a:lnTo>
                    <a:lnTo>
                      <a:pt x="59" y="5"/>
                    </a:lnTo>
                    <a:lnTo>
                      <a:pt x="59" y="5"/>
                    </a:lnTo>
                    <a:lnTo>
                      <a:pt x="40" y="0"/>
                    </a:lnTo>
                    <a:lnTo>
                      <a:pt x="30" y="0"/>
                    </a:lnTo>
                    <a:lnTo>
                      <a:pt x="20" y="5"/>
                    </a:lnTo>
                    <a:lnTo>
                      <a:pt x="20" y="5"/>
                    </a:lnTo>
                    <a:lnTo>
                      <a:pt x="5" y="20"/>
                    </a:lnTo>
                    <a:lnTo>
                      <a:pt x="0" y="34"/>
                    </a:lnTo>
                    <a:lnTo>
                      <a:pt x="10" y="39"/>
                    </a:lnTo>
                    <a:lnTo>
                      <a:pt x="20" y="49"/>
                    </a:lnTo>
                    <a:lnTo>
                      <a:pt x="45" y="54"/>
                    </a:lnTo>
                    <a:lnTo>
                      <a:pt x="59" y="54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0" name="Freeform 239"/>
              <p:cNvSpPr>
                <a:spLocks/>
              </p:cNvSpPr>
              <p:nvPr/>
            </p:nvSpPr>
            <p:spPr bwMode="auto">
              <a:xfrm>
                <a:off x="2432" y="1779"/>
                <a:ext cx="74" cy="54"/>
              </a:xfrm>
              <a:custGeom>
                <a:avLst/>
                <a:gdLst>
                  <a:gd name="T0" fmla="*/ 59 w 74"/>
                  <a:gd name="T1" fmla="*/ 54 h 54"/>
                  <a:gd name="T2" fmla="*/ 59 w 74"/>
                  <a:gd name="T3" fmla="*/ 54 h 54"/>
                  <a:gd name="T4" fmla="*/ 64 w 74"/>
                  <a:gd name="T5" fmla="*/ 49 h 54"/>
                  <a:gd name="T6" fmla="*/ 69 w 74"/>
                  <a:gd name="T7" fmla="*/ 39 h 54"/>
                  <a:gd name="T8" fmla="*/ 74 w 74"/>
                  <a:gd name="T9" fmla="*/ 20 h 54"/>
                  <a:gd name="T10" fmla="*/ 69 w 74"/>
                  <a:gd name="T11" fmla="*/ 15 h 54"/>
                  <a:gd name="T12" fmla="*/ 59 w 74"/>
                  <a:gd name="T13" fmla="*/ 5 h 54"/>
                  <a:gd name="T14" fmla="*/ 59 w 74"/>
                  <a:gd name="T15" fmla="*/ 5 h 54"/>
                  <a:gd name="T16" fmla="*/ 40 w 74"/>
                  <a:gd name="T17" fmla="*/ 0 h 54"/>
                  <a:gd name="T18" fmla="*/ 30 w 74"/>
                  <a:gd name="T19" fmla="*/ 0 h 54"/>
                  <a:gd name="T20" fmla="*/ 20 w 74"/>
                  <a:gd name="T21" fmla="*/ 5 h 54"/>
                  <a:gd name="T22" fmla="*/ 20 w 74"/>
                  <a:gd name="T23" fmla="*/ 5 h 54"/>
                  <a:gd name="T24" fmla="*/ 5 w 74"/>
                  <a:gd name="T25" fmla="*/ 20 h 54"/>
                  <a:gd name="T26" fmla="*/ 0 w 74"/>
                  <a:gd name="T27" fmla="*/ 34 h 54"/>
                  <a:gd name="T28" fmla="*/ 10 w 74"/>
                  <a:gd name="T29" fmla="*/ 39 h 54"/>
                  <a:gd name="T30" fmla="*/ 20 w 74"/>
                  <a:gd name="T31" fmla="*/ 49 h 54"/>
                  <a:gd name="T32" fmla="*/ 45 w 74"/>
                  <a:gd name="T33" fmla="*/ 54 h 54"/>
                  <a:gd name="T34" fmla="*/ 59 w 74"/>
                  <a:gd name="T35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4" h="54">
                    <a:moveTo>
                      <a:pt x="59" y="54"/>
                    </a:moveTo>
                    <a:lnTo>
                      <a:pt x="59" y="54"/>
                    </a:lnTo>
                    <a:lnTo>
                      <a:pt x="64" y="49"/>
                    </a:lnTo>
                    <a:lnTo>
                      <a:pt x="69" y="39"/>
                    </a:lnTo>
                    <a:lnTo>
                      <a:pt x="74" y="20"/>
                    </a:lnTo>
                    <a:lnTo>
                      <a:pt x="69" y="15"/>
                    </a:lnTo>
                    <a:lnTo>
                      <a:pt x="59" y="5"/>
                    </a:lnTo>
                    <a:lnTo>
                      <a:pt x="59" y="5"/>
                    </a:lnTo>
                    <a:lnTo>
                      <a:pt x="40" y="0"/>
                    </a:lnTo>
                    <a:lnTo>
                      <a:pt x="30" y="0"/>
                    </a:lnTo>
                    <a:lnTo>
                      <a:pt x="20" y="5"/>
                    </a:lnTo>
                    <a:lnTo>
                      <a:pt x="20" y="5"/>
                    </a:lnTo>
                    <a:lnTo>
                      <a:pt x="5" y="20"/>
                    </a:lnTo>
                    <a:lnTo>
                      <a:pt x="0" y="34"/>
                    </a:lnTo>
                    <a:lnTo>
                      <a:pt x="10" y="39"/>
                    </a:lnTo>
                    <a:lnTo>
                      <a:pt x="20" y="49"/>
                    </a:lnTo>
                    <a:lnTo>
                      <a:pt x="45" y="54"/>
                    </a:lnTo>
                    <a:lnTo>
                      <a:pt x="59" y="5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1" name="Freeform 240"/>
              <p:cNvSpPr>
                <a:spLocks/>
              </p:cNvSpPr>
              <p:nvPr/>
            </p:nvSpPr>
            <p:spPr bwMode="auto">
              <a:xfrm>
                <a:off x="2393" y="1399"/>
                <a:ext cx="118" cy="74"/>
              </a:xfrm>
              <a:custGeom>
                <a:avLst/>
                <a:gdLst>
                  <a:gd name="T0" fmla="*/ 118 w 118"/>
                  <a:gd name="T1" fmla="*/ 9 h 74"/>
                  <a:gd name="T2" fmla="*/ 118 w 118"/>
                  <a:gd name="T3" fmla="*/ 9 h 74"/>
                  <a:gd name="T4" fmla="*/ 103 w 118"/>
                  <a:gd name="T5" fmla="*/ 9 h 74"/>
                  <a:gd name="T6" fmla="*/ 89 w 118"/>
                  <a:gd name="T7" fmla="*/ 9 h 74"/>
                  <a:gd name="T8" fmla="*/ 49 w 118"/>
                  <a:gd name="T9" fmla="*/ 0 h 74"/>
                  <a:gd name="T10" fmla="*/ 29 w 118"/>
                  <a:gd name="T11" fmla="*/ 0 h 74"/>
                  <a:gd name="T12" fmla="*/ 15 w 118"/>
                  <a:gd name="T13" fmla="*/ 0 h 74"/>
                  <a:gd name="T14" fmla="*/ 5 w 118"/>
                  <a:gd name="T15" fmla="*/ 9 h 74"/>
                  <a:gd name="T16" fmla="*/ 0 w 118"/>
                  <a:gd name="T17" fmla="*/ 29 h 74"/>
                  <a:gd name="T18" fmla="*/ 0 w 118"/>
                  <a:gd name="T19" fmla="*/ 29 h 74"/>
                  <a:gd name="T20" fmla="*/ 0 w 118"/>
                  <a:gd name="T21" fmla="*/ 49 h 74"/>
                  <a:gd name="T22" fmla="*/ 5 w 118"/>
                  <a:gd name="T23" fmla="*/ 59 h 74"/>
                  <a:gd name="T24" fmla="*/ 10 w 118"/>
                  <a:gd name="T25" fmla="*/ 69 h 74"/>
                  <a:gd name="T26" fmla="*/ 19 w 118"/>
                  <a:gd name="T27" fmla="*/ 74 h 74"/>
                  <a:gd name="T28" fmla="*/ 29 w 118"/>
                  <a:gd name="T29" fmla="*/ 74 h 74"/>
                  <a:gd name="T30" fmla="*/ 39 w 118"/>
                  <a:gd name="T31" fmla="*/ 74 h 74"/>
                  <a:gd name="T32" fmla="*/ 64 w 118"/>
                  <a:gd name="T33" fmla="*/ 59 h 74"/>
                  <a:gd name="T34" fmla="*/ 89 w 118"/>
                  <a:gd name="T35" fmla="*/ 44 h 74"/>
                  <a:gd name="T36" fmla="*/ 108 w 118"/>
                  <a:gd name="T37" fmla="*/ 29 h 74"/>
                  <a:gd name="T38" fmla="*/ 118 w 118"/>
                  <a:gd name="T39" fmla="*/ 14 h 74"/>
                  <a:gd name="T40" fmla="*/ 118 w 118"/>
                  <a:gd name="T41" fmla="*/ 14 h 74"/>
                  <a:gd name="T42" fmla="*/ 118 w 118"/>
                  <a:gd name="T43" fmla="*/ 9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8" h="74">
                    <a:moveTo>
                      <a:pt x="118" y="9"/>
                    </a:moveTo>
                    <a:lnTo>
                      <a:pt x="118" y="9"/>
                    </a:lnTo>
                    <a:lnTo>
                      <a:pt x="103" y="9"/>
                    </a:lnTo>
                    <a:lnTo>
                      <a:pt x="89" y="9"/>
                    </a:lnTo>
                    <a:lnTo>
                      <a:pt x="49" y="0"/>
                    </a:lnTo>
                    <a:lnTo>
                      <a:pt x="29" y="0"/>
                    </a:lnTo>
                    <a:lnTo>
                      <a:pt x="15" y="0"/>
                    </a:lnTo>
                    <a:lnTo>
                      <a:pt x="5" y="9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0" y="49"/>
                    </a:lnTo>
                    <a:lnTo>
                      <a:pt x="5" y="59"/>
                    </a:lnTo>
                    <a:lnTo>
                      <a:pt x="10" y="69"/>
                    </a:lnTo>
                    <a:lnTo>
                      <a:pt x="19" y="74"/>
                    </a:lnTo>
                    <a:lnTo>
                      <a:pt x="29" y="74"/>
                    </a:lnTo>
                    <a:lnTo>
                      <a:pt x="39" y="74"/>
                    </a:lnTo>
                    <a:lnTo>
                      <a:pt x="64" y="59"/>
                    </a:lnTo>
                    <a:lnTo>
                      <a:pt x="89" y="44"/>
                    </a:lnTo>
                    <a:lnTo>
                      <a:pt x="108" y="29"/>
                    </a:lnTo>
                    <a:lnTo>
                      <a:pt x="118" y="14"/>
                    </a:lnTo>
                    <a:lnTo>
                      <a:pt x="118" y="14"/>
                    </a:lnTo>
                    <a:lnTo>
                      <a:pt x="118" y="9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2" name="Freeform 241"/>
              <p:cNvSpPr>
                <a:spLocks/>
              </p:cNvSpPr>
              <p:nvPr/>
            </p:nvSpPr>
            <p:spPr bwMode="auto">
              <a:xfrm>
                <a:off x="2393" y="1399"/>
                <a:ext cx="118" cy="74"/>
              </a:xfrm>
              <a:custGeom>
                <a:avLst/>
                <a:gdLst>
                  <a:gd name="T0" fmla="*/ 118 w 118"/>
                  <a:gd name="T1" fmla="*/ 9 h 74"/>
                  <a:gd name="T2" fmla="*/ 118 w 118"/>
                  <a:gd name="T3" fmla="*/ 9 h 74"/>
                  <a:gd name="T4" fmla="*/ 103 w 118"/>
                  <a:gd name="T5" fmla="*/ 9 h 74"/>
                  <a:gd name="T6" fmla="*/ 89 w 118"/>
                  <a:gd name="T7" fmla="*/ 9 h 74"/>
                  <a:gd name="T8" fmla="*/ 49 w 118"/>
                  <a:gd name="T9" fmla="*/ 0 h 74"/>
                  <a:gd name="T10" fmla="*/ 29 w 118"/>
                  <a:gd name="T11" fmla="*/ 0 h 74"/>
                  <a:gd name="T12" fmla="*/ 15 w 118"/>
                  <a:gd name="T13" fmla="*/ 0 h 74"/>
                  <a:gd name="T14" fmla="*/ 5 w 118"/>
                  <a:gd name="T15" fmla="*/ 9 h 74"/>
                  <a:gd name="T16" fmla="*/ 0 w 118"/>
                  <a:gd name="T17" fmla="*/ 29 h 74"/>
                  <a:gd name="T18" fmla="*/ 0 w 118"/>
                  <a:gd name="T19" fmla="*/ 29 h 74"/>
                  <a:gd name="T20" fmla="*/ 0 w 118"/>
                  <a:gd name="T21" fmla="*/ 49 h 74"/>
                  <a:gd name="T22" fmla="*/ 5 w 118"/>
                  <a:gd name="T23" fmla="*/ 59 h 74"/>
                  <a:gd name="T24" fmla="*/ 10 w 118"/>
                  <a:gd name="T25" fmla="*/ 69 h 74"/>
                  <a:gd name="T26" fmla="*/ 19 w 118"/>
                  <a:gd name="T27" fmla="*/ 74 h 74"/>
                  <a:gd name="T28" fmla="*/ 29 w 118"/>
                  <a:gd name="T29" fmla="*/ 74 h 74"/>
                  <a:gd name="T30" fmla="*/ 39 w 118"/>
                  <a:gd name="T31" fmla="*/ 74 h 74"/>
                  <a:gd name="T32" fmla="*/ 64 w 118"/>
                  <a:gd name="T33" fmla="*/ 59 h 74"/>
                  <a:gd name="T34" fmla="*/ 89 w 118"/>
                  <a:gd name="T35" fmla="*/ 44 h 74"/>
                  <a:gd name="T36" fmla="*/ 108 w 118"/>
                  <a:gd name="T37" fmla="*/ 29 h 74"/>
                  <a:gd name="T38" fmla="*/ 118 w 118"/>
                  <a:gd name="T39" fmla="*/ 14 h 74"/>
                  <a:gd name="T40" fmla="*/ 118 w 118"/>
                  <a:gd name="T41" fmla="*/ 14 h 74"/>
                  <a:gd name="T42" fmla="*/ 118 w 118"/>
                  <a:gd name="T43" fmla="*/ 9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8" h="74">
                    <a:moveTo>
                      <a:pt x="118" y="9"/>
                    </a:moveTo>
                    <a:lnTo>
                      <a:pt x="118" y="9"/>
                    </a:lnTo>
                    <a:lnTo>
                      <a:pt x="103" y="9"/>
                    </a:lnTo>
                    <a:lnTo>
                      <a:pt x="89" y="9"/>
                    </a:lnTo>
                    <a:lnTo>
                      <a:pt x="49" y="0"/>
                    </a:lnTo>
                    <a:lnTo>
                      <a:pt x="29" y="0"/>
                    </a:lnTo>
                    <a:lnTo>
                      <a:pt x="15" y="0"/>
                    </a:lnTo>
                    <a:lnTo>
                      <a:pt x="5" y="9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0" y="49"/>
                    </a:lnTo>
                    <a:lnTo>
                      <a:pt x="5" y="59"/>
                    </a:lnTo>
                    <a:lnTo>
                      <a:pt x="10" y="69"/>
                    </a:lnTo>
                    <a:lnTo>
                      <a:pt x="19" y="74"/>
                    </a:lnTo>
                    <a:lnTo>
                      <a:pt x="29" y="74"/>
                    </a:lnTo>
                    <a:lnTo>
                      <a:pt x="39" y="74"/>
                    </a:lnTo>
                    <a:lnTo>
                      <a:pt x="64" y="59"/>
                    </a:lnTo>
                    <a:lnTo>
                      <a:pt x="89" y="44"/>
                    </a:lnTo>
                    <a:lnTo>
                      <a:pt x="108" y="29"/>
                    </a:lnTo>
                    <a:lnTo>
                      <a:pt x="118" y="14"/>
                    </a:lnTo>
                    <a:lnTo>
                      <a:pt x="118" y="14"/>
                    </a:lnTo>
                    <a:lnTo>
                      <a:pt x="118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3" name="Freeform 242"/>
              <p:cNvSpPr>
                <a:spLocks/>
              </p:cNvSpPr>
              <p:nvPr/>
            </p:nvSpPr>
            <p:spPr bwMode="auto">
              <a:xfrm>
                <a:off x="1351" y="1423"/>
                <a:ext cx="55" cy="84"/>
              </a:xfrm>
              <a:custGeom>
                <a:avLst/>
                <a:gdLst>
                  <a:gd name="T0" fmla="*/ 50 w 55"/>
                  <a:gd name="T1" fmla="*/ 0 h 84"/>
                  <a:gd name="T2" fmla="*/ 50 w 55"/>
                  <a:gd name="T3" fmla="*/ 0 h 84"/>
                  <a:gd name="T4" fmla="*/ 35 w 55"/>
                  <a:gd name="T5" fmla="*/ 10 h 84"/>
                  <a:gd name="T6" fmla="*/ 15 w 55"/>
                  <a:gd name="T7" fmla="*/ 30 h 84"/>
                  <a:gd name="T8" fmla="*/ 5 w 55"/>
                  <a:gd name="T9" fmla="*/ 40 h 84"/>
                  <a:gd name="T10" fmla="*/ 0 w 55"/>
                  <a:gd name="T11" fmla="*/ 50 h 84"/>
                  <a:gd name="T12" fmla="*/ 0 w 55"/>
                  <a:gd name="T13" fmla="*/ 60 h 84"/>
                  <a:gd name="T14" fmla="*/ 5 w 55"/>
                  <a:gd name="T15" fmla="*/ 74 h 84"/>
                  <a:gd name="T16" fmla="*/ 5 w 55"/>
                  <a:gd name="T17" fmla="*/ 74 h 84"/>
                  <a:gd name="T18" fmla="*/ 20 w 55"/>
                  <a:gd name="T19" fmla="*/ 84 h 84"/>
                  <a:gd name="T20" fmla="*/ 35 w 55"/>
                  <a:gd name="T21" fmla="*/ 84 h 84"/>
                  <a:gd name="T22" fmla="*/ 40 w 55"/>
                  <a:gd name="T23" fmla="*/ 79 h 84"/>
                  <a:gd name="T24" fmla="*/ 45 w 55"/>
                  <a:gd name="T25" fmla="*/ 69 h 84"/>
                  <a:gd name="T26" fmla="*/ 55 w 55"/>
                  <a:gd name="T27" fmla="*/ 50 h 84"/>
                  <a:gd name="T28" fmla="*/ 55 w 55"/>
                  <a:gd name="T29" fmla="*/ 45 h 84"/>
                  <a:gd name="T30" fmla="*/ 55 w 55"/>
                  <a:gd name="T31" fmla="*/ 45 h 84"/>
                  <a:gd name="T32" fmla="*/ 55 w 55"/>
                  <a:gd name="T33" fmla="*/ 15 h 84"/>
                  <a:gd name="T34" fmla="*/ 50 w 55"/>
                  <a:gd name="T35" fmla="*/ 0 h 84"/>
                  <a:gd name="T36" fmla="*/ 50 w 55"/>
                  <a:gd name="T37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55" h="84">
                    <a:moveTo>
                      <a:pt x="50" y="0"/>
                    </a:moveTo>
                    <a:lnTo>
                      <a:pt x="50" y="0"/>
                    </a:lnTo>
                    <a:lnTo>
                      <a:pt x="35" y="10"/>
                    </a:lnTo>
                    <a:lnTo>
                      <a:pt x="15" y="30"/>
                    </a:lnTo>
                    <a:lnTo>
                      <a:pt x="5" y="40"/>
                    </a:lnTo>
                    <a:lnTo>
                      <a:pt x="0" y="50"/>
                    </a:lnTo>
                    <a:lnTo>
                      <a:pt x="0" y="60"/>
                    </a:lnTo>
                    <a:lnTo>
                      <a:pt x="5" y="74"/>
                    </a:lnTo>
                    <a:lnTo>
                      <a:pt x="5" y="74"/>
                    </a:lnTo>
                    <a:lnTo>
                      <a:pt x="20" y="84"/>
                    </a:lnTo>
                    <a:lnTo>
                      <a:pt x="35" y="84"/>
                    </a:lnTo>
                    <a:lnTo>
                      <a:pt x="40" y="79"/>
                    </a:lnTo>
                    <a:lnTo>
                      <a:pt x="45" y="69"/>
                    </a:lnTo>
                    <a:lnTo>
                      <a:pt x="55" y="50"/>
                    </a:lnTo>
                    <a:lnTo>
                      <a:pt x="55" y="45"/>
                    </a:lnTo>
                    <a:lnTo>
                      <a:pt x="55" y="45"/>
                    </a:lnTo>
                    <a:lnTo>
                      <a:pt x="55" y="15"/>
                    </a:lnTo>
                    <a:lnTo>
                      <a:pt x="50" y="0"/>
                    </a:lnTo>
                    <a:lnTo>
                      <a:pt x="50" y="0"/>
                    </a:lnTo>
                    <a:close/>
                  </a:path>
                </a:pathLst>
              </a:custGeom>
              <a:solidFill>
                <a:srgbClr val="A1CD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4" name="Freeform 243"/>
              <p:cNvSpPr>
                <a:spLocks/>
              </p:cNvSpPr>
              <p:nvPr/>
            </p:nvSpPr>
            <p:spPr bwMode="auto">
              <a:xfrm>
                <a:off x="1218" y="2470"/>
                <a:ext cx="533" cy="1106"/>
              </a:xfrm>
              <a:custGeom>
                <a:avLst/>
                <a:gdLst>
                  <a:gd name="T0" fmla="*/ 321 w 533"/>
                  <a:gd name="T1" fmla="*/ 400 h 1106"/>
                  <a:gd name="T2" fmla="*/ 321 w 533"/>
                  <a:gd name="T3" fmla="*/ 400 h 1106"/>
                  <a:gd name="T4" fmla="*/ 217 w 533"/>
                  <a:gd name="T5" fmla="*/ 568 h 1106"/>
                  <a:gd name="T6" fmla="*/ 168 w 533"/>
                  <a:gd name="T7" fmla="*/ 657 h 1106"/>
                  <a:gd name="T8" fmla="*/ 118 w 533"/>
                  <a:gd name="T9" fmla="*/ 741 h 1106"/>
                  <a:gd name="T10" fmla="*/ 74 w 533"/>
                  <a:gd name="T11" fmla="*/ 830 h 1106"/>
                  <a:gd name="T12" fmla="*/ 39 w 533"/>
                  <a:gd name="T13" fmla="*/ 918 h 1106"/>
                  <a:gd name="T14" fmla="*/ 10 w 533"/>
                  <a:gd name="T15" fmla="*/ 1012 h 1106"/>
                  <a:gd name="T16" fmla="*/ 5 w 533"/>
                  <a:gd name="T17" fmla="*/ 1057 h 1106"/>
                  <a:gd name="T18" fmla="*/ 0 w 533"/>
                  <a:gd name="T19" fmla="*/ 1106 h 1106"/>
                  <a:gd name="T20" fmla="*/ 0 w 533"/>
                  <a:gd name="T21" fmla="*/ 1106 h 1106"/>
                  <a:gd name="T22" fmla="*/ 0 w 533"/>
                  <a:gd name="T23" fmla="*/ 1106 h 1106"/>
                  <a:gd name="T24" fmla="*/ 0 w 533"/>
                  <a:gd name="T25" fmla="*/ 1106 h 1106"/>
                  <a:gd name="T26" fmla="*/ 0 w 533"/>
                  <a:gd name="T27" fmla="*/ 1106 h 1106"/>
                  <a:gd name="T28" fmla="*/ 15 w 533"/>
                  <a:gd name="T29" fmla="*/ 1052 h 1106"/>
                  <a:gd name="T30" fmla="*/ 30 w 533"/>
                  <a:gd name="T31" fmla="*/ 997 h 1106"/>
                  <a:gd name="T32" fmla="*/ 49 w 533"/>
                  <a:gd name="T33" fmla="*/ 948 h 1106"/>
                  <a:gd name="T34" fmla="*/ 69 w 533"/>
                  <a:gd name="T35" fmla="*/ 899 h 1106"/>
                  <a:gd name="T36" fmla="*/ 118 w 533"/>
                  <a:gd name="T37" fmla="*/ 800 h 1106"/>
                  <a:gd name="T38" fmla="*/ 178 w 533"/>
                  <a:gd name="T39" fmla="*/ 706 h 1106"/>
                  <a:gd name="T40" fmla="*/ 301 w 533"/>
                  <a:gd name="T41" fmla="*/ 518 h 1106"/>
                  <a:gd name="T42" fmla="*/ 360 w 533"/>
                  <a:gd name="T43" fmla="*/ 425 h 1106"/>
                  <a:gd name="T44" fmla="*/ 415 w 533"/>
                  <a:gd name="T45" fmla="*/ 331 h 1106"/>
                  <a:gd name="T46" fmla="*/ 415 w 533"/>
                  <a:gd name="T47" fmla="*/ 331 h 1106"/>
                  <a:gd name="T48" fmla="*/ 449 w 533"/>
                  <a:gd name="T49" fmla="*/ 247 h 1106"/>
                  <a:gd name="T50" fmla="*/ 484 w 533"/>
                  <a:gd name="T51" fmla="*/ 168 h 1106"/>
                  <a:gd name="T52" fmla="*/ 508 w 533"/>
                  <a:gd name="T53" fmla="*/ 84 h 1106"/>
                  <a:gd name="T54" fmla="*/ 533 w 533"/>
                  <a:gd name="T55" fmla="*/ 0 h 1106"/>
                  <a:gd name="T56" fmla="*/ 533 w 533"/>
                  <a:gd name="T57" fmla="*/ 0 h 1106"/>
                  <a:gd name="T58" fmla="*/ 449 w 533"/>
                  <a:gd name="T59" fmla="*/ 0 h 1106"/>
                  <a:gd name="T60" fmla="*/ 449 w 533"/>
                  <a:gd name="T61" fmla="*/ 0 h 1106"/>
                  <a:gd name="T62" fmla="*/ 444 w 533"/>
                  <a:gd name="T63" fmla="*/ 59 h 1106"/>
                  <a:gd name="T64" fmla="*/ 434 w 533"/>
                  <a:gd name="T65" fmla="*/ 119 h 1106"/>
                  <a:gd name="T66" fmla="*/ 420 w 533"/>
                  <a:gd name="T67" fmla="*/ 168 h 1106"/>
                  <a:gd name="T68" fmla="*/ 405 w 533"/>
                  <a:gd name="T69" fmla="*/ 217 h 1106"/>
                  <a:gd name="T70" fmla="*/ 365 w 533"/>
                  <a:gd name="T71" fmla="*/ 311 h 1106"/>
                  <a:gd name="T72" fmla="*/ 321 w 533"/>
                  <a:gd name="T73" fmla="*/ 400 h 1106"/>
                  <a:gd name="T74" fmla="*/ 321 w 533"/>
                  <a:gd name="T75" fmla="*/ 400 h 1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33" h="1106">
                    <a:moveTo>
                      <a:pt x="321" y="400"/>
                    </a:moveTo>
                    <a:lnTo>
                      <a:pt x="321" y="400"/>
                    </a:lnTo>
                    <a:lnTo>
                      <a:pt x="217" y="568"/>
                    </a:lnTo>
                    <a:lnTo>
                      <a:pt x="168" y="657"/>
                    </a:lnTo>
                    <a:lnTo>
                      <a:pt x="118" y="741"/>
                    </a:lnTo>
                    <a:lnTo>
                      <a:pt x="74" y="830"/>
                    </a:lnTo>
                    <a:lnTo>
                      <a:pt x="39" y="918"/>
                    </a:lnTo>
                    <a:lnTo>
                      <a:pt x="10" y="1012"/>
                    </a:lnTo>
                    <a:lnTo>
                      <a:pt x="5" y="1057"/>
                    </a:lnTo>
                    <a:lnTo>
                      <a:pt x="0" y="1106"/>
                    </a:lnTo>
                    <a:lnTo>
                      <a:pt x="0" y="1106"/>
                    </a:lnTo>
                    <a:lnTo>
                      <a:pt x="0" y="1106"/>
                    </a:lnTo>
                    <a:lnTo>
                      <a:pt x="0" y="1106"/>
                    </a:lnTo>
                    <a:lnTo>
                      <a:pt x="0" y="1106"/>
                    </a:lnTo>
                    <a:lnTo>
                      <a:pt x="15" y="1052"/>
                    </a:lnTo>
                    <a:lnTo>
                      <a:pt x="30" y="997"/>
                    </a:lnTo>
                    <a:lnTo>
                      <a:pt x="49" y="948"/>
                    </a:lnTo>
                    <a:lnTo>
                      <a:pt x="69" y="899"/>
                    </a:lnTo>
                    <a:lnTo>
                      <a:pt x="118" y="800"/>
                    </a:lnTo>
                    <a:lnTo>
                      <a:pt x="178" y="706"/>
                    </a:lnTo>
                    <a:lnTo>
                      <a:pt x="301" y="518"/>
                    </a:lnTo>
                    <a:lnTo>
                      <a:pt x="360" y="425"/>
                    </a:lnTo>
                    <a:lnTo>
                      <a:pt x="415" y="331"/>
                    </a:lnTo>
                    <a:lnTo>
                      <a:pt x="415" y="331"/>
                    </a:lnTo>
                    <a:lnTo>
                      <a:pt x="449" y="247"/>
                    </a:lnTo>
                    <a:lnTo>
                      <a:pt x="484" y="168"/>
                    </a:lnTo>
                    <a:lnTo>
                      <a:pt x="508" y="84"/>
                    </a:lnTo>
                    <a:lnTo>
                      <a:pt x="533" y="0"/>
                    </a:lnTo>
                    <a:lnTo>
                      <a:pt x="533" y="0"/>
                    </a:lnTo>
                    <a:lnTo>
                      <a:pt x="449" y="0"/>
                    </a:lnTo>
                    <a:lnTo>
                      <a:pt x="449" y="0"/>
                    </a:lnTo>
                    <a:lnTo>
                      <a:pt x="444" y="59"/>
                    </a:lnTo>
                    <a:lnTo>
                      <a:pt x="434" y="119"/>
                    </a:lnTo>
                    <a:lnTo>
                      <a:pt x="420" y="168"/>
                    </a:lnTo>
                    <a:lnTo>
                      <a:pt x="405" y="217"/>
                    </a:lnTo>
                    <a:lnTo>
                      <a:pt x="365" y="311"/>
                    </a:lnTo>
                    <a:lnTo>
                      <a:pt x="321" y="400"/>
                    </a:lnTo>
                    <a:lnTo>
                      <a:pt x="321" y="40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5" name="Freeform 244"/>
              <p:cNvSpPr>
                <a:spLocks/>
              </p:cNvSpPr>
              <p:nvPr/>
            </p:nvSpPr>
            <p:spPr bwMode="auto">
              <a:xfrm>
                <a:off x="1139" y="3161"/>
                <a:ext cx="232" cy="158"/>
              </a:xfrm>
              <a:custGeom>
                <a:avLst/>
                <a:gdLst>
                  <a:gd name="T0" fmla="*/ 0 w 232"/>
                  <a:gd name="T1" fmla="*/ 158 h 158"/>
                  <a:gd name="T2" fmla="*/ 0 w 232"/>
                  <a:gd name="T3" fmla="*/ 158 h 158"/>
                  <a:gd name="T4" fmla="*/ 59 w 232"/>
                  <a:gd name="T5" fmla="*/ 104 h 158"/>
                  <a:gd name="T6" fmla="*/ 128 w 232"/>
                  <a:gd name="T7" fmla="*/ 55 h 158"/>
                  <a:gd name="T8" fmla="*/ 128 w 232"/>
                  <a:gd name="T9" fmla="*/ 55 h 158"/>
                  <a:gd name="T10" fmla="*/ 197 w 232"/>
                  <a:gd name="T11" fmla="*/ 15 h 158"/>
                  <a:gd name="T12" fmla="*/ 197 w 232"/>
                  <a:gd name="T13" fmla="*/ 15 h 158"/>
                  <a:gd name="T14" fmla="*/ 202 w 232"/>
                  <a:gd name="T15" fmla="*/ 10 h 158"/>
                  <a:gd name="T16" fmla="*/ 207 w 232"/>
                  <a:gd name="T17" fmla="*/ 5 h 158"/>
                  <a:gd name="T18" fmla="*/ 217 w 232"/>
                  <a:gd name="T19" fmla="*/ 0 h 158"/>
                  <a:gd name="T20" fmla="*/ 217 w 232"/>
                  <a:gd name="T21" fmla="*/ 0 h 158"/>
                  <a:gd name="T22" fmla="*/ 227 w 232"/>
                  <a:gd name="T23" fmla="*/ 0 h 158"/>
                  <a:gd name="T24" fmla="*/ 232 w 232"/>
                  <a:gd name="T25" fmla="*/ 5 h 158"/>
                  <a:gd name="T26" fmla="*/ 232 w 232"/>
                  <a:gd name="T27" fmla="*/ 15 h 158"/>
                  <a:gd name="T28" fmla="*/ 222 w 232"/>
                  <a:gd name="T29" fmla="*/ 30 h 158"/>
                  <a:gd name="T30" fmla="*/ 217 w 232"/>
                  <a:gd name="T31" fmla="*/ 40 h 158"/>
                  <a:gd name="T32" fmla="*/ 217 w 232"/>
                  <a:gd name="T33" fmla="*/ 40 h 158"/>
                  <a:gd name="T34" fmla="*/ 188 w 232"/>
                  <a:gd name="T35" fmla="*/ 45 h 158"/>
                  <a:gd name="T36" fmla="*/ 158 w 232"/>
                  <a:gd name="T37" fmla="*/ 55 h 158"/>
                  <a:gd name="T38" fmla="*/ 104 w 232"/>
                  <a:gd name="T39" fmla="*/ 84 h 158"/>
                  <a:gd name="T40" fmla="*/ 104 w 232"/>
                  <a:gd name="T41" fmla="*/ 84 h 158"/>
                  <a:gd name="T42" fmla="*/ 49 w 232"/>
                  <a:gd name="T43" fmla="*/ 119 h 158"/>
                  <a:gd name="T44" fmla="*/ 5 w 232"/>
                  <a:gd name="T45" fmla="*/ 158 h 158"/>
                  <a:gd name="T46" fmla="*/ 5 w 232"/>
                  <a:gd name="T47" fmla="*/ 158 h 158"/>
                  <a:gd name="T48" fmla="*/ 0 w 232"/>
                  <a:gd name="T49" fmla="*/ 158 h 158"/>
                  <a:gd name="T50" fmla="*/ 0 w 232"/>
                  <a:gd name="T51" fmla="*/ 158 h 1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32" h="158">
                    <a:moveTo>
                      <a:pt x="0" y="158"/>
                    </a:moveTo>
                    <a:lnTo>
                      <a:pt x="0" y="158"/>
                    </a:lnTo>
                    <a:lnTo>
                      <a:pt x="59" y="104"/>
                    </a:lnTo>
                    <a:lnTo>
                      <a:pt x="128" y="55"/>
                    </a:lnTo>
                    <a:lnTo>
                      <a:pt x="128" y="55"/>
                    </a:lnTo>
                    <a:lnTo>
                      <a:pt x="197" y="15"/>
                    </a:lnTo>
                    <a:lnTo>
                      <a:pt x="197" y="15"/>
                    </a:lnTo>
                    <a:lnTo>
                      <a:pt x="202" y="10"/>
                    </a:lnTo>
                    <a:lnTo>
                      <a:pt x="207" y="5"/>
                    </a:lnTo>
                    <a:lnTo>
                      <a:pt x="217" y="0"/>
                    </a:lnTo>
                    <a:lnTo>
                      <a:pt x="217" y="0"/>
                    </a:lnTo>
                    <a:lnTo>
                      <a:pt x="227" y="0"/>
                    </a:lnTo>
                    <a:lnTo>
                      <a:pt x="232" y="5"/>
                    </a:lnTo>
                    <a:lnTo>
                      <a:pt x="232" y="15"/>
                    </a:lnTo>
                    <a:lnTo>
                      <a:pt x="222" y="30"/>
                    </a:lnTo>
                    <a:lnTo>
                      <a:pt x="217" y="40"/>
                    </a:lnTo>
                    <a:lnTo>
                      <a:pt x="217" y="40"/>
                    </a:lnTo>
                    <a:lnTo>
                      <a:pt x="188" y="45"/>
                    </a:lnTo>
                    <a:lnTo>
                      <a:pt x="158" y="55"/>
                    </a:lnTo>
                    <a:lnTo>
                      <a:pt x="104" y="84"/>
                    </a:lnTo>
                    <a:lnTo>
                      <a:pt x="104" y="84"/>
                    </a:lnTo>
                    <a:lnTo>
                      <a:pt x="49" y="119"/>
                    </a:lnTo>
                    <a:lnTo>
                      <a:pt x="5" y="158"/>
                    </a:lnTo>
                    <a:lnTo>
                      <a:pt x="5" y="158"/>
                    </a:lnTo>
                    <a:lnTo>
                      <a:pt x="0" y="158"/>
                    </a:lnTo>
                    <a:lnTo>
                      <a:pt x="0" y="15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6" name="Freeform 245"/>
              <p:cNvSpPr>
                <a:spLocks/>
              </p:cNvSpPr>
              <p:nvPr/>
            </p:nvSpPr>
            <p:spPr bwMode="auto">
              <a:xfrm>
                <a:off x="1514" y="2860"/>
                <a:ext cx="84" cy="430"/>
              </a:xfrm>
              <a:custGeom>
                <a:avLst/>
                <a:gdLst>
                  <a:gd name="T0" fmla="*/ 79 w 84"/>
                  <a:gd name="T1" fmla="*/ 430 h 430"/>
                  <a:gd name="T2" fmla="*/ 79 w 84"/>
                  <a:gd name="T3" fmla="*/ 430 h 430"/>
                  <a:gd name="T4" fmla="*/ 35 w 84"/>
                  <a:gd name="T5" fmla="*/ 331 h 430"/>
                  <a:gd name="T6" fmla="*/ 20 w 84"/>
                  <a:gd name="T7" fmla="*/ 277 h 430"/>
                  <a:gd name="T8" fmla="*/ 5 w 84"/>
                  <a:gd name="T9" fmla="*/ 217 h 430"/>
                  <a:gd name="T10" fmla="*/ 0 w 84"/>
                  <a:gd name="T11" fmla="*/ 163 h 430"/>
                  <a:gd name="T12" fmla="*/ 0 w 84"/>
                  <a:gd name="T13" fmla="*/ 109 h 430"/>
                  <a:gd name="T14" fmla="*/ 5 w 84"/>
                  <a:gd name="T15" fmla="*/ 79 h 430"/>
                  <a:gd name="T16" fmla="*/ 10 w 84"/>
                  <a:gd name="T17" fmla="*/ 54 h 430"/>
                  <a:gd name="T18" fmla="*/ 20 w 84"/>
                  <a:gd name="T19" fmla="*/ 30 h 430"/>
                  <a:gd name="T20" fmla="*/ 35 w 84"/>
                  <a:gd name="T21" fmla="*/ 5 h 430"/>
                  <a:gd name="T22" fmla="*/ 35 w 84"/>
                  <a:gd name="T23" fmla="*/ 5 h 430"/>
                  <a:gd name="T24" fmla="*/ 45 w 84"/>
                  <a:gd name="T25" fmla="*/ 0 h 430"/>
                  <a:gd name="T26" fmla="*/ 54 w 84"/>
                  <a:gd name="T27" fmla="*/ 0 h 430"/>
                  <a:gd name="T28" fmla="*/ 59 w 84"/>
                  <a:gd name="T29" fmla="*/ 5 h 430"/>
                  <a:gd name="T30" fmla="*/ 59 w 84"/>
                  <a:gd name="T31" fmla="*/ 15 h 430"/>
                  <a:gd name="T32" fmla="*/ 59 w 84"/>
                  <a:gd name="T33" fmla="*/ 15 h 430"/>
                  <a:gd name="T34" fmla="*/ 35 w 84"/>
                  <a:gd name="T35" fmla="*/ 109 h 430"/>
                  <a:gd name="T36" fmla="*/ 30 w 84"/>
                  <a:gd name="T37" fmla="*/ 158 h 430"/>
                  <a:gd name="T38" fmla="*/ 25 w 84"/>
                  <a:gd name="T39" fmla="*/ 207 h 430"/>
                  <a:gd name="T40" fmla="*/ 25 w 84"/>
                  <a:gd name="T41" fmla="*/ 207 h 430"/>
                  <a:gd name="T42" fmla="*/ 35 w 84"/>
                  <a:gd name="T43" fmla="*/ 262 h 430"/>
                  <a:gd name="T44" fmla="*/ 45 w 84"/>
                  <a:gd name="T45" fmla="*/ 321 h 430"/>
                  <a:gd name="T46" fmla="*/ 84 w 84"/>
                  <a:gd name="T47" fmla="*/ 430 h 430"/>
                  <a:gd name="T48" fmla="*/ 84 w 84"/>
                  <a:gd name="T49" fmla="*/ 430 h 430"/>
                  <a:gd name="T50" fmla="*/ 79 w 84"/>
                  <a:gd name="T51" fmla="*/ 430 h 430"/>
                  <a:gd name="T52" fmla="*/ 79 w 84"/>
                  <a:gd name="T53" fmla="*/ 430 h 4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4" h="430">
                    <a:moveTo>
                      <a:pt x="79" y="430"/>
                    </a:moveTo>
                    <a:lnTo>
                      <a:pt x="79" y="430"/>
                    </a:lnTo>
                    <a:lnTo>
                      <a:pt x="35" y="331"/>
                    </a:lnTo>
                    <a:lnTo>
                      <a:pt x="20" y="277"/>
                    </a:lnTo>
                    <a:lnTo>
                      <a:pt x="5" y="217"/>
                    </a:lnTo>
                    <a:lnTo>
                      <a:pt x="0" y="163"/>
                    </a:lnTo>
                    <a:lnTo>
                      <a:pt x="0" y="109"/>
                    </a:lnTo>
                    <a:lnTo>
                      <a:pt x="5" y="79"/>
                    </a:lnTo>
                    <a:lnTo>
                      <a:pt x="10" y="54"/>
                    </a:lnTo>
                    <a:lnTo>
                      <a:pt x="20" y="30"/>
                    </a:lnTo>
                    <a:lnTo>
                      <a:pt x="35" y="5"/>
                    </a:lnTo>
                    <a:lnTo>
                      <a:pt x="35" y="5"/>
                    </a:lnTo>
                    <a:lnTo>
                      <a:pt x="45" y="0"/>
                    </a:lnTo>
                    <a:lnTo>
                      <a:pt x="54" y="0"/>
                    </a:lnTo>
                    <a:lnTo>
                      <a:pt x="59" y="5"/>
                    </a:lnTo>
                    <a:lnTo>
                      <a:pt x="59" y="15"/>
                    </a:lnTo>
                    <a:lnTo>
                      <a:pt x="59" y="15"/>
                    </a:lnTo>
                    <a:lnTo>
                      <a:pt x="35" y="109"/>
                    </a:lnTo>
                    <a:lnTo>
                      <a:pt x="30" y="158"/>
                    </a:lnTo>
                    <a:lnTo>
                      <a:pt x="25" y="207"/>
                    </a:lnTo>
                    <a:lnTo>
                      <a:pt x="25" y="207"/>
                    </a:lnTo>
                    <a:lnTo>
                      <a:pt x="35" y="262"/>
                    </a:lnTo>
                    <a:lnTo>
                      <a:pt x="45" y="321"/>
                    </a:lnTo>
                    <a:lnTo>
                      <a:pt x="84" y="430"/>
                    </a:lnTo>
                    <a:lnTo>
                      <a:pt x="84" y="430"/>
                    </a:lnTo>
                    <a:lnTo>
                      <a:pt x="79" y="430"/>
                    </a:lnTo>
                    <a:lnTo>
                      <a:pt x="79" y="43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7" name="Freeform 246"/>
              <p:cNvSpPr>
                <a:spLocks/>
              </p:cNvSpPr>
              <p:nvPr/>
            </p:nvSpPr>
            <p:spPr bwMode="auto">
              <a:xfrm>
                <a:off x="1662" y="2510"/>
                <a:ext cx="232" cy="1120"/>
              </a:xfrm>
              <a:custGeom>
                <a:avLst/>
                <a:gdLst>
                  <a:gd name="T0" fmla="*/ 232 w 232"/>
                  <a:gd name="T1" fmla="*/ 1120 h 1120"/>
                  <a:gd name="T2" fmla="*/ 232 w 232"/>
                  <a:gd name="T3" fmla="*/ 1120 h 1120"/>
                  <a:gd name="T4" fmla="*/ 193 w 232"/>
                  <a:gd name="T5" fmla="*/ 1056 h 1120"/>
                  <a:gd name="T6" fmla="*/ 153 w 232"/>
                  <a:gd name="T7" fmla="*/ 992 h 1120"/>
                  <a:gd name="T8" fmla="*/ 124 w 232"/>
                  <a:gd name="T9" fmla="*/ 923 h 1120"/>
                  <a:gd name="T10" fmla="*/ 94 w 232"/>
                  <a:gd name="T11" fmla="*/ 859 h 1120"/>
                  <a:gd name="T12" fmla="*/ 69 w 232"/>
                  <a:gd name="T13" fmla="*/ 790 h 1120"/>
                  <a:gd name="T14" fmla="*/ 50 w 232"/>
                  <a:gd name="T15" fmla="*/ 715 h 1120"/>
                  <a:gd name="T16" fmla="*/ 35 w 232"/>
                  <a:gd name="T17" fmla="*/ 646 h 1120"/>
                  <a:gd name="T18" fmla="*/ 20 w 232"/>
                  <a:gd name="T19" fmla="*/ 572 h 1120"/>
                  <a:gd name="T20" fmla="*/ 20 w 232"/>
                  <a:gd name="T21" fmla="*/ 572 h 1120"/>
                  <a:gd name="T22" fmla="*/ 10 w 232"/>
                  <a:gd name="T23" fmla="*/ 508 h 1120"/>
                  <a:gd name="T24" fmla="*/ 5 w 232"/>
                  <a:gd name="T25" fmla="*/ 444 h 1120"/>
                  <a:gd name="T26" fmla="*/ 0 w 232"/>
                  <a:gd name="T27" fmla="*/ 316 h 1120"/>
                  <a:gd name="T28" fmla="*/ 0 w 232"/>
                  <a:gd name="T29" fmla="*/ 316 h 1120"/>
                  <a:gd name="T30" fmla="*/ 0 w 232"/>
                  <a:gd name="T31" fmla="*/ 241 h 1120"/>
                  <a:gd name="T32" fmla="*/ 0 w 232"/>
                  <a:gd name="T33" fmla="*/ 162 h 1120"/>
                  <a:gd name="T34" fmla="*/ 10 w 232"/>
                  <a:gd name="T35" fmla="*/ 88 h 1120"/>
                  <a:gd name="T36" fmla="*/ 20 w 232"/>
                  <a:gd name="T37" fmla="*/ 14 h 1120"/>
                  <a:gd name="T38" fmla="*/ 20 w 232"/>
                  <a:gd name="T39" fmla="*/ 14 h 1120"/>
                  <a:gd name="T40" fmla="*/ 25 w 232"/>
                  <a:gd name="T41" fmla="*/ 4 h 1120"/>
                  <a:gd name="T42" fmla="*/ 35 w 232"/>
                  <a:gd name="T43" fmla="*/ 0 h 1120"/>
                  <a:gd name="T44" fmla="*/ 45 w 232"/>
                  <a:gd name="T45" fmla="*/ 0 h 1120"/>
                  <a:gd name="T46" fmla="*/ 59 w 232"/>
                  <a:gd name="T47" fmla="*/ 0 h 1120"/>
                  <a:gd name="T48" fmla="*/ 84 w 232"/>
                  <a:gd name="T49" fmla="*/ 9 h 1120"/>
                  <a:gd name="T50" fmla="*/ 89 w 232"/>
                  <a:gd name="T51" fmla="*/ 19 h 1120"/>
                  <a:gd name="T52" fmla="*/ 94 w 232"/>
                  <a:gd name="T53" fmla="*/ 29 h 1120"/>
                  <a:gd name="T54" fmla="*/ 94 w 232"/>
                  <a:gd name="T55" fmla="*/ 29 h 1120"/>
                  <a:gd name="T56" fmla="*/ 94 w 232"/>
                  <a:gd name="T57" fmla="*/ 59 h 1120"/>
                  <a:gd name="T58" fmla="*/ 89 w 232"/>
                  <a:gd name="T59" fmla="*/ 93 h 1120"/>
                  <a:gd name="T60" fmla="*/ 74 w 232"/>
                  <a:gd name="T61" fmla="*/ 158 h 1120"/>
                  <a:gd name="T62" fmla="*/ 55 w 232"/>
                  <a:gd name="T63" fmla="*/ 222 h 1120"/>
                  <a:gd name="T64" fmla="*/ 50 w 232"/>
                  <a:gd name="T65" fmla="*/ 251 h 1120"/>
                  <a:gd name="T66" fmla="*/ 45 w 232"/>
                  <a:gd name="T67" fmla="*/ 286 h 1120"/>
                  <a:gd name="T68" fmla="*/ 45 w 232"/>
                  <a:gd name="T69" fmla="*/ 286 h 1120"/>
                  <a:gd name="T70" fmla="*/ 45 w 232"/>
                  <a:gd name="T71" fmla="*/ 409 h 1120"/>
                  <a:gd name="T72" fmla="*/ 50 w 232"/>
                  <a:gd name="T73" fmla="*/ 538 h 1120"/>
                  <a:gd name="T74" fmla="*/ 50 w 232"/>
                  <a:gd name="T75" fmla="*/ 538 h 1120"/>
                  <a:gd name="T76" fmla="*/ 55 w 232"/>
                  <a:gd name="T77" fmla="*/ 617 h 1120"/>
                  <a:gd name="T78" fmla="*/ 69 w 232"/>
                  <a:gd name="T79" fmla="*/ 691 h 1120"/>
                  <a:gd name="T80" fmla="*/ 84 w 232"/>
                  <a:gd name="T81" fmla="*/ 765 h 1120"/>
                  <a:gd name="T82" fmla="*/ 104 w 232"/>
                  <a:gd name="T83" fmla="*/ 839 h 1120"/>
                  <a:gd name="T84" fmla="*/ 129 w 232"/>
                  <a:gd name="T85" fmla="*/ 913 h 1120"/>
                  <a:gd name="T86" fmla="*/ 158 w 232"/>
                  <a:gd name="T87" fmla="*/ 982 h 1120"/>
                  <a:gd name="T88" fmla="*/ 193 w 232"/>
                  <a:gd name="T89" fmla="*/ 1051 h 1120"/>
                  <a:gd name="T90" fmla="*/ 232 w 232"/>
                  <a:gd name="T91" fmla="*/ 1120 h 1120"/>
                  <a:gd name="T92" fmla="*/ 232 w 232"/>
                  <a:gd name="T93" fmla="*/ 1120 h 1120"/>
                  <a:gd name="T94" fmla="*/ 232 w 232"/>
                  <a:gd name="T95" fmla="*/ 1120 h 1120"/>
                  <a:gd name="T96" fmla="*/ 232 w 232"/>
                  <a:gd name="T97" fmla="*/ 1120 h 1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32" h="1120">
                    <a:moveTo>
                      <a:pt x="232" y="1120"/>
                    </a:moveTo>
                    <a:lnTo>
                      <a:pt x="232" y="1120"/>
                    </a:lnTo>
                    <a:lnTo>
                      <a:pt x="193" y="1056"/>
                    </a:lnTo>
                    <a:lnTo>
                      <a:pt x="153" y="992"/>
                    </a:lnTo>
                    <a:lnTo>
                      <a:pt x="124" y="923"/>
                    </a:lnTo>
                    <a:lnTo>
                      <a:pt x="94" y="859"/>
                    </a:lnTo>
                    <a:lnTo>
                      <a:pt x="69" y="790"/>
                    </a:lnTo>
                    <a:lnTo>
                      <a:pt x="50" y="715"/>
                    </a:lnTo>
                    <a:lnTo>
                      <a:pt x="35" y="646"/>
                    </a:lnTo>
                    <a:lnTo>
                      <a:pt x="20" y="572"/>
                    </a:lnTo>
                    <a:lnTo>
                      <a:pt x="20" y="572"/>
                    </a:lnTo>
                    <a:lnTo>
                      <a:pt x="10" y="508"/>
                    </a:lnTo>
                    <a:lnTo>
                      <a:pt x="5" y="444"/>
                    </a:lnTo>
                    <a:lnTo>
                      <a:pt x="0" y="316"/>
                    </a:lnTo>
                    <a:lnTo>
                      <a:pt x="0" y="316"/>
                    </a:lnTo>
                    <a:lnTo>
                      <a:pt x="0" y="241"/>
                    </a:lnTo>
                    <a:lnTo>
                      <a:pt x="0" y="162"/>
                    </a:lnTo>
                    <a:lnTo>
                      <a:pt x="10" y="88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5" y="4"/>
                    </a:lnTo>
                    <a:lnTo>
                      <a:pt x="35" y="0"/>
                    </a:lnTo>
                    <a:lnTo>
                      <a:pt x="45" y="0"/>
                    </a:lnTo>
                    <a:lnTo>
                      <a:pt x="59" y="0"/>
                    </a:lnTo>
                    <a:lnTo>
                      <a:pt x="84" y="9"/>
                    </a:lnTo>
                    <a:lnTo>
                      <a:pt x="89" y="19"/>
                    </a:lnTo>
                    <a:lnTo>
                      <a:pt x="94" y="29"/>
                    </a:lnTo>
                    <a:lnTo>
                      <a:pt x="94" y="29"/>
                    </a:lnTo>
                    <a:lnTo>
                      <a:pt x="94" y="59"/>
                    </a:lnTo>
                    <a:lnTo>
                      <a:pt x="89" y="93"/>
                    </a:lnTo>
                    <a:lnTo>
                      <a:pt x="74" y="158"/>
                    </a:lnTo>
                    <a:lnTo>
                      <a:pt x="55" y="222"/>
                    </a:lnTo>
                    <a:lnTo>
                      <a:pt x="50" y="251"/>
                    </a:lnTo>
                    <a:lnTo>
                      <a:pt x="45" y="286"/>
                    </a:lnTo>
                    <a:lnTo>
                      <a:pt x="45" y="286"/>
                    </a:lnTo>
                    <a:lnTo>
                      <a:pt x="45" y="409"/>
                    </a:lnTo>
                    <a:lnTo>
                      <a:pt x="50" y="538"/>
                    </a:lnTo>
                    <a:lnTo>
                      <a:pt x="50" y="538"/>
                    </a:lnTo>
                    <a:lnTo>
                      <a:pt x="55" y="617"/>
                    </a:lnTo>
                    <a:lnTo>
                      <a:pt x="69" y="691"/>
                    </a:lnTo>
                    <a:lnTo>
                      <a:pt x="84" y="765"/>
                    </a:lnTo>
                    <a:lnTo>
                      <a:pt x="104" y="839"/>
                    </a:lnTo>
                    <a:lnTo>
                      <a:pt x="129" y="913"/>
                    </a:lnTo>
                    <a:lnTo>
                      <a:pt x="158" y="982"/>
                    </a:lnTo>
                    <a:lnTo>
                      <a:pt x="193" y="1051"/>
                    </a:lnTo>
                    <a:lnTo>
                      <a:pt x="232" y="1120"/>
                    </a:lnTo>
                    <a:lnTo>
                      <a:pt x="232" y="1120"/>
                    </a:lnTo>
                    <a:lnTo>
                      <a:pt x="232" y="1120"/>
                    </a:lnTo>
                    <a:lnTo>
                      <a:pt x="232" y="112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8" name="Freeform 247"/>
              <p:cNvSpPr>
                <a:spLocks/>
              </p:cNvSpPr>
              <p:nvPr/>
            </p:nvSpPr>
            <p:spPr bwMode="auto">
              <a:xfrm>
                <a:off x="1647" y="3072"/>
                <a:ext cx="50" cy="455"/>
              </a:xfrm>
              <a:custGeom>
                <a:avLst/>
                <a:gdLst>
                  <a:gd name="T0" fmla="*/ 0 w 50"/>
                  <a:gd name="T1" fmla="*/ 455 h 455"/>
                  <a:gd name="T2" fmla="*/ 0 w 50"/>
                  <a:gd name="T3" fmla="*/ 455 h 455"/>
                  <a:gd name="T4" fmla="*/ 25 w 50"/>
                  <a:gd name="T5" fmla="*/ 228 h 455"/>
                  <a:gd name="T6" fmla="*/ 45 w 50"/>
                  <a:gd name="T7" fmla="*/ 0 h 455"/>
                  <a:gd name="T8" fmla="*/ 45 w 50"/>
                  <a:gd name="T9" fmla="*/ 0 h 455"/>
                  <a:gd name="T10" fmla="*/ 50 w 50"/>
                  <a:gd name="T11" fmla="*/ 0 h 455"/>
                  <a:gd name="T12" fmla="*/ 50 w 50"/>
                  <a:gd name="T13" fmla="*/ 0 h 455"/>
                  <a:gd name="T14" fmla="*/ 50 w 50"/>
                  <a:gd name="T15" fmla="*/ 55 h 455"/>
                  <a:gd name="T16" fmla="*/ 50 w 50"/>
                  <a:gd name="T17" fmla="*/ 114 h 455"/>
                  <a:gd name="T18" fmla="*/ 40 w 50"/>
                  <a:gd name="T19" fmla="*/ 228 h 455"/>
                  <a:gd name="T20" fmla="*/ 25 w 50"/>
                  <a:gd name="T21" fmla="*/ 341 h 455"/>
                  <a:gd name="T22" fmla="*/ 5 w 50"/>
                  <a:gd name="T23" fmla="*/ 455 h 455"/>
                  <a:gd name="T24" fmla="*/ 5 w 50"/>
                  <a:gd name="T25" fmla="*/ 455 h 455"/>
                  <a:gd name="T26" fmla="*/ 0 w 50"/>
                  <a:gd name="T27" fmla="*/ 455 h 455"/>
                  <a:gd name="T28" fmla="*/ 0 w 50"/>
                  <a:gd name="T29" fmla="*/ 455 h 4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0" h="455">
                    <a:moveTo>
                      <a:pt x="0" y="455"/>
                    </a:moveTo>
                    <a:lnTo>
                      <a:pt x="0" y="455"/>
                    </a:lnTo>
                    <a:lnTo>
                      <a:pt x="25" y="228"/>
                    </a:lnTo>
                    <a:lnTo>
                      <a:pt x="45" y="0"/>
                    </a:lnTo>
                    <a:lnTo>
                      <a:pt x="45" y="0"/>
                    </a:lnTo>
                    <a:lnTo>
                      <a:pt x="50" y="0"/>
                    </a:lnTo>
                    <a:lnTo>
                      <a:pt x="50" y="0"/>
                    </a:lnTo>
                    <a:lnTo>
                      <a:pt x="50" y="55"/>
                    </a:lnTo>
                    <a:lnTo>
                      <a:pt x="50" y="114"/>
                    </a:lnTo>
                    <a:lnTo>
                      <a:pt x="40" y="228"/>
                    </a:lnTo>
                    <a:lnTo>
                      <a:pt x="25" y="341"/>
                    </a:lnTo>
                    <a:lnTo>
                      <a:pt x="5" y="455"/>
                    </a:lnTo>
                    <a:lnTo>
                      <a:pt x="5" y="455"/>
                    </a:lnTo>
                    <a:lnTo>
                      <a:pt x="0" y="455"/>
                    </a:lnTo>
                    <a:lnTo>
                      <a:pt x="0" y="455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29" name="Freeform 248"/>
              <p:cNvSpPr>
                <a:spLocks/>
              </p:cNvSpPr>
              <p:nvPr/>
            </p:nvSpPr>
            <p:spPr bwMode="auto">
              <a:xfrm>
                <a:off x="1519" y="3359"/>
                <a:ext cx="158" cy="143"/>
              </a:xfrm>
              <a:custGeom>
                <a:avLst/>
                <a:gdLst>
                  <a:gd name="T0" fmla="*/ 0 w 158"/>
                  <a:gd name="T1" fmla="*/ 138 h 143"/>
                  <a:gd name="T2" fmla="*/ 0 w 158"/>
                  <a:gd name="T3" fmla="*/ 138 h 143"/>
                  <a:gd name="T4" fmla="*/ 35 w 158"/>
                  <a:gd name="T5" fmla="*/ 113 h 143"/>
                  <a:gd name="T6" fmla="*/ 69 w 158"/>
                  <a:gd name="T7" fmla="*/ 89 h 143"/>
                  <a:gd name="T8" fmla="*/ 119 w 158"/>
                  <a:gd name="T9" fmla="*/ 44 h 143"/>
                  <a:gd name="T10" fmla="*/ 153 w 158"/>
                  <a:gd name="T11" fmla="*/ 0 h 143"/>
                  <a:gd name="T12" fmla="*/ 153 w 158"/>
                  <a:gd name="T13" fmla="*/ 0 h 143"/>
                  <a:gd name="T14" fmla="*/ 158 w 158"/>
                  <a:gd name="T15" fmla="*/ 10 h 143"/>
                  <a:gd name="T16" fmla="*/ 153 w 158"/>
                  <a:gd name="T17" fmla="*/ 20 h 143"/>
                  <a:gd name="T18" fmla="*/ 138 w 158"/>
                  <a:gd name="T19" fmla="*/ 39 h 143"/>
                  <a:gd name="T20" fmla="*/ 104 w 158"/>
                  <a:gd name="T21" fmla="*/ 74 h 143"/>
                  <a:gd name="T22" fmla="*/ 104 w 158"/>
                  <a:gd name="T23" fmla="*/ 74 h 143"/>
                  <a:gd name="T24" fmla="*/ 59 w 158"/>
                  <a:gd name="T25" fmla="*/ 113 h 143"/>
                  <a:gd name="T26" fmla="*/ 5 w 158"/>
                  <a:gd name="T27" fmla="*/ 143 h 143"/>
                  <a:gd name="T28" fmla="*/ 5 w 158"/>
                  <a:gd name="T29" fmla="*/ 143 h 143"/>
                  <a:gd name="T30" fmla="*/ 0 w 158"/>
                  <a:gd name="T31" fmla="*/ 143 h 143"/>
                  <a:gd name="T32" fmla="*/ 0 w 158"/>
                  <a:gd name="T33" fmla="*/ 138 h 143"/>
                  <a:gd name="T34" fmla="*/ 0 w 158"/>
                  <a:gd name="T35" fmla="*/ 138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58" h="143">
                    <a:moveTo>
                      <a:pt x="0" y="138"/>
                    </a:moveTo>
                    <a:lnTo>
                      <a:pt x="0" y="138"/>
                    </a:lnTo>
                    <a:lnTo>
                      <a:pt x="35" y="113"/>
                    </a:lnTo>
                    <a:lnTo>
                      <a:pt x="69" y="89"/>
                    </a:lnTo>
                    <a:lnTo>
                      <a:pt x="119" y="44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58" y="10"/>
                    </a:lnTo>
                    <a:lnTo>
                      <a:pt x="153" y="20"/>
                    </a:lnTo>
                    <a:lnTo>
                      <a:pt x="138" y="39"/>
                    </a:lnTo>
                    <a:lnTo>
                      <a:pt x="104" y="74"/>
                    </a:lnTo>
                    <a:lnTo>
                      <a:pt x="104" y="74"/>
                    </a:lnTo>
                    <a:lnTo>
                      <a:pt x="59" y="113"/>
                    </a:lnTo>
                    <a:lnTo>
                      <a:pt x="5" y="143"/>
                    </a:lnTo>
                    <a:lnTo>
                      <a:pt x="5" y="143"/>
                    </a:lnTo>
                    <a:lnTo>
                      <a:pt x="0" y="143"/>
                    </a:lnTo>
                    <a:lnTo>
                      <a:pt x="0" y="138"/>
                    </a:lnTo>
                    <a:lnTo>
                      <a:pt x="0" y="13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0" name="Freeform 249"/>
              <p:cNvSpPr>
                <a:spLocks/>
              </p:cNvSpPr>
              <p:nvPr/>
            </p:nvSpPr>
            <p:spPr bwMode="auto">
              <a:xfrm>
                <a:off x="1707" y="2470"/>
                <a:ext cx="543" cy="849"/>
              </a:xfrm>
              <a:custGeom>
                <a:avLst/>
                <a:gdLst>
                  <a:gd name="T0" fmla="*/ 128 w 543"/>
                  <a:gd name="T1" fmla="*/ 163 h 849"/>
                  <a:gd name="T2" fmla="*/ 128 w 543"/>
                  <a:gd name="T3" fmla="*/ 163 h 849"/>
                  <a:gd name="T4" fmla="*/ 113 w 543"/>
                  <a:gd name="T5" fmla="*/ 94 h 849"/>
                  <a:gd name="T6" fmla="*/ 103 w 543"/>
                  <a:gd name="T7" fmla="*/ 49 h 849"/>
                  <a:gd name="T8" fmla="*/ 98 w 543"/>
                  <a:gd name="T9" fmla="*/ 0 h 849"/>
                  <a:gd name="T10" fmla="*/ 98 w 543"/>
                  <a:gd name="T11" fmla="*/ 0 h 849"/>
                  <a:gd name="T12" fmla="*/ 49 w 543"/>
                  <a:gd name="T13" fmla="*/ 0 h 849"/>
                  <a:gd name="T14" fmla="*/ 0 w 543"/>
                  <a:gd name="T15" fmla="*/ 0 h 849"/>
                  <a:gd name="T16" fmla="*/ 0 w 543"/>
                  <a:gd name="T17" fmla="*/ 0 h 849"/>
                  <a:gd name="T18" fmla="*/ 0 w 543"/>
                  <a:gd name="T19" fmla="*/ 0 h 849"/>
                  <a:gd name="T20" fmla="*/ 0 w 543"/>
                  <a:gd name="T21" fmla="*/ 0 h 849"/>
                  <a:gd name="T22" fmla="*/ 10 w 543"/>
                  <a:gd name="T23" fmla="*/ 74 h 849"/>
                  <a:gd name="T24" fmla="*/ 14 w 543"/>
                  <a:gd name="T25" fmla="*/ 123 h 849"/>
                  <a:gd name="T26" fmla="*/ 29 w 543"/>
                  <a:gd name="T27" fmla="*/ 178 h 849"/>
                  <a:gd name="T28" fmla="*/ 59 w 543"/>
                  <a:gd name="T29" fmla="*/ 247 h 849"/>
                  <a:gd name="T30" fmla="*/ 59 w 543"/>
                  <a:gd name="T31" fmla="*/ 247 h 849"/>
                  <a:gd name="T32" fmla="*/ 98 w 543"/>
                  <a:gd name="T33" fmla="*/ 336 h 849"/>
                  <a:gd name="T34" fmla="*/ 148 w 543"/>
                  <a:gd name="T35" fmla="*/ 420 h 849"/>
                  <a:gd name="T36" fmla="*/ 202 w 543"/>
                  <a:gd name="T37" fmla="*/ 499 h 849"/>
                  <a:gd name="T38" fmla="*/ 261 w 543"/>
                  <a:gd name="T39" fmla="*/ 578 h 849"/>
                  <a:gd name="T40" fmla="*/ 325 w 543"/>
                  <a:gd name="T41" fmla="*/ 647 h 849"/>
                  <a:gd name="T42" fmla="*/ 394 w 543"/>
                  <a:gd name="T43" fmla="*/ 716 h 849"/>
                  <a:gd name="T44" fmla="*/ 464 w 543"/>
                  <a:gd name="T45" fmla="*/ 785 h 849"/>
                  <a:gd name="T46" fmla="*/ 538 w 543"/>
                  <a:gd name="T47" fmla="*/ 849 h 849"/>
                  <a:gd name="T48" fmla="*/ 538 w 543"/>
                  <a:gd name="T49" fmla="*/ 849 h 849"/>
                  <a:gd name="T50" fmla="*/ 543 w 543"/>
                  <a:gd name="T51" fmla="*/ 849 h 849"/>
                  <a:gd name="T52" fmla="*/ 543 w 543"/>
                  <a:gd name="T53" fmla="*/ 849 h 849"/>
                  <a:gd name="T54" fmla="*/ 469 w 543"/>
                  <a:gd name="T55" fmla="*/ 780 h 849"/>
                  <a:gd name="T56" fmla="*/ 399 w 543"/>
                  <a:gd name="T57" fmla="*/ 701 h 849"/>
                  <a:gd name="T58" fmla="*/ 335 w 543"/>
                  <a:gd name="T59" fmla="*/ 617 h 849"/>
                  <a:gd name="T60" fmla="*/ 281 w 543"/>
                  <a:gd name="T61" fmla="*/ 533 h 849"/>
                  <a:gd name="T62" fmla="*/ 227 w 543"/>
                  <a:gd name="T63" fmla="*/ 439 h 849"/>
                  <a:gd name="T64" fmla="*/ 182 w 543"/>
                  <a:gd name="T65" fmla="*/ 351 h 849"/>
                  <a:gd name="T66" fmla="*/ 148 w 543"/>
                  <a:gd name="T67" fmla="*/ 257 h 849"/>
                  <a:gd name="T68" fmla="*/ 128 w 543"/>
                  <a:gd name="T69" fmla="*/ 163 h 849"/>
                  <a:gd name="T70" fmla="*/ 128 w 543"/>
                  <a:gd name="T71" fmla="*/ 163 h 8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43" h="849">
                    <a:moveTo>
                      <a:pt x="128" y="163"/>
                    </a:moveTo>
                    <a:lnTo>
                      <a:pt x="128" y="163"/>
                    </a:lnTo>
                    <a:lnTo>
                      <a:pt x="113" y="94"/>
                    </a:lnTo>
                    <a:lnTo>
                      <a:pt x="103" y="49"/>
                    </a:lnTo>
                    <a:lnTo>
                      <a:pt x="98" y="0"/>
                    </a:lnTo>
                    <a:lnTo>
                      <a:pt x="98" y="0"/>
                    </a:lnTo>
                    <a:lnTo>
                      <a:pt x="49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74"/>
                    </a:lnTo>
                    <a:lnTo>
                      <a:pt x="14" y="123"/>
                    </a:lnTo>
                    <a:lnTo>
                      <a:pt x="29" y="178"/>
                    </a:lnTo>
                    <a:lnTo>
                      <a:pt x="59" y="247"/>
                    </a:lnTo>
                    <a:lnTo>
                      <a:pt x="59" y="247"/>
                    </a:lnTo>
                    <a:lnTo>
                      <a:pt x="98" y="336"/>
                    </a:lnTo>
                    <a:lnTo>
                      <a:pt x="148" y="420"/>
                    </a:lnTo>
                    <a:lnTo>
                      <a:pt x="202" y="499"/>
                    </a:lnTo>
                    <a:lnTo>
                      <a:pt x="261" y="578"/>
                    </a:lnTo>
                    <a:lnTo>
                      <a:pt x="325" y="647"/>
                    </a:lnTo>
                    <a:lnTo>
                      <a:pt x="394" y="716"/>
                    </a:lnTo>
                    <a:lnTo>
                      <a:pt x="464" y="785"/>
                    </a:lnTo>
                    <a:lnTo>
                      <a:pt x="538" y="849"/>
                    </a:lnTo>
                    <a:lnTo>
                      <a:pt x="538" y="849"/>
                    </a:lnTo>
                    <a:lnTo>
                      <a:pt x="543" y="849"/>
                    </a:lnTo>
                    <a:lnTo>
                      <a:pt x="543" y="849"/>
                    </a:lnTo>
                    <a:lnTo>
                      <a:pt x="469" y="780"/>
                    </a:lnTo>
                    <a:lnTo>
                      <a:pt x="399" y="701"/>
                    </a:lnTo>
                    <a:lnTo>
                      <a:pt x="335" y="617"/>
                    </a:lnTo>
                    <a:lnTo>
                      <a:pt x="281" y="533"/>
                    </a:lnTo>
                    <a:lnTo>
                      <a:pt x="227" y="439"/>
                    </a:lnTo>
                    <a:lnTo>
                      <a:pt x="182" y="351"/>
                    </a:lnTo>
                    <a:lnTo>
                      <a:pt x="148" y="257"/>
                    </a:lnTo>
                    <a:lnTo>
                      <a:pt x="128" y="163"/>
                    </a:lnTo>
                    <a:lnTo>
                      <a:pt x="128" y="163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1" name="Freeform 250"/>
              <p:cNvSpPr>
                <a:spLocks/>
              </p:cNvSpPr>
              <p:nvPr/>
            </p:nvSpPr>
            <p:spPr bwMode="auto">
              <a:xfrm>
                <a:off x="1899" y="2914"/>
                <a:ext cx="74" cy="425"/>
              </a:xfrm>
              <a:custGeom>
                <a:avLst/>
                <a:gdLst>
                  <a:gd name="T0" fmla="*/ 15 w 74"/>
                  <a:gd name="T1" fmla="*/ 425 h 425"/>
                  <a:gd name="T2" fmla="*/ 15 w 74"/>
                  <a:gd name="T3" fmla="*/ 425 h 425"/>
                  <a:gd name="T4" fmla="*/ 30 w 74"/>
                  <a:gd name="T5" fmla="*/ 376 h 425"/>
                  <a:gd name="T6" fmla="*/ 35 w 74"/>
                  <a:gd name="T7" fmla="*/ 326 h 425"/>
                  <a:gd name="T8" fmla="*/ 40 w 74"/>
                  <a:gd name="T9" fmla="*/ 228 h 425"/>
                  <a:gd name="T10" fmla="*/ 40 w 74"/>
                  <a:gd name="T11" fmla="*/ 228 h 425"/>
                  <a:gd name="T12" fmla="*/ 40 w 74"/>
                  <a:gd name="T13" fmla="*/ 173 h 425"/>
                  <a:gd name="T14" fmla="*/ 30 w 74"/>
                  <a:gd name="T15" fmla="*/ 119 h 425"/>
                  <a:gd name="T16" fmla="*/ 15 w 74"/>
                  <a:gd name="T17" fmla="*/ 65 h 425"/>
                  <a:gd name="T18" fmla="*/ 0 w 74"/>
                  <a:gd name="T19" fmla="*/ 5 h 425"/>
                  <a:gd name="T20" fmla="*/ 0 w 74"/>
                  <a:gd name="T21" fmla="*/ 5 h 425"/>
                  <a:gd name="T22" fmla="*/ 5 w 74"/>
                  <a:gd name="T23" fmla="*/ 0 h 425"/>
                  <a:gd name="T24" fmla="*/ 10 w 74"/>
                  <a:gd name="T25" fmla="*/ 0 h 425"/>
                  <a:gd name="T26" fmla="*/ 10 w 74"/>
                  <a:gd name="T27" fmla="*/ 0 h 425"/>
                  <a:gd name="T28" fmla="*/ 30 w 74"/>
                  <a:gd name="T29" fmla="*/ 25 h 425"/>
                  <a:gd name="T30" fmla="*/ 45 w 74"/>
                  <a:gd name="T31" fmla="*/ 45 h 425"/>
                  <a:gd name="T32" fmla="*/ 59 w 74"/>
                  <a:gd name="T33" fmla="*/ 70 h 425"/>
                  <a:gd name="T34" fmla="*/ 64 w 74"/>
                  <a:gd name="T35" fmla="*/ 99 h 425"/>
                  <a:gd name="T36" fmla="*/ 74 w 74"/>
                  <a:gd name="T37" fmla="*/ 153 h 425"/>
                  <a:gd name="T38" fmla="*/ 74 w 74"/>
                  <a:gd name="T39" fmla="*/ 208 h 425"/>
                  <a:gd name="T40" fmla="*/ 64 w 74"/>
                  <a:gd name="T41" fmla="*/ 267 h 425"/>
                  <a:gd name="T42" fmla="*/ 49 w 74"/>
                  <a:gd name="T43" fmla="*/ 321 h 425"/>
                  <a:gd name="T44" fmla="*/ 15 w 74"/>
                  <a:gd name="T45" fmla="*/ 425 h 425"/>
                  <a:gd name="T46" fmla="*/ 15 w 74"/>
                  <a:gd name="T47" fmla="*/ 425 h 425"/>
                  <a:gd name="T48" fmla="*/ 15 w 74"/>
                  <a:gd name="T49" fmla="*/ 425 h 425"/>
                  <a:gd name="T50" fmla="*/ 15 w 74"/>
                  <a:gd name="T51" fmla="*/ 425 h 4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74" h="425">
                    <a:moveTo>
                      <a:pt x="15" y="425"/>
                    </a:moveTo>
                    <a:lnTo>
                      <a:pt x="15" y="425"/>
                    </a:lnTo>
                    <a:lnTo>
                      <a:pt x="30" y="376"/>
                    </a:lnTo>
                    <a:lnTo>
                      <a:pt x="35" y="326"/>
                    </a:lnTo>
                    <a:lnTo>
                      <a:pt x="40" y="228"/>
                    </a:lnTo>
                    <a:lnTo>
                      <a:pt x="40" y="228"/>
                    </a:lnTo>
                    <a:lnTo>
                      <a:pt x="40" y="173"/>
                    </a:lnTo>
                    <a:lnTo>
                      <a:pt x="30" y="119"/>
                    </a:lnTo>
                    <a:lnTo>
                      <a:pt x="15" y="6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30" y="25"/>
                    </a:lnTo>
                    <a:lnTo>
                      <a:pt x="45" y="45"/>
                    </a:lnTo>
                    <a:lnTo>
                      <a:pt x="59" y="70"/>
                    </a:lnTo>
                    <a:lnTo>
                      <a:pt x="64" y="99"/>
                    </a:lnTo>
                    <a:lnTo>
                      <a:pt x="74" y="153"/>
                    </a:lnTo>
                    <a:lnTo>
                      <a:pt x="74" y="208"/>
                    </a:lnTo>
                    <a:lnTo>
                      <a:pt x="64" y="267"/>
                    </a:lnTo>
                    <a:lnTo>
                      <a:pt x="49" y="321"/>
                    </a:lnTo>
                    <a:lnTo>
                      <a:pt x="15" y="425"/>
                    </a:lnTo>
                    <a:lnTo>
                      <a:pt x="15" y="425"/>
                    </a:lnTo>
                    <a:lnTo>
                      <a:pt x="15" y="425"/>
                    </a:lnTo>
                    <a:lnTo>
                      <a:pt x="15" y="425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2" name="Freeform 251"/>
              <p:cNvSpPr>
                <a:spLocks/>
              </p:cNvSpPr>
              <p:nvPr/>
            </p:nvSpPr>
            <p:spPr bwMode="auto">
              <a:xfrm>
                <a:off x="1953" y="3166"/>
                <a:ext cx="119" cy="277"/>
              </a:xfrm>
              <a:custGeom>
                <a:avLst/>
                <a:gdLst>
                  <a:gd name="T0" fmla="*/ 114 w 119"/>
                  <a:gd name="T1" fmla="*/ 277 h 277"/>
                  <a:gd name="T2" fmla="*/ 114 w 119"/>
                  <a:gd name="T3" fmla="*/ 277 h 277"/>
                  <a:gd name="T4" fmla="*/ 79 w 119"/>
                  <a:gd name="T5" fmla="*/ 232 h 277"/>
                  <a:gd name="T6" fmla="*/ 55 w 119"/>
                  <a:gd name="T7" fmla="*/ 208 h 277"/>
                  <a:gd name="T8" fmla="*/ 35 w 119"/>
                  <a:gd name="T9" fmla="*/ 173 h 277"/>
                  <a:gd name="T10" fmla="*/ 15 w 119"/>
                  <a:gd name="T11" fmla="*/ 138 h 277"/>
                  <a:gd name="T12" fmla="*/ 0 w 119"/>
                  <a:gd name="T13" fmla="*/ 94 h 277"/>
                  <a:gd name="T14" fmla="*/ 0 w 119"/>
                  <a:gd name="T15" fmla="*/ 50 h 277"/>
                  <a:gd name="T16" fmla="*/ 5 w 119"/>
                  <a:gd name="T17" fmla="*/ 0 h 277"/>
                  <a:gd name="T18" fmla="*/ 5 w 119"/>
                  <a:gd name="T19" fmla="*/ 0 h 277"/>
                  <a:gd name="T20" fmla="*/ 5 w 119"/>
                  <a:gd name="T21" fmla="*/ 0 h 277"/>
                  <a:gd name="T22" fmla="*/ 10 w 119"/>
                  <a:gd name="T23" fmla="*/ 0 h 277"/>
                  <a:gd name="T24" fmla="*/ 10 w 119"/>
                  <a:gd name="T25" fmla="*/ 0 h 277"/>
                  <a:gd name="T26" fmla="*/ 10 w 119"/>
                  <a:gd name="T27" fmla="*/ 40 h 277"/>
                  <a:gd name="T28" fmla="*/ 20 w 119"/>
                  <a:gd name="T29" fmla="*/ 74 h 277"/>
                  <a:gd name="T30" fmla="*/ 25 w 119"/>
                  <a:gd name="T31" fmla="*/ 109 h 277"/>
                  <a:gd name="T32" fmla="*/ 40 w 119"/>
                  <a:gd name="T33" fmla="*/ 143 h 277"/>
                  <a:gd name="T34" fmla="*/ 55 w 119"/>
                  <a:gd name="T35" fmla="*/ 178 h 277"/>
                  <a:gd name="T36" fmla="*/ 70 w 119"/>
                  <a:gd name="T37" fmla="*/ 213 h 277"/>
                  <a:gd name="T38" fmla="*/ 94 w 119"/>
                  <a:gd name="T39" fmla="*/ 247 h 277"/>
                  <a:gd name="T40" fmla="*/ 119 w 119"/>
                  <a:gd name="T41" fmla="*/ 277 h 277"/>
                  <a:gd name="T42" fmla="*/ 119 w 119"/>
                  <a:gd name="T43" fmla="*/ 277 h 277"/>
                  <a:gd name="T44" fmla="*/ 114 w 119"/>
                  <a:gd name="T45" fmla="*/ 277 h 277"/>
                  <a:gd name="T46" fmla="*/ 114 w 119"/>
                  <a:gd name="T47" fmla="*/ 277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19" h="277">
                    <a:moveTo>
                      <a:pt x="114" y="277"/>
                    </a:moveTo>
                    <a:lnTo>
                      <a:pt x="114" y="277"/>
                    </a:lnTo>
                    <a:lnTo>
                      <a:pt x="79" y="232"/>
                    </a:lnTo>
                    <a:lnTo>
                      <a:pt x="55" y="208"/>
                    </a:lnTo>
                    <a:lnTo>
                      <a:pt x="35" y="173"/>
                    </a:lnTo>
                    <a:lnTo>
                      <a:pt x="15" y="138"/>
                    </a:lnTo>
                    <a:lnTo>
                      <a:pt x="0" y="94"/>
                    </a:lnTo>
                    <a:lnTo>
                      <a:pt x="0" y="5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10" y="40"/>
                    </a:lnTo>
                    <a:lnTo>
                      <a:pt x="20" y="74"/>
                    </a:lnTo>
                    <a:lnTo>
                      <a:pt x="25" y="109"/>
                    </a:lnTo>
                    <a:lnTo>
                      <a:pt x="40" y="143"/>
                    </a:lnTo>
                    <a:lnTo>
                      <a:pt x="55" y="178"/>
                    </a:lnTo>
                    <a:lnTo>
                      <a:pt x="70" y="213"/>
                    </a:lnTo>
                    <a:lnTo>
                      <a:pt x="94" y="247"/>
                    </a:lnTo>
                    <a:lnTo>
                      <a:pt x="119" y="277"/>
                    </a:lnTo>
                    <a:lnTo>
                      <a:pt x="119" y="277"/>
                    </a:lnTo>
                    <a:lnTo>
                      <a:pt x="114" y="277"/>
                    </a:lnTo>
                    <a:lnTo>
                      <a:pt x="114" y="27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3" name="Freeform 252"/>
              <p:cNvSpPr>
                <a:spLocks/>
              </p:cNvSpPr>
              <p:nvPr/>
            </p:nvSpPr>
            <p:spPr bwMode="auto">
              <a:xfrm>
                <a:off x="1771" y="3413"/>
                <a:ext cx="20" cy="198"/>
              </a:xfrm>
              <a:custGeom>
                <a:avLst/>
                <a:gdLst>
                  <a:gd name="T0" fmla="*/ 0 w 20"/>
                  <a:gd name="T1" fmla="*/ 198 h 198"/>
                  <a:gd name="T2" fmla="*/ 0 w 20"/>
                  <a:gd name="T3" fmla="*/ 198 h 198"/>
                  <a:gd name="T4" fmla="*/ 5 w 20"/>
                  <a:gd name="T5" fmla="*/ 148 h 198"/>
                  <a:gd name="T6" fmla="*/ 10 w 20"/>
                  <a:gd name="T7" fmla="*/ 99 h 198"/>
                  <a:gd name="T8" fmla="*/ 10 w 20"/>
                  <a:gd name="T9" fmla="*/ 99 h 198"/>
                  <a:gd name="T10" fmla="*/ 10 w 20"/>
                  <a:gd name="T11" fmla="*/ 0 h 198"/>
                  <a:gd name="T12" fmla="*/ 10 w 20"/>
                  <a:gd name="T13" fmla="*/ 0 h 198"/>
                  <a:gd name="T14" fmla="*/ 15 w 20"/>
                  <a:gd name="T15" fmla="*/ 0 h 198"/>
                  <a:gd name="T16" fmla="*/ 15 w 20"/>
                  <a:gd name="T17" fmla="*/ 0 h 198"/>
                  <a:gd name="T18" fmla="*/ 20 w 20"/>
                  <a:gd name="T19" fmla="*/ 20 h 198"/>
                  <a:gd name="T20" fmla="*/ 20 w 20"/>
                  <a:gd name="T21" fmla="*/ 45 h 198"/>
                  <a:gd name="T22" fmla="*/ 15 w 20"/>
                  <a:gd name="T23" fmla="*/ 89 h 198"/>
                  <a:gd name="T24" fmla="*/ 15 w 20"/>
                  <a:gd name="T25" fmla="*/ 89 h 198"/>
                  <a:gd name="T26" fmla="*/ 5 w 20"/>
                  <a:gd name="T27" fmla="*/ 198 h 198"/>
                  <a:gd name="T28" fmla="*/ 5 w 20"/>
                  <a:gd name="T29" fmla="*/ 198 h 198"/>
                  <a:gd name="T30" fmla="*/ 0 w 20"/>
                  <a:gd name="T31" fmla="*/ 198 h 198"/>
                  <a:gd name="T32" fmla="*/ 0 w 20"/>
                  <a:gd name="T33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0" h="198">
                    <a:moveTo>
                      <a:pt x="0" y="198"/>
                    </a:moveTo>
                    <a:lnTo>
                      <a:pt x="0" y="198"/>
                    </a:lnTo>
                    <a:lnTo>
                      <a:pt x="5" y="148"/>
                    </a:lnTo>
                    <a:lnTo>
                      <a:pt x="10" y="99"/>
                    </a:lnTo>
                    <a:lnTo>
                      <a:pt x="10" y="99"/>
                    </a:lnTo>
                    <a:lnTo>
                      <a:pt x="10" y="0"/>
                    </a:lnTo>
                    <a:lnTo>
                      <a:pt x="10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20" y="20"/>
                    </a:lnTo>
                    <a:lnTo>
                      <a:pt x="20" y="45"/>
                    </a:lnTo>
                    <a:lnTo>
                      <a:pt x="15" y="89"/>
                    </a:lnTo>
                    <a:lnTo>
                      <a:pt x="15" y="89"/>
                    </a:lnTo>
                    <a:lnTo>
                      <a:pt x="5" y="198"/>
                    </a:lnTo>
                    <a:lnTo>
                      <a:pt x="5" y="198"/>
                    </a:lnTo>
                    <a:lnTo>
                      <a:pt x="0" y="198"/>
                    </a:lnTo>
                    <a:lnTo>
                      <a:pt x="0" y="19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4" name="Freeform 253"/>
              <p:cNvSpPr>
                <a:spLocks/>
              </p:cNvSpPr>
              <p:nvPr/>
            </p:nvSpPr>
            <p:spPr bwMode="auto">
              <a:xfrm>
                <a:off x="1302" y="3309"/>
                <a:ext cx="59" cy="287"/>
              </a:xfrm>
              <a:custGeom>
                <a:avLst/>
                <a:gdLst>
                  <a:gd name="T0" fmla="*/ 59 w 59"/>
                  <a:gd name="T1" fmla="*/ 287 h 287"/>
                  <a:gd name="T2" fmla="*/ 59 w 59"/>
                  <a:gd name="T3" fmla="*/ 287 h 287"/>
                  <a:gd name="T4" fmla="*/ 39 w 59"/>
                  <a:gd name="T5" fmla="*/ 257 h 287"/>
                  <a:gd name="T6" fmla="*/ 25 w 59"/>
                  <a:gd name="T7" fmla="*/ 223 h 287"/>
                  <a:gd name="T8" fmla="*/ 15 w 59"/>
                  <a:gd name="T9" fmla="*/ 188 h 287"/>
                  <a:gd name="T10" fmla="*/ 10 w 59"/>
                  <a:gd name="T11" fmla="*/ 153 h 287"/>
                  <a:gd name="T12" fmla="*/ 0 w 59"/>
                  <a:gd name="T13" fmla="*/ 74 h 287"/>
                  <a:gd name="T14" fmla="*/ 5 w 59"/>
                  <a:gd name="T15" fmla="*/ 0 h 287"/>
                  <a:gd name="T16" fmla="*/ 5 w 59"/>
                  <a:gd name="T17" fmla="*/ 0 h 287"/>
                  <a:gd name="T18" fmla="*/ 5 w 59"/>
                  <a:gd name="T19" fmla="*/ 0 h 287"/>
                  <a:gd name="T20" fmla="*/ 5 w 59"/>
                  <a:gd name="T21" fmla="*/ 0 h 287"/>
                  <a:gd name="T22" fmla="*/ 5 w 59"/>
                  <a:gd name="T23" fmla="*/ 0 h 287"/>
                  <a:gd name="T24" fmla="*/ 10 w 59"/>
                  <a:gd name="T25" fmla="*/ 74 h 287"/>
                  <a:gd name="T26" fmla="*/ 15 w 59"/>
                  <a:gd name="T27" fmla="*/ 144 h 287"/>
                  <a:gd name="T28" fmla="*/ 20 w 59"/>
                  <a:gd name="T29" fmla="*/ 178 h 287"/>
                  <a:gd name="T30" fmla="*/ 30 w 59"/>
                  <a:gd name="T31" fmla="*/ 218 h 287"/>
                  <a:gd name="T32" fmla="*/ 44 w 59"/>
                  <a:gd name="T33" fmla="*/ 252 h 287"/>
                  <a:gd name="T34" fmla="*/ 59 w 59"/>
                  <a:gd name="T35" fmla="*/ 287 h 287"/>
                  <a:gd name="T36" fmla="*/ 59 w 59"/>
                  <a:gd name="T37" fmla="*/ 287 h 287"/>
                  <a:gd name="T38" fmla="*/ 59 w 59"/>
                  <a:gd name="T39" fmla="*/ 287 h 287"/>
                  <a:gd name="T40" fmla="*/ 59 w 59"/>
                  <a:gd name="T41" fmla="*/ 287 h 2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9" h="287">
                    <a:moveTo>
                      <a:pt x="59" y="287"/>
                    </a:moveTo>
                    <a:lnTo>
                      <a:pt x="59" y="287"/>
                    </a:lnTo>
                    <a:lnTo>
                      <a:pt x="39" y="257"/>
                    </a:lnTo>
                    <a:lnTo>
                      <a:pt x="25" y="223"/>
                    </a:lnTo>
                    <a:lnTo>
                      <a:pt x="15" y="188"/>
                    </a:lnTo>
                    <a:lnTo>
                      <a:pt x="10" y="153"/>
                    </a:lnTo>
                    <a:lnTo>
                      <a:pt x="0" y="74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0" y="74"/>
                    </a:lnTo>
                    <a:lnTo>
                      <a:pt x="15" y="144"/>
                    </a:lnTo>
                    <a:lnTo>
                      <a:pt x="20" y="178"/>
                    </a:lnTo>
                    <a:lnTo>
                      <a:pt x="30" y="218"/>
                    </a:lnTo>
                    <a:lnTo>
                      <a:pt x="44" y="252"/>
                    </a:lnTo>
                    <a:lnTo>
                      <a:pt x="59" y="287"/>
                    </a:lnTo>
                    <a:lnTo>
                      <a:pt x="59" y="287"/>
                    </a:lnTo>
                    <a:lnTo>
                      <a:pt x="59" y="287"/>
                    </a:lnTo>
                    <a:lnTo>
                      <a:pt x="59" y="28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5" name="Freeform 254"/>
              <p:cNvSpPr>
                <a:spLocks/>
              </p:cNvSpPr>
              <p:nvPr/>
            </p:nvSpPr>
            <p:spPr bwMode="auto">
              <a:xfrm>
                <a:off x="1025" y="2895"/>
                <a:ext cx="509" cy="182"/>
              </a:xfrm>
              <a:custGeom>
                <a:avLst/>
                <a:gdLst>
                  <a:gd name="T0" fmla="*/ 5 w 509"/>
                  <a:gd name="T1" fmla="*/ 172 h 182"/>
                  <a:gd name="T2" fmla="*/ 5 w 509"/>
                  <a:gd name="T3" fmla="*/ 172 h 182"/>
                  <a:gd name="T4" fmla="*/ 134 w 509"/>
                  <a:gd name="T5" fmla="*/ 163 h 182"/>
                  <a:gd name="T6" fmla="*/ 198 w 509"/>
                  <a:gd name="T7" fmla="*/ 153 h 182"/>
                  <a:gd name="T8" fmla="*/ 262 w 509"/>
                  <a:gd name="T9" fmla="*/ 138 h 182"/>
                  <a:gd name="T10" fmla="*/ 262 w 509"/>
                  <a:gd name="T11" fmla="*/ 138 h 182"/>
                  <a:gd name="T12" fmla="*/ 302 w 509"/>
                  <a:gd name="T13" fmla="*/ 128 h 182"/>
                  <a:gd name="T14" fmla="*/ 336 w 509"/>
                  <a:gd name="T15" fmla="*/ 113 h 182"/>
                  <a:gd name="T16" fmla="*/ 405 w 509"/>
                  <a:gd name="T17" fmla="*/ 74 h 182"/>
                  <a:gd name="T18" fmla="*/ 460 w 509"/>
                  <a:gd name="T19" fmla="*/ 34 h 182"/>
                  <a:gd name="T20" fmla="*/ 499 w 509"/>
                  <a:gd name="T21" fmla="*/ 0 h 182"/>
                  <a:gd name="T22" fmla="*/ 499 w 509"/>
                  <a:gd name="T23" fmla="*/ 0 h 182"/>
                  <a:gd name="T24" fmla="*/ 509 w 509"/>
                  <a:gd name="T25" fmla="*/ 0 h 182"/>
                  <a:gd name="T26" fmla="*/ 509 w 509"/>
                  <a:gd name="T27" fmla="*/ 5 h 182"/>
                  <a:gd name="T28" fmla="*/ 509 w 509"/>
                  <a:gd name="T29" fmla="*/ 10 h 182"/>
                  <a:gd name="T30" fmla="*/ 509 w 509"/>
                  <a:gd name="T31" fmla="*/ 10 h 182"/>
                  <a:gd name="T32" fmla="*/ 494 w 509"/>
                  <a:gd name="T33" fmla="*/ 34 h 182"/>
                  <a:gd name="T34" fmla="*/ 474 w 509"/>
                  <a:gd name="T35" fmla="*/ 59 h 182"/>
                  <a:gd name="T36" fmla="*/ 455 w 509"/>
                  <a:gd name="T37" fmla="*/ 79 h 182"/>
                  <a:gd name="T38" fmla="*/ 425 w 509"/>
                  <a:gd name="T39" fmla="*/ 98 h 182"/>
                  <a:gd name="T40" fmla="*/ 395 w 509"/>
                  <a:gd name="T41" fmla="*/ 118 h 182"/>
                  <a:gd name="T42" fmla="*/ 361 w 509"/>
                  <a:gd name="T43" fmla="*/ 133 h 182"/>
                  <a:gd name="T44" fmla="*/ 292 w 509"/>
                  <a:gd name="T45" fmla="*/ 153 h 182"/>
                  <a:gd name="T46" fmla="*/ 218 w 509"/>
                  <a:gd name="T47" fmla="*/ 172 h 182"/>
                  <a:gd name="T48" fmla="*/ 144 w 509"/>
                  <a:gd name="T49" fmla="*/ 182 h 182"/>
                  <a:gd name="T50" fmla="*/ 70 w 509"/>
                  <a:gd name="T51" fmla="*/ 182 h 182"/>
                  <a:gd name="T52" fmla="*/ 5 w 509"/>
                  <a:gd name="T53" fmla="*/ 182 h 182"/>
                  <a:gd name="T54" fmla="*/ 5 w 509"/>
                  <a:gd name="T55" fmla="*/ 182 h 182"/>
                  <a:gd name="T56" fmla="*/ 0 w 509"/>
                  <a:gd name="T57" fmla="*/ 177 h 182"/>
                  <a:gd name="T58" fmla="*/ 5 w 509"/>
                  <a:gd name="T59" fmla="*/ 172 h 182"/>
                  <a:gd name="T60" fmla="*/ 5 w 509"/>
                  <a:gd name="T61" fmla="*/ 172 h 1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509" h="182">
                    <a:moveTo>
                      <a:pt x="5" y="172"/>
                    </a:moveTo>
                    <a:lnTo>
                      <a:pt x="5" y="172"/>
                    </a:lnTo>
                    <a:lnTo>
                      <a:pt x="134" y="163"/>
                    </a:lnTo>
                    <a:lnTo>
                      <a:pt x="198" y="153"/>
                    </a:lnTo>
                    <a:lnTo>
                      <a:pt x="262" y="138"/>
                    </a:lnTo>
                    <a:lnTo>
                      <a:pt x="262" y="138"/>
                    </a:lnTo>
                    <a:lnTo>
                      <a:pt x="302" y="128"/>
                    </a:lnTo>
                    <a:lnTo>
                      <a:pt x="336" y="113"/>
                    </a:lnTo>
                    <a:lnTo>
                      <a:pt x="405" y="74"/>
                    </a:lnTo>
                    <a:lnTo>
                      <a:pt x="460" y="34"/>
                    </a:lnTo>
                    <a:lnTo>
                      <a:pt x="499" y="0"/>
                    </a:lnTo>
                    <a:lnTo>
                      <a:pt x="499" y="0"/>
                    </a:lnTo>
                    <a:lnTo>
                      <a:pt x="509" y="0"/>
                    </a:lnTo>
                    <a:lnTo>
                      <a:pt x="509" y="5"/>
                    </a:lnTo>
                    <a:lnTo>
                      <a:pt x="509" y="10"/>
                    </a:lnTo>
                    <a:lnTo>
                      <a:pt x="509" y="10"/>
                    </a:lnTo>
                    <a:lnTo>
                      <a:pt x="494" y="34"/>
                    </a:lnTo>
                    <a:lnTo>
                      <a:pt x="474" y="59"/>
                    </a:lnTo>
                    <a:lnTo>
                      <a:pt x="455" y="79"/>
                    </a:lnTo>
                    <a:lnTo>
                      <a:pt x="425" y="98"/>
                    </a:lnTo>
                    <a:lnTo>
                      <a:pt x="395" y="118"/>
                    </a:lnTo>
                    <a:lnTo>
                      <a:pt x="361" y="133"/>
                    </a:lnTo>
                    <a:lnTo>
                      <a:pt x="292" y="153"/>
                    </a:lnTo>
                    <a:lnTo>
                      <a:pt x="218" y="172"/>
                    </a:lnTo>
                    <a:lnTo>
                      <a:pt x="144" y="182"/>
                    </a:lnTo>
                    <a:lnTo>
                      <a:pt x="70" y="182"/>
                    </a:lnTo>
                    <a:lnTo>
                      <a:pt x="5" y="182"/>
                    </a:lnTo>
                    <a:lnTo>
                      <a:pt x="5" y="182"/>
                    </a:lnTo>
                    <a:lnTo>
                      <a:pt x="0" y="177"/>
                    </a:lnTo>
                    <a:lnTo>
                      <a:pt x="5" y="172"/>
                    </a:lnTo>
                    <a:lnTo>
                      <a:pt x="5" y="172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6" name="Freeform 255"/>
              <p:cNvSpPr>
                <a:spLocks/>
              </p:cNvSpPr>
              <p:nvPr/>
            </p:nvSpPr>
            <p:spPr bwMode="auto">
              <a:xfrm>
                <a:off x="1060" y="3067"/>
                <a:ext cx="109" cy="99"/>
              </a:xfrm>
              <a:custGeom>
                <a:avLst/>
                <a:gdLst>
                  <a:gd name="T0" fmla="*/ 0 w 109"/>
                  <a:gd name="T1" fmla="*/ 99 h 99"/>
                  <a:gd name="T2" fmla="*/ 0 w 109"/>
                  <a:gd name="T3" fmla="*/ 99 h 99"/>
                  <a:gd name="T4" fmla="*/ 44 w 109"/>
                  <a:gd name="T5" fmla="*/ 45 h 99"/>
                  <a:gd name="T6" fmla="*/ 44 w 109"/>
                  <a:gd name="T7" fmla="*/ 45 h 99"/>
                  <a:gd name="T8" fmla="*/ 69 w 109"/>
                  <a:gd name="T9" fmla="*/ 20 h 99"/>
                  <a:gd name="T10" fmla="*/ 84 w 109"/>
                  <a:gd name="T11" fmla="*/ 10 h 99"/>
                  <a:gd name="T12" fmla="*/ 104 w 109"/>
                  <a:gd name="T13" fmla="*/ 0 h 99"/>
                  <a:gd name="T14" fmla="*/ 104 w 109"/>
                  <a:gd name="T15" fmla="*/ 0 h 99"/>
                  <a:gd name="T16" fmla="*/ 109 w 109"/>
                  <a:gd name="T17" fmla="*/ 0 h 99"/>
                  <a:gd name="T18" fmla="*/ 109 w 109"/>
                  <a:gd name="T19" fmla="*/ 5 h 99"/>
                  <a:gd name="T20" fmla="*/ 109 w 109"/>
                  <a:gd name="T21" fmla="*/ 5 h 99"/>
                  <a:gd name="T22" fmla="*/ 109 w 109"/>
                  <a:gd name="T23" fmla="*/ 5 h 99"/>
                  <a:gd name="T24" fmla="*/ 84 w 109"/>
                  <a:gd name="T25" fmla="*/ 25 h 99"/>
                  <a:gd name="T26" fmla="*/ 54 w 109"/>
                  <a:gd name="T27" fmla="*/ 45 h 99"/>
                  <a:gd name="T28" fmla="*/ 54 w 109"/>
                  <a:gd name="T29" fmla="*/ 45 h 99"/>
                  <a:gd name="T30" fmla="*/ 30 w 109"/>
                  <a:gd name="T31" fmla="*/ 75 h 99"/>
                  <a:gd name="T32" fmla="*/ 5 w 109"/>
                  <a:gd name="T33" fmla="*/ 99 h 99"/>
                  <a:gd name="T34" fmla="*/ 5 w 109"/>
                  <a:gd name="T35" fmla="*/ 99 h 99"/>
                  <a:gd name="T36" fmla="*/ 0 w 109"/>
                  <a:gd name="T37" fmla="*/ 99 h 99"/>
                  <a:gd name="T38" fmla="*/ 0 w 109"/>
                  <a:gd name="T39" fmla="*/ 99 h 99"/>
                  <a:gd name="T40" fmla="*/ 0 w 109"/>
                  <a:gd name="T41" fmla="*/ 99 h 9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09" h="99">
                    <a:moveTo>
                      <a:pt x="0" y="99"/>
                    </a:moveTo>
                    <a:lnTo>
                      <a:pt x="0" y="99"/>
                    </a:lnTo>
                    <a:lnTo>
                      <a:pt x="44" y="45"/>
                    </a:lnTo>
                    <a:lnTo>
                      <a:pt x="44" y="45"/>
                    </a:lnTo>
                    <a:lnTo>
                      <a:pt x="69" y="20"/>
                    </a:lnTo>
                    <a:lnTo>
                      <a:pt x="84" y="10"/>
                    </a:lnTo>
                    <a:lnTo>
                      <a:pt x="104" y="0"/>
                    </a:lnTo>
                    <a:lnTo>
                      <a:pt x="104" y="0"/>
                    </a:lnTo>
                    <a:lnTo>
                      <a:pt x="109" y="0"/>
                    </a:lnTo>
                    <a:lnTo>
                      <a:pt x="109" y="5"/>
                    </a:lnTo>
                    <a:lnTo>
                      <a:pt x="109" y="5"/>
                    </a:lnTo>
                    <a:lnTo>
                      <a:pt x="109" y="5"/>
                    </a:lnTo>
                    <a:lnTo>
                      <a:pt x="84" y="25"/>
                    </a:lnTo>
                    <a:lnTo>
                      <a:pt x="54" y="45"/>
                    </a:lnTo>
                    <a:lnTo>
                      <a:pt x="54" y="45"/>
                    </a:lnTo>
                    <a:lnTo>
                      <a:pt x="30" y="75"/>
                    </a:lnTo>
                    <a:lnTo>
                      <a:pt x="5" y="99"/>
                    </a:lnTo>
                    <a:lnTo>
                      <a:pt x="5" y="99"/>
                    </a:lnTo>
                    <a:lnTo>
                      <a:pt x="0" y="99"/>
                    </a:lnTo>
                    <a:lnTo>
                      <a:pt x="0" y="99"/>
                    </a:lnTo>
                    <a:lnTo>
                      <a:pt x="0" y="99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7" name="Freeform 256"/>
              <p:cNvSpPr>
                <a:spLocks/>
              </p:cNvSpPr>
              <p:nvPr/>
            </p:nvSpPr>
            <p:spPr bwMode="auto">
              <a:xfrm>
                <a:off x="2131" y="3211"/>
                <a:ext cx="69" cy="261"/>
              </a:xfrm>
              <a:custGeom>
                <a:avLst/>
                <a:gdLst>
                  <a:gd name="T0" fmla="*/ 64 w 69"/>
                  <a:gd name="T1" fmla="*/ 261 h 261"/>
                  <a:gd name="T2" fmla="*/ 64 w 69"/>
                  <a:gd name="T3" fmla="*/ 261 h 261"/>
                  <a:gd name="T4" fmla="*/ 69 w 69"/>
                  <a:gd name="T5" fmla="*/ 227 h 261"/>
                  <a:gd name="T6" fmla="*/ 64 w 69"/>
                  <a:gd name="T7" fmla="*/ 192 h 261"/>
                  <a:gd name="T8" fmla="*/ 59 w 69"/>
                  <a:gd name="T9" fmla="*/ 158 h 261"/>
                  <a:gd name="T10" fmla="*/ 54 w 69"/>
                  <a:gd name="T11" fmla="*/ 128 h 261"/>
                  <a:gd name="T12" fmla="*/ 30 w 69"/>
                  <a:gd name="T13" fmla="*/ 64 h 261"/>
                  <a:gd name="T14" fmla="*/ 0 w 69"/>
                  <a:gd name="T15" fmla="*/ 5 h 261"/>
                  <a:gd name="T16" fmla="*/ 0 w 69"/>
                  <a:gd name="T17" fmla="*/ 5 h 261"/>
                  <a:gd name="T18" fmla="*/ 0 w 69"/>
                  <a:gd name="T19" fmla="*/ 0 h 261"/>
                  <a:gd name="T20" fmla="*/ 0 w 69"/>
                  <a:gd name="T21" fmla="*/ 0 h 261"/>
                  <a:gd name="T22" fmla="*/ 0 w 69"/>
                  <a:gd name="T23" fmla="*/ 0 h 261"/>
                  <a:gd name="T24" fmla="*/ 25 w 69"/>
                  <a:gd name="T25" fmla="*/ 29 h 261"/>
                  <a:gd name="T26" fmla="*/ 40 w 69"/>
                  <a:gd name="T27" fmla="*/ 59 h 261"/>
                  <a:gd name="T28" fmla="*/ 54 w 69"/>
                  <a:gd name="T29" fmla="*/ 89 h 261"/>
                  <a:gd name="T30" fmla="*/ 64 w 69"/>
                  <a:gd name="T31" fmla="*/ 123 h 261"/>
                  <a:gd name="T32" fmla="*/ 69 w 69"/>
                  <a:gd name="T33" fmla="*/ 158 h 261"/>
                  <a:gd name="T34" fmla="*/ 69 w 69"/>
                  <a:gd name="T35" fmla="*/ 192 h 261"/>
                  <a:gd name="T36" fmla="*/ 69 w 69"/>
                  <a:gd name="T37" fmla="*/ 261 h 261"/>
                  <a:gd name="T38" fmla="*/ 69 w 69"/>
                  <a:gd name="T39" fmla="*/ 261 h 261"/>
                  <a:gd name="T40" fmla="*/ 64 w 69"/>
                  <a:gd name="T41" fmla="*/ 261 h 261"/>
                  <a:gd name="T42" fmla="*/ 64 w 69"/>
                  <a:gd name="T43" fmla="*/ 261 h 2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261">
                    <a:moveTo>
                      <a:pt x="64" y="261"/>
                    </a:moveTo>
                    <a:lnTo>
                      <a:pt x="64" y="261"/>
                    </a:lnTo>
                    <a:lnTo>
                      <a:pt x="69" y="227"/>
                    </a:lnTo>
                    <a:lnTo>
                      <a:pt x="64" y="192"/>
                    </a:lnTo>
                    <a:lnTo>
                      <a:pt x="59" y="158"/>
                    </a:lnTo>
                    <a:lnTo>
                      <a:pt x="54" y="128"/>
                    </a:lnTo>
                    <a:lnTo>
                      <a:pt x="30" y="64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25" y="29"/>
                    </a:lnTo>
                    <a:lnTo>
                      <a:pt x="40" y="59"/>
                    </a:lnTo>
                    <a:lnTo>
                      <a:pt x="54" y="89"/>
                    </a:lnTo>
                    <a:lnTo>
                      <a:pt x="64" y="123"/>
                    </a:lnTo>
                    <a:lnTo>
                      <a:pt x="69" y="158"/>
                    </a:lnTo>
                    <a:lnTo>
                      <a:pt x="69" y="192"/>
                    </a:lnTo>
                    <a:lnTo>
                      <a:pt x="69" y="261"/>
                    </a:lnTo>
                    <a:lnTo>
                      <a:pt x="69" y="261"/>
                    </a:lnTo>
                    <a:lnTo>
                      <a:pt x="64" y="261"/>
                    </a:lnTo>
                    <a:lnTo>
                      <a:pt x="64" y="261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8" name="Freeform 257"/>
              <p:cNvSpPr>
                <a:spLocks/>
              </p:cNvSpPr>
              <p:nvPr/>
            </p:nvSpPr>
            <p:spPr bwMode="auto">
              <a:xfrm>
                <a:off x="1786" y="2682"/>
                <a:ext cx="651" cy="430"/>
              </a:xfrm>
              <a:custGeom>
                <a:avLst/>
                <a:gdLst>
                  <a:gd name="T0" fmla="*/ 651 w 651"/>
                  <a:gd name="T1" fmla="*/ 430 h 430"/>
                  <a:gd name="T2" fmla="*/ 651 w 651"/>
                  <a:gd name="T3" fmla="*/ 430 h 430"/>
                  <a:gd name="T4" fmla="*/ 597 w 651"/>
                  <a:gd name="T5" fmla="*/ 405 h 430"/>
                  <a:gd name="T6" fmla="*/ 547 w 651"/>
                  <a:gd name="T7" fmla="*/ 381 h 430"/>
                  <a:gd name="T8" fmla="*/ 439 w 651"/>
                  <a:gd name="T9" fmla="*/ 336 h 430"/>
                  <a:gd name="T10" fmla="*/ 335 w 651"/>
                  <a:gd name="T11" fmla="*/ 292 h 430"/>
                  <a:gd name="T12" fmla="*/ 232 w 651"/>
                  <a:gd name="T13" fmla="*/ 247 h 430"/>
                  <a:gd name="T14" fmla="*/ 232 w 651"/>
                  <a:gd name="T15" fmla="*/ 247 h 430"/>
                  <a:gd name="T16" fmla="*/ 153 w 651"/>
                  <a:gd name="T17" fmla="*/ 203 h 430"/>
                  <a:gd name="T18" fmla="*/ 113 w 651"/>
                  <a:gd name="T19" fmla="*/ 178 h 430"/>
                  <a:gd name="T20" fmla="*/ 79 w 651"/>
                  <a:gd name="T21" fmla="*/ 148 h 430"/>
                  <a:gd name="T22" fmla="*/ 44 w 651"/>
                  <a:gd name="T23" fmla="*/ 119 h 430"/>
                  <a:gd name="T24" fmla="*/ 19 w 651"/>
                  <a:gd name="T25" fmla="*/ 84 h 430"/>
                  <a:gd name="T26" fmla="*/ 5 w 651"/>
                  <a:gd name="T27" fmla="*/ 50 h 430"/>
                  <a:gd name="T28" fmla="*/ 0 w 651"/>
                  <a:gd name="T29" fmla="*/ 30 h 430"/>
                  <a:gd name="T30" fmla="*/ 0 w 651"/>
                  <a:gd name="T31" fmla="*/ 10 h 430"/>
                  <a:gd name="T32" fmla="*/ 0 w 651"/>
                  <a:gd name="T33" fmla="*/ 10 h 430"/>
                  <a:gd name="T34" fmla="*/ 0 w 651"/>
                  <a:gd name="T35" fmla="*/ 5 h 430"/>
                  <a:gd name="T36" fmla="*/ 5 w 651"/>
                  <a:gd name="T37" fmla="*/ 0 h 430"/>
                  <a:gd name="T38" fmla="*/ 9 w 651"/>
                  <a:gd name="T39" fmla="*/ 0 h 430"/>
                  <a:gd name="T40" fmla="*/ 14 w 651"/>
                  <a:gd name="T41" fmla="*/ 5 h 430"/>
                  <a:gd name="T42" fmla="*/ 14 w 651"/>
                  <a:gd name="T43" fmla="*/ 5 h 430"/>
                  <a:gd name="T44" fmla="*/ 44 w 651"/>
                  <a:gd name="T45" fmla="*/ 35 h 430"/>
                  <a:gd name="T46" fmla="*/ 74 w 651"/>
                  <a:gd name="T47" fmla="*/ 69 h 430"/>
                  <a:gd name="T48" fmla="*/ 98 w 651"/>
                  <a:gd name="T49" fmla="*/ 104 h 430"/>
                  <a:gd name="T50" fmla="*/ 128 w 651"/>
                  <a:gd name="T51" fmla="*/ 134 h 430"/>
                  <a:gd name="T52" fmla="*/ 128 w 651"/>
                  <a:gd name="T53" fmla="*/ 134 h 430"/>
                  <a:gd name="T54" fmla="*/ 162 w 651"/>
                  <a:gd name="T55" fmla="*/ 168 h 430"/>
                  <a:gd name="T56" fmla="*/ 207 w 651"/>
                  <a:gd name="T57" fmla="*/ 198 h 430"/>
                  <a:gd name="T58" fmla="*/ 251 w 651"/>
                  <a:gd name="T59" fmla="*/ 223 h 430"/>
                  <a:gd name="T60" fmla="*/ 296 w 651"/>
                  <a:gd name="T61" fmla="*/ 247 h 430"/>
                  <a:gd name="T62" fmla="*/ 296 w 651"/>
                  <a:gd name="T63" fmla="*/ 247 h 430"/>
                  <a:gd name="T64" fmla="*/ 478 w 651"/>
                  <a:gd name="T65" fmla="*/ 331 h 430"/>
                  <a:gd name="T66" fmla="*/ 562 w 651"/>
                  <a:gd name="T67" fmla="*/ 376 h 430"/>
                  <a:gd name="T68" fmla="*/ 651 w 651"/>
                  <a:gd name="T69" fmla="*/ 430 h 430"/>
                  <a:gd name="T70" fmla="*/ 651 w 651"/>
                  <a:gd name="T71" fmla="*/ 430 h 430"/>
                  <a:gd name="T72" fmla="*/ 651 w 651"/>
                  <a:gd name="T73" fmla="*/ 430 h 430"/>
                  <a:gd name="T74" fmla="*/ 651 w 651"/>
                  <a:gd name="T75" fmla="*/ 430 h 4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651" h="430">
                    <a:moveTo>
                      <a:pt x="651" y="430"/>
                    </a:moveTo>
                    <a:lnTo>
                      <a:pt x="651" y="430"/>
                    </a:lnTo>
                    <a:lnTo>
                      <a:pt x="597" y="405"/>
                    </a:lnTo>
                    <a:lnTo>
                      <a:pt x="547" y="381"/>
                    </a:lnTo>
                    <a:lnTo>
                      <a:pt x="439" y="336"/>
                    </a:lnTo>
                    <a:lnTo>
                      <a:pt x="335" y="292"/>
                    </a:lnTo>
                    <a:lnTo>
                      <a:pt x="232" y="247"/>
                    </a:lnTo>
                    <a:lnTo>
                      <a:pt x="232" y="247"/>
                    </a:lnTo>
                    <a:lnTo>
                      <a:pt x="153" y="203"/>
                    </a:lnTo>
                    <a:lnTo>
                      <a:pt x="113" y="178"/>
                    </a:lnTo>
                    <a:lnTo>
                      <a:pt x="79" y="148"/>
                    </a:lnTo>
                    <a:lnTo>
                      <a:pt x="44" y="119"/>
                    </a:lnTo>
                    <a:lnTo>
                      <a:pt x="19" y="84"/>
                    </a:lnTo>
                    <a:lnTo>
                      <a:pt x="5" y="50"/>
                    </a:lnTo>
                    <a:lnTo>
                      <a:pt x="0" y="30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9" y="0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44" y="35"/>
                    </a:lnTo>
                    <a:lnTo>
                      <a:pt x="74" y="69"/>
                    </a:lnTo>
                    <a:lnTo>
                      <a:pt x="98" y="104"/>
                    </a:lnTo>
                    <a:lnTo>
                      <a:pt x="128" y="134"/>
                    </a:lnTo>
                    <a:lnTo>
                      <a:pt x="128" y="134"/>
                    </a:lnTo>
                    <a:lnTo>
                      <a:pt x="162" y="168"/>
                    </a:lnTo>
                    <a:lnTo>
                      <a:pt x="207" y="198"/>
                    </a:lnTo>
                    <a:lnTo>
                      <a:pt x="251" y="223"/>
                    </a:lnTo>
                    <a:lnTo>
                      <a:pt x="296" y="247"/>
                    </a:lnTo>
                    <a:lnTo>
                      <a:pt x="296" y="247"/>
                    </a:lnTo>
                    <a:lnTo>
                      <a:pt x="478" y="331"/>
                    </a:lnTo>
                    <a:lnTo>
                      <a:pt x="562" y="376"/>
                    </a:lnTo>
                    <a:lnTo>
                      <a:pt x="651" y="430"/>
                    </a:lnTo>
                    <a:lnTo>
                      <a:pt x="651" y="430"/>
                    </a:lnTo>
                    <a:lnTo>
                      <a:pt x="651" y="430"/>
                    </a:lnTo>
                    <a:lnTo>
                      <a:pt x="651" y="43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39" name="Freeform 258"/>
              <p:cNvSpPr>
                <a:spLocks/>
              </p:cNvSpPr>
              <p:nvPr/>
            </p:nvSpPr>
            <p:spPr bwMode="auto">
              <a:xfrm>
                <a:off x="2200" y="3003"/>
                <a:ext cx="124" cy="153"/>
              </a:xfrm>
              <a:custGeom>
                <a:avLst/>
                <a:gdLst>
                  <a:gd name="T0" fmla="*/ 124 w 124"/>
                  <a:gd name="T1" fmla="*/ 153 h 153"/>
                  <a:gd name="T2" fmla="*/ 124 w 124"/>
                  <a:gd name="T3" fmla="*/ 153 h 153"/>
                  <a:gd name="T4" fmla="*/ 69 w 124"/>
                  <a:gd name="T5" fmla="*/ 79 h 153"/>
                  <a:gd name="T6" fmla="*/ 69 w 124"/>
                  <a:gd name="T7" fmla="*/ 79 h 153"/>
                  <a:gd name="T8" fmla="*/ 35 w 124"/>
                  <a:gd name="T9" fmla="*/ 40 h 153"/>
                  <a:gd name="T10" fmla="*/ 0 w 124"/>
                  <a:gd name="T11" fmla="*/ 5 h 153"/>
                  <a:gd name="T12" fmla="*/ 0 w 124"/>
                  <a:gd name="T13" fmla="*/ 5 h 153"/>
                  <a:gd name="T14" fmla="*/ 0 w 124"/>
                  <a:gd name="T15" fmla="*/ 0 h 153"/>
                  <a:gd name="T16" fmla="*/ 5 w 124"/>
                  <a:gd name="T17" fmla="*/ 0 h 153"/>
                  <a:gd name="T18" fmla="*/ 5 w 124"/>
                  <a:gd name="T19" fmla="*/ 0 h 153"/>
                  <a:gd name="T20" fmla="*/ 25 w 124"/>
                  <a:gd name="T21" fmla="*/ 15 h 153"/>
                  <a:gd name="T22" fmla="*/ 45 w 124"/>
                  <a:gd name="T23" fmla="*/ 30 h 153"/>
                  <a:gd name="T24" fmla="*/ 79 w 124"/>
                  <a:gd name="T25" fmla="*/ 69 h 153"/>
                  <a:gd name="T26" fmla="*/ 104 w 124"/>
                  <a:gd name="T27" fmla="*/ 114 h 153"/>
                  <a:gd name="T28" fmla="*/ 124 w 124"/>
                  <a:gd name="T29" fmla="*/ 153 h 153"/>
                  <a:gd name="T30" fmla="*/ 124 w 124"/>
                  <a:gd name="T31" fmla="*/ 153 h 153"/>
                  <a:gd name="T32" fmla="*/ 124 w 124"/>
                  <a:gd name="T33" fmla="*/ 153 h 153"/>
                  <a:gd name="T34" fmla="*/ 124 w 124"/>
                  <a:gd name="T35" fmla="*/ 153 h 1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24" h="153">
                    <a:moveTo>
                      <a:pt x="124" y="153"/>
                    </a:moveTo>
                    <a:lnTo>
                      <a:pt x="124" y="153"/>
                    </a:lnTo>
                    <a:lnTo>
                      <a:pt x="69" y="79"/>
                    </a:lnTo>
                    <a:lnTo>
                      <a:pt x="69" y="79"/>
                    </a:lnTo>
                    <a:lnTo>
                      <a:pt x="35" y="4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25" y="15"/>
                    </a:lnTo>
                    <a:lnTo>
                      <a:pt x="45" y="30"/>
                    </a:lnTo>
                    <a:lnTo>
                      <a:pt x="79" y="69"/>
                    </a:lnTo>
                    <a:lnTo>
                      <a:pt x="104" y="114"/>
                    </a:lnTo>
                    <a:lnTo>
                      <a:pt x="124" y="153"/>
                    </a:lnTo>
                    <a:lnTo>
                      <a:pt x="124" y="153"/>
                    </a:lnTo>
                    <a:lnTo>
                      <a:pt x="124" y="153"/>
                    </a:lnTo>
                    <a:lnTo>
                      <a:pt x="124" y="153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0" name="Freeform 259"/>
              <p:cNvSpPr>
                <a:spLocks/>
              </p:cNvSpPr>
              <p:nvPr/>
            </p:nvSpPr>
            <p:spPr bwMode="auto">
              <a:xfrm>
                <a:off x="1060" y="2905"/>
                <a:ext cx="276" cy="143"/>
              </a:xfrm>
              <a:custGeom>
                <a:avLst/>
                <a:gdLst>
                  <a:gd name="T0" fmla="*/ 5 w 276"/>
                  <a:gd name="T1" fmla="*/ 0 h 143"/>
                  <a:gd name="T2" fmla="*/ 5 w 276"/>
                  <a:gd name="T3" fmla="*/ 0 h 143"/>
                  <a:gd name="T4" fmla="*/ 30 w 276"/>
                  <a:gd name="T5" fmla="*/ 34 h 143"/>
                  <a:gd name="T6" fmla="*/ 59 w 276"/>
                  <a:gd name="T7" fmla="*/ 64 h 143"/>
                  <a:gd name="T8" fmla="*/ 89 w 276"/>
                  <a:gd name="T9" fmla="*/ 83 h 143"/>
                  <a:gd name="T10" fmla="*/ 123 w 276"/>
                  <a:gd name="T11" fmla="*/ 103 h 143"/>
                  <a:gd name="T12" fmla="*/ 123 w 276"/>
                  <a:gd name="T13" fmla="*/ 103 h 143"/>
                  <a:gd name="T14" fmla="*/ 143 w 276"/>
                  <a:gd name="T15" fmla="*/ 108 h 143"/>
                  <a:gd name="T16" fmla="*/ 173 w 276"/>
                  <a:gd name="T17" fmla="*/ 118 h 143"/>
                  <a:gd name="T18" fmla="*/ 222 w 276"/>
                  <a:gd name="T19" fmla="*/ 123 h 143"/>
                  <a:gd name="T20" fmla="*/ 222 w 276"/>
                  <a:gd name="T21" fmla="*/ 123 h 143"/>
                  <a:gd name="T22" fmla="*/ 237 w 276"/>
                  <a:gd name="T23" fmla="*/ 123 h 143"/>
                  <a:gd name="T24" fmla="*/ 247 w 276"/>
                  <a:gd name="T25" fmla="*/ 123 h 143"/>
                  <a:gd name="T26" fmla="*/ 262 w 276"/>
                  <a:gd name="T27" fmla="*/ 123 h 143"/>
                  <a:gd name="T28" fmla="*/ 272 w 276"/>
                  <a:gd name="T29" fmla="*/ 128 h 143"/>
                  <a:gd name="T30" fmla="*/ 272 w 276"/>
                  <a:gd name="T31" fmla="*/ 128 h 143"/>
                  <a:gd name="T32" fmla="*/ 276 w 276"/>
                  <a:gd name="T33" fmla="*/ 133 h 143"/>
                  <a:gd name="T34" fmla="*/ 272 w 276"/>
                  <a:gd name="T35" fmla="*/ 138 h 143"/>
                  <a:gd name="T36" fmla="*/ 272 w 276"/>
                  <a:gd name="T37" fmla="*/ 138 h 143"/>
                  <a:gd name="T38" fmla="*/ 237 w 276"/>
                  <a:gd name="T39" fmla="*/ 143 h 143"/>
                  <a:gd name="T40" fmla="*/ 197 w 276"/>
                  <a:gd name="T41" fmla="*/ 138 h 143"/>
                  <a:gd name="T42" fmla="*/ 153 w 276"/>
                  <a:gd name="T43" fmla="*/ 128 h 143"/>
                  <a:gd name="T44" fmla="*/ 119 w 276"/>
                  <a:gd name="T45" fmla="*/ 113 h 143"/>
                  <a:gd name="T46" fmla="*/ 119 w 276"/>
                  <a:gd name="T47" fmla="*/ 113 h 143"/>
                  <a:gd name="T48" fmla="*/ 84 w 276"/>
                  <a:gd name="T49" fmla="*/ 93 h 143"/>
                  <a:gd name="T50" fmla="*/ 49 w 276"/>
                  <a:gd name="T51" fmla="*/ 64 h 143"/>
                  <a:gd name="T52" fmla="*/ 25 w 276"/>
                  <a:gd name="T53" fmla="*/ 34 h 143"/>
                  <a:gd name="T54" fmla="*/ 0 w 276"/>
                  <a:gd name="T55" fmla="*/ 0 h 143"/>
                  <a:gd name="T56" fmla="*/ 0 w 276"/>
                  <a:gd name="T57" fmla="*/ 0 h 143"/>
                  <a:gd name="T58" fmla="*/ 0 w 276"/>
                  <a:gd name="T59" fmla="*/ 0 h 143"/>
                  <a:gd name="T60" fmla="*/ 5 w 276"/>
                  <a:gd name="T61" fmla="*/ 0 h 143"/>
                  <a:gd name="T62" fmla="*/ 5 w 276"/>
                  <a:gd name="T63" fmla="*/ 0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276" h="143">
                    <a:moveTo>
                      <a:pt x="5" y="0"/>
                    </a:moveTo>
                    <a:lnTo>
                      <a:pt x="5" y="0"/>
                    </a:lnTo>
                    <a:lnTo>
                      <a:pt x="30" y="34"/>
                    </a:lnTo>
                    <a:lnTo>
                      <a:pt x="59" y="64"/>
                    </a:lnTo>
                    <a:lnTo>
                      <a:pt x="89" y="83"/>
                    </a:lnTo>
                    <a:lnTo>
                      <a:pt x="123" y="103"/>
                    </a:lnTo>
                    <a:lnTo>
                      <a:pt x="123" y="103"/>
                    </a:lnTo>
                    <a:lnTo>
                      <a:pt x="143" y="108"/>
                    </a:lnTo>
                    <a:lnTo>
                      <a:pt x="173" y="118"/>
                    </a:lnTo>
                    <a:lnTo>
                      <a:pt x="222" y="123"/>
                    </a:lnTo>
                    <a:lnTo>
                      <a:pt x="222" y="123"/>
                    </a:lnTo>
                    <a:lnTo>
                      <a:pt x="237" y="123"/>
                    </a:lnTo>
                    <a:lnTo>
                      <a:pt x="247" y="123"/>
                    </a:lnTo>
                    <a:lnTo>
                      <a:pt x="262" y="123"/>
                    </a:lnTo>
                    <a:lnTo>
                      <a:pt x="272" y="128"/>
                    </a:lnTo>
                    <a:lnTo>
                      <a:pt x="272" y="128"/>
                    </a:lnTo>
                    <a:lnTo>
                      <a:pt x="276" y="133"/>
                    </a:lnTo>
                    <a:lnTo>
                      <a:pt x="272" y="138"/>
                    </a:lnTo>
                    <a:lnTo>
                      <a:pt x="272" y="138"/>
                    </a:lnTo>
                    <a:lnTo>
                      <a:pt x="237" y="143"/>
                    </a:lnTo>
                    <a:lnTo>
                      <a:pt x="197" y="138"/>
                    </a:lnTo>
                    <a:lnTo>
                      <a:pt x="153" y="128"/>
                    </a:lnTo>
                    <a:lnTo>
                      <a:pt x="119" y="113"/>
                    </a:lnTo>
                    <a:lnTo>
                      <a:pt x="119" y="113"/>
                    </a:lnTo>
                    <a:lnTo>
                      <a:pt x="84" y="93"/>
                    </a:lnTo>
                    <a:lnTo>
                      <a:pt x="49" y="64"/>
                    </a:lnTo>
                    <a:lnTo>
                      <a:pt x="25" y="3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1" name="Freeform 260"/>
              <p:cNvSpPr>
                <a:spLocks/>
              </p:cNvSpPr>
              <p:nvPr/>
            </p:nvSpPr>
            <p:spPr bwMode="auto">
              <a:xfrm>
                <a:off x="2279" y="2993"/>
                <a:ext cx="158" cy="35"/>
              </a:xfrm>
              <a:custGeom>
                <a:avLst/>
                <a:gdLst>
                  <a:gd name="T0" fmla="*/ 0 w 158"/>
                  <a:gd name="T1" fmla="*/ 30 h 35"/>
                  <a:gd name="T2" fmla="*/ 0 w 158"/>
                  <a:gd name="T3" fmla="*/ 30 h 35"/>
                  <a:gd name="T4" fmla="*/ 45 w 158"/>
                  <a:gd name="T5" fmla="*/ 30 h 35"/>
                  <a:gd name="T6" fmla="*/ 84 w 158"/>
                  <a:gd name="T7" fmla="*/ 30 h 35"/>
                  <a:gd name="T8" fmla="*/ 119 w 158"/>
                  <a:gd name="T9" fmla="*/ 20 h 35"/>
                  <a:gd name="T10" fmla="*/ 158 w 158"/>
                  <a:gd name="T11" fmla="*/ 0 h 35"/>
                  <a:gd name="T12" fmla="*/ 158 w 158"/>
                  <a:gd name="T13" fmla="*/ 0 h 35"/>
                  <a:gd name="T14" fmla="*/ 158 w 158"/>
                  <a:gd name="T15" fmla="*/ 5 h 35"/>
                  <a:gd name="T16" fmla="*/ 158 w 158"/>
                  <a:gd name="T17" fmla="*/ 5 h 35"/>
                  <a:gd name="T18" fmla="*/ 143 w 158"/>
                  <a:gd name="T19" fmla="*/ 15 h 35"/>
                  <a:gd name="T20" fmla="*/ 124 w 158"/>
                  <a:gd name="T21" fmla="*/ 25 h 35"/>
                  <a:gd name="T22" fmla="*/ 84 w 158"/>
                  <a:gd name="T23" fmla="*/ 35 h 35"/>
                  <a:gd name="T24" fmla="*/ 45 w 158"/>
                  <a:gd name="T25" fmla="*/ 35 h 35"/>
                  <a:gd name="T26" fmla="*/ 0 w 158"/>
                  <a:gd name="T27" fmla="*/ 35 h 35"/>
                  <a:gd name="T28" fmla="*/ 0 w 158"/>
                  <a:gd name="T29" fmla="*/ 35 h 35"/>
                  <a:gd name="T30" fmla="*/ 0 w 158"/>
                  <a:gd name="T31" fmla="*/ 30 h 35"/>
                  <a:gd name="T32" fmla="*/ 0 w 158"/>
                  <a:gd name="T33" fmla="*/ 30 h 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58" h="35">
                    <a:moveTo>
                      <a:pt x="0" y="30"/>
                    </a:moveTo>
                    <a:lnTo>
                      <a:pt x="0" y="30"/>
                    </a:lnTo>
                    <a:lnTo>
                      <a:pt x="45" y="30"/>
                    </a:lnTo>
                    <a:lnTo>
                      <a:pt x="84" y="30"/>
                    </a:lnTo>
                    <a:lnTo>
                      <a:pt x="119" y="20"/>
                    </a:lnTo>
                    <a:lnTo>
                      <a:pt x="158" y="0"/>
                    </a:lnTo>
                    <a:lnTo>
                      <a:pt x="158" y="0"/>
                    </a:lnTo>
                    <a:lnTo>
                      <a:pt x="158" y="5"/>
                    </a:lnTo>
                    <a:lnTo>
                      <a:pt x="158" y="5"/>
                    </a:lnTo>
                    <a:lnTo>
                      <a:pt x="143" y="15"/>
                    </a:lnTo>
                    <a:lnTo>
                      <a:pt x="124" y="25"/>
                    </a:lnTo>
                    <a:lnTo>
                      <a:pt x="84" y="35"/>
                    </a:lnTo>
                    <a:lnTo>
                      <a:pt x="45" y="35"/>
                    </a:lnTo>
                    <a:lnTo>
                      <a:pt x="0" y="35"/>
                    </a:lnTo>
                    <a:lnTo>
                      <a:pt x="0" y="35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2" name="Freeform 261"/>
              <p:cNvSpPr>
                <a:spLocks/>
              </p:cNvSpPr>
              <p:nvPr/>
            </p:nvSpPr>
            <p:spPr bwMode="auto">
              <a:xfrm>
                <a:off x="2032" y="2905"/>
                <a:ext cx="198" cy="44"/>
              </a:xfrm>
              <a:custGeom>
                <a:avLst/>
                <a:gdLst>
                  <a:gd name="T0" fmla="*/ 198 w 198"/>
                  <a:gd name="T1" fmla="*/ 4 h 44"/>
                  <a:gd name="T2" fmla="*/ 198 w 198"/>
                  <a:gd name="T3" fmla="*/ 4 h 44"/>
                  <a:gd name="T4" fmla="*/ 148 w 198"/>
                  <a:gd name="T5" fmla="*/ 24 h 44"/>
                  <a:gd name="T6" fmla="*/ 99 w 198"/>
                  <a:gd name="T7" fmla="*/ 39 h 44"/>
                  <a:gd name="T8" fmla="*/ 69 w 198"/>
                  <a:gd name="T9" fmla="*/ 44 h 44"/>
                  <a:gd name="T10" fmla="*/ 45 w 198"/>
                  <a:gd name="T11" fmla="*/ 44 h 44"/>
                  <a:gd name="T12" fmla="*/ 20 w 198"/>
                  <a:gd name="T13" fmla="*/ 39 h 44"/>
                  <a:gd name="T14" fmla="*/ 0 w 198"/>
                  <a:gd name="T15" fmla="*/ 29 h 44"/>
                  <a:gd name="T16" fmla="*/ 0 w 198"/>
                  <a:gd name="T17" fmla="*/ 29 h 44"/>
                  <a:gd name="T18" fmla="*/ 0 w 198"/>
                  <a:gd name="T19" fmla="*/ 19 h 44"/>
                  <a:gd name="T20" fmla="*/ 5 w 198"/>
                  <a:gd name="T21" fmla="*/ 14 h 44"/>
                  <a:gd name="T22" fmla="*/ 5 w 198"/>
                  <a:gd name="T23" fmla="*/ 14 h 44"/>
                  <a:gd name="T24" fmla="*/ 50 w 198"/>
                  <a:gd name="T25" fmla="*/ 14 h 44"/>
                  <a:gd name="T26" fmla="*/ 94 w 198"/>
                  <a:gd name="T27" fmla="*/ 14 h 44"/>
                  <a:gd name="T28" fmla="*/ 94 w 198"/>
                  <a:gd name="T29" fmla="*/ 14 h 44"/>
                  <a:gd name="T30" fmla="*/ 144 w 198"/>
                  <a:gd name="T31" fmla="*/ 9 h 44"/>
                  <a:gd name="T32" fmla="*/ 193 w 198"/>
                  <a:gd name="T33" fmla="*/ 0 h 44"/>
                  <a:gd name="T34" fmla="*/ 193 w 198"/>
                  <a:gd name="T35" fmla="*/ 0 h 44"/>
                  <a:gd name="T36" fmla="*/ 198 w 198"/>
                  <a:gd name="T37" fmla="*/ 4 h 44"/>
                  <a:gd name="T38" fmla="*/ 198 w 198"/>
                  <a:gd name="T39" fmla="*/ 4 h 44"/>
                  <a:gd name="T40" fmla="*/ 198 w 198"/>
                  <a:gd name="T41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44">
                    <a:moveTo>
                      <a:pt x="198" y="4"/>
                    </a:moveTo>
                    <a:lnTo>
                      <a:pt x="198" y="4"/>
                    </a:lnTo>
                    <a:lnTo>
                      <a:pt x="148" y="24"/>
                    </a:lnTo>
                    <a:lnTo>
                      <a:pt x="99" y="39"/>
                    </a:lnTo>
                    <a:lnTo>
                      <a:pt x="69" y="44"/>
                    </a:lnTo>
                    <a:lnTo>
                      <a:pt x="45" y="44"/>
                    </a:lnTo>
                    <a:lnTo>
                      <a:pt x="20" y="39"/>
                    </a:lnTo>
                    <a:lnTo>
                      <a:pt x="0" y="29"/>
                    </a:lnTo>
                    <a:lnTo>
                      <a:pt x="0" y="29"/>
                    </a:lnTo>
                    <a:lnTo>
                      <a:pt x="0" y="19"/>
                    </a:lnTo>
                    <a:lnTo>
                      <a:pt x="5" y="14"/>
                    </a:lnTo>
                    <a:lnTo>
                      <a:pt x="5" y="14"/>
                    </a:lnTo>
                    <a:lnTo>
                      <a:pt x="50" y="14"/>
                    </a:lnTo>
                    <a:lnTo>
                      <a:pt x="94" y="14"/>
                    </a:lnTo>
                    <a:lnTo>
                      <a:pt x="94" y="14"/>
                    </a:lnTo>
                    <a:lnTo>
                      <a:pt x="144" y="9"/>
                    </a:lnTo>
                    <a:lnTo>
                      <a:pt x="193" y="0"/>
                    </a:lnTo>
                    <a:lnTo>
                      <a:pt x="193" y="0"/>
                    </a:lnTo>
                    <a:lnTo>
                      <a:pt x="198" y="4"/>
                    </a:lnTo>
                    <a:lnTo>
                      <a:pt x="198" y="4"/>
                    </a:lnTo>
                    <a:lnTo>
                      <a:pt x="198" y="4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3" name="Freeform 262"/>
              <p:cNvSpPr>
                <a:spLocks/>
              </p:cNvSpPr>
              <p:nvPr/>
            </p:nvSpPr>
            <p:spPr bwMode="auto">
              <a:xfrm>
                <a:off x="1707" y="3053"/>
                <a:ext cx="153" cy="192"/>
              </a:xfrm>
              <a:custGeom>
                <a:avLst/>
                <a:gdLst>
                  <a:gd name="T0" fmla="*/ 153 w 153"/>
                  <a:gd name="T1" fmla="*/ 192 h 192"/>
                  <a:gd name="T2" fmla="*/ 153 w 153"/>
                  <a:gd name="T3" fmla="*/ 192 h 192"/>
                  <a:gd name="T4" fmla="*/ 103 w 153"/>
                  <a:gd name="T5" fmla="*/ 153 h 192"/>
                  <a:gd name="T6" fmla="*/ 54 w 153"/>
                  <a:gd name="T7" fmla="*/ 113 h 192"/>
                  <a:gd name="T8" fmla="*/ 29 w 153"/>
                  <a:gd name="T9" fmla="*/ 89 h 192"/>
                  <a:gd name="T10" fmla="*/ 14 w 153"/>
                  <a:gd name="T11" fmla="*/ 64 h 192"/>
                  <a:gd name="T12" fmla="*/ 0 w 153"/>
                  <a:gd name="T13" fmla="*/ 39 h 192"/>
                  <a:gd name="T14" fmla="*/ 0 w 153"/>
                  <a:gd name="T15" fmla="*/ 10 h 192"/>
                  <a:gd name="T16" fmla="*/ 0 w 153"/>
                  <a:gd name="T17" fmla="*/ 10 h 192"/>
                  <a:gd name="T18" fmla="*/ 0 w 153"/>
                  <a:gd name="T19" fmla="*/ 0 h 192"/>
                  <a:gd name="T20" fmla="*/ 0 w 153"/>
                  <a:gd name="T21" fmla="*/ 0 h 192"/>
                  <a:gd name="T22" fmla="*/ 5 w 153"/>
                  <a:gd name="T23" fmla="*/ 0 h 192"/>
                  <a:gd name="T24" fmla="*/ 10 w 153"/>
                  <a:gd name="T25" fmla="*/ 19 h 192"/>
                  <a:gd name="T26" fmla="*/ 10 w 153"/>
                  <a:gd name="T27" fmla="*/ 19 h 192"/>
                  <a:gd name="T28" fmla="*/ 24 w 153"/>
                  <a:gd name="T29" fmla="*/ 44 h 192"/>
                  <a:gd name="T30" fmla="*/ 39 w 153"/>
                  <a:gd name="T31" fmla="*/ 69 h 192"/>
                  <a:gd name="T32" fmla="*/ 74 w 153"/>
                  <a:gd name="T33" fmla="*/ 113 h 192"/>
                  <a:gd name="T34" fmla="*/ 113 w 153"/>
                  <a:gd name="T35" fmla="*/ 153 h 192"/>
                  <a:gd name="T36" fmla="*/ 153 w 153"/>
                  <a:gd name="T37" fmla="*/ 187 h 192"/>
                  <a:gd name="T38" fmla="*/ 153 w 153"/>
                  <a:gd name="T39" fmla="*/ 187 h 192"/>
                  <a:gd name="T40" fmla="*/ 153 w 153"/>
                  <a:gd name="T41" fmla="*/ 192 h 192"/>
                  <a:gd name="T42" fmla="*/ 153 w 153"/>
                  <a:gd name="T43" fmla="*/ 192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53" h="192">
                    <a:moveTo>
                      <a:pt x="153" y="192"/>
                    </a:moveTo>
                    <a:lnTo>
                      <a:pt x="153" y="192"/>
                    </a:lnTo>
                    <a:lnTo>
                      <a:pt x="103" y="153"/>
                    </a:lnTo>
                    <a:lnTo>
                      <a:pt x="54" y="113"/>
                    </a:lnTo>
                    <a:lnTo>
                      <a:pt x="29" y="89"/>
                    </a:lnTo>
                    <a:lnTo>
                      <a:pt x="14" y="64"/>
                    </a:lnTo>
                    <a:lnTo>
                      <a:pt x="0" y="39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0" y="19"/>
                    </a:lnTo>
                    <a:lnTo>
                      <a:pt x="10" y="19"/>
                    </a:lnTo>
                    <a:lnTo>
                      <a:pt x="24" y="44"/>
                    </a:lnTo>
                    <a:lnTo>
                      <a:pt x="39" y="69"/>
                    </a:lnTo>
                    <a:lnTo>
                      <a:pt x="74" y="113"/>
                    </a:lnTo>
                    <a:lnTo>
                      <a:pt x="113" y="153"/>
                    </a:lnTo>
                    <a:lnTo>
                      <a:pt x="153" y="187"/>
                    </a:lnTo>
                    <a:lnTo>
                      <a:pt x="153" y="187"/>
                    </a:lnTo>
                    <a:lnTo>
                      <a:pt x="153" y="192"/>
                    </a:lnTo>
                    <a:lnTo>
                      <a:pt x="153" y="192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4" name="Freeform 263"/>
              <p:cNvSpPr>
                <a:spLocks/>
              </p:cNvSpPr>
              <p:nvPr/>
            </p:nvSpPr>
            <p:spPr bwMode="auto">
              <a:xfrm>
                <a:off x="1791" y="2534"/>
                <a:ext cx="760" cy="445"/>
              </a:xfrm>
              <a:custGeom>
                <a:avLst/>
                <a:gdLst>
                  <a:gd name="T0" fmla="*/ 760 w 760"/>
                  <a:gd name="T1" fmla="*/ 445 h 445"/>
                  <a:gd name="T2" fmla="*/ 760 w 760"/>
                  <a:gd name="T3" fmla="*/ 445 h 445"/>
                  <a:gd name="T4" fmla="*/ 740 w 760"/>
                  <a:gd name="T5" fmla="*/ 425 h 445"/>
                  <a:gd name="T6" fmla="*/ 720 w 760"/>
                  <a:gd name="T7" fmla="*/ 410 h 445"/>
                  <a:gd name="T8" fmla="*/ 676 w 760"/>
                  <a:gd name="T9" fmla="*/ 385 h 445"/>
                  <a:gd name="T10" fmla="*/ 621 w 760"/>
                  <a:gd name="T11" fmla="*/ 366 h 445"/>
                  <a:gd name="T12" fmla="*/ 567 w 760"/>
                  <a:gd name="T13" fmla="*/ 356 h 445"/>
                  <a:gd name="T14" fmla="*/ 454 w 760"/>
                  <a:gd name="T15" fmla="*/ 346 h 445"/>
                  <a:gd name="T16" fmla="*/ 399 w 760"/>
                  <a:gd name="T17" fmla="*/ 336 h 445"/>
                  <a:gd name="T18" fmla="*/ 350 w 760"/>
                  <a:gd name="T19" fmla="*/ 331 h 445"/>
                  <a:gd name="T20" fmla="*/ 350 w 760"/>
                  <a:gd name="T21" fmla="*/ 331 h 445"/>
                  <a:gd name="T22" fmla="*/ 296 w 760"/>
                  <a:gd name="T23" fmla="*/ 311 h 445"/>
                  <a:gd name="T24" fmla="*/ 241 w 760"/>
                  <a:gd name="T25" fmla="*/ 287 h 445"/>
                  <a:gd name="T26" fmla="*/ 192 w 760"/>
                  <a:gd name="T27" fmla="*/ 257 h 445"/>
                  <a:gd name="T28" fmla="*/ 148 w 760"/>
                  <a:gd name="T29" fmla="*/ 222 h 445"/>
                  <a:gd name="T30" fmla="*/ 148 w 760"/>
                  <a:gd name="T31" fmla="*/ 222 h 445"/>
                  <a:gd name="T32" fmla="*/ 123 w 760"/>
                  <a:gd name="T33" fmla="*/ 203 h 445"/>
                  <a:gd name="T34" fmla="*/ 103 w 760"/>
                  <a:gd name="T35" fmla="*/ 183 h 445"/>
                  <a:gd name="T36" fmla="*/ 88 w 760"/>
                  <a:gd name="T37" fmla="*/ 163 h 445"/>
                  <a:gd name="T38" fmla="*/ 69 w 760"/>
                  <a:gd name="T39" fmla="*/ 138 h 445"/>
                  <a:gd name="T40" fmla="*/ 44 w 760"/>
                  <a:gd name="T41" fmla="*/ 74 h 445"/>
                  <a:gd name="T42" fmla="*/ 24 w 760"/>
                  <a:gd name="T43" fmla="*/ 0 h 445"/>
                  <a:gd name="T44" fmla="*/ 24 w 760"/>
                  <a:gd name="T45" fmla="*/ 0 h 445"/>
                  <a:gd name="T46" fmla="*/ 19 w 760"/>
                  <a:gd name="T47" fmla="*/ 5 h 445"/>
                  <a:gd name="T48" fmla="*/ 9 w 760"/>
                  <a:gd name="T49" fmla="*/ 20 h 445"/>
                  <a:gd name="T50" fmla="*/ 0 w 760"/>
                  <a:gd name="T51" fmla="*/ 50 h 445"/>
                  <a:gd name="T52" fmla="*/ 0 w 760"/>
                  <a:gd name="T53" fmla="*/ 50 h 445"/>
                  <a:gd name="T54" fmla="*/ 4 w 760"/>
                  <a:gd name="T55" fmla="*/ 99 h 445"/>
                  <a:gd name="T56" fmla="*/ 24 w 760"/>
                  <a:gd name="T57" fmla="*/ 143 h 445"/>
                  <a:gd name="T58" fmla="*/ 49 w 760"/>
                  <a:gd name="T59" fmla="*/ 183 h 445"/>
                  <a:gd name="T60" fmla="*/ 79 w 760"/>
                  <a:gd name="T61" fmla="*/ 222 h 445"/>
                  <a:gd name="T62" fmla="*/ 118 w 760"/>
                  <a:gd name="T63" fmla="*/ 252 h 445"/>
                  <a:gd name="T64" fmla="*/ 157 w 760"/>
                  <a:gd name="T65" fmla="*/ 282 h 445"/>
                  <a:gd name="T66" fmla="*/ 207 w 760"/>
                  <a:gd name="T67" fmla="*/ 306 h 445"/>
                  <a:gd name="T68" fmla="*/ 251 w 760"/>
                  <a:gd name="T69" fmla="*/ 326 h 445"/>
                  <a:gd name="T70" fmla="*/ 251 w 760"/>
                  <a:gd name="T71" fmla="*/ 326 h 445"/>
                  <a:gd name="T72" fmla="*/ 306 w 760"/>
                  <a:gd name="T73" fmla="*/ 341 h 445"/>
                  <a:gd name="T74" fmla="*/ 360 w 760"/>
                  <a:gd name="T75" fmla="*/ 351 h 445"/>
                  <a:gd name="T76" fmla="*/ 414 w 760"/>
                  <a:gd name="T77" fmla="*/ 361 h 445"/>
                  <a:gd name="T78" fmla="*/ 468 w 760"/>
                  <a:gd name="T79" fmla="*/ 366 h 445"/>
                  <a:gd name="T80" fmla="*/ 468 w 760"/>
                  <a:gd name="T81" fmla="*/ 366 h 445"/>
                  <a:gd name="T82" fmla="*/ 547 w 760"/>
                  <a:gd name="T83" fmla="*/ 371 h 445"/>
                  <a:gd name="T84" fmla="*/ 626 w 760"/>
                  <a:gd name="T85" fmla="*/ 380 h 445"/>
                  <a:gd name="T86" fmla="*/ 661 w 760"/>
                  <a:gd name="T87" fmla="*/ 385 h 445"/>
                  <a:gd name="T88" fmla="*/ 695 w 760"/>
                  <a:gd name="T89" fmla="*/ 400 h 445"/>
                  <a:gd name="T90" fmla="*/ 730 w 760"/>
                  <a:gd name="T91" fmla="*/ 420 h 445"/>
                  <a:gd name="T92" fmla="*/ 760 w 760"/>
                  <a:gd name="T93" fmla="*/ 445 h 445"/>
                  <a:gd name="T94" fmla="*/ 760 w 760"/>
                  <a:gd name="T95" fmla="*/ 445 h 445"/>
                  <a:gd name="T96" fmla="*/ 760 w 760"/>
                  <a:gd name="T97" fmla="*/ 445 h 445"/>
                  <a:gd name="T98" fmla="*/ 760 w 760"/>
                  <a:gd name="T99" fmla="*/ 445 h 4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760" h="445">
                    <a:moveTo>
                      <a:pt x="760" y="445"/>
                    </a:moveTo>
                    <a:lnTo>
                      <a:pt x="760" y="445"/>
                    </a:lnTo>
                    <a:lnTo>
                      <a:pt x="740" y="425"/>
                    </a:lnTo>
                    <a:lnTo>
                      <a:pt x="720" y="410"/>
                    </a:lnTo>
                    <a:lnTo>
                      <a:pt x="676" y="385"/>
                    </a:lnTo>
                    <a:lnTo>
                      <a:pt x="621" y="366"/>
                    </a:lnTo>
                    <a:lnTo>
                      <a:pt x="567" y="356"/>
                    </a:lnTo>
                    <a:lnTo>
                      <a:pt x="454" y="346"/>
                    </a:lnTo>
                    <a:lnTo>
                      <a:pt x="399" y="336"/>
                    </a:lnTo>
                    <a:lnTo>
                      <a:pt x="350" y="331"/>
                    </a:lnTo>
                    <a:lnTo>
                      <a:pt x="350" y="331"/>
                    </a:lnTo>
                    <a:lnTo>
                      <a:pt x="296" y="311"/>
                    </a:lnTo>
                    <a:lnTo>
                      <a:pt x="241" y="287"/>
                    </a:lnTo>
                    <a:lnTo>
                      <a:pt x="192" y="257"/>
                    </a:lnTo>
                    <a:lnTo>
                      <a:pt x="148" y="222"/>
                    </a:lnTo>
                    <a:lnTo>
                      <a:pt x="148" y="222"/>
                    </a:lnTo>
                    <a:lnTo>
                      <a:pt x="123" y="203"/>
                    </a:lnTo>
                    <a:lnTo>
                      <a:pt x="103" y="183"/>
                    </a:lnTo>
                    <a:lnTo>
                      <a:pt x="88" y="163"/>
                    </a:lnTo>
                    <a:lnTo>
                      <a:pt x="69" y="138"/>
                    </a:lnTo>
                    <a:lnTo>
                      <a:pt x="44" y="74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19" y="5"/>
                    </a:lnTo>
                    <a:lnTo>
                      <a:pt x="9" y="20"/>
                    </a:lnTo>
                    <a:lnTo>
                      <a:pt x="0" y="50"/>
                    </a:lnTo>
                    <a:lnTo>
                      <a:pt x="0" y="50"/>
                    </a:lnTo>
                    <a:lnTo>
                      <a:pt x="4" y="99"/>
                    </a:lnTo>
                    <a:lnTo>
                      <a:pt x="24" y="143"/>
                    </a:lnTo>
                    <a:lnTo>
                      <a:pt x="49" y="183"/>
                    </a:lnTo>
                    <a:lnTo>
                      <a:pt x="79" y="222"/>
                    </a:lnTo>
                    <a:lnTo>
                      <a:pt x="118" y="252"/>
                    </a:lnTo>
                    <a:lnTo>
                      <a:pt x="157" y="282"/>
                    </a:lnTo>
                    <a:lnTo>
                      <a:pt x="207" y="306"/>
                    </a:lnTo>
                    <a:lnTo>
                      <a:pt x="251" y="326"/>
                    </a:lnTo>
                    <a:lnTo>
                      <a:pt x="251" y="326"/>
                    </a:lnTo>
                    <a:lnTo>
                      <a:pt x="306" y="341"/>
                    </a:lnTo>
                    <a:lnTo>
                      <a:pt x="360" y="351"/>
                    </a:lnTo>
                    <a:lnTo>
                      <a:pt x="414" y="361"/>
                    </a:lnTo>
                    <a:lnTo>
                      <a:pt x="468" y="366"/>
                    </a:lnTo>
                    <a:lnTo>
                      <a:pt x="468" y="366"/>
                    </a:lnTo>
                    <a:lnTo>
                      <a:pt x="547" y="371"/>
                    </a:lnTo>
                    <a:lnTo>
                      <a:pt x="626" y="380"/>
                    </a:lnTo>
                    <a:lnTo>
                      <a:pt x="661" y="385"/>
                    </a:lnTo>
                    <a:lnTo>
                      <a:pt x="695" y="400"/>
                    </a:lnTo>
                    <a:lnTo>
                      <a:pt x="730" y="420"/>
                    </a:lnTo>
                    <a:lnTo>
                      <a:pt x="760" y="445"/>
                    </a:lnTo>
                    <a:lnTo>
                      <a:pt x="760" y="445"/>
                    </a:lnTo>
                    <a:lnTo>
                      <a:pt x="760" y="445"/>
                    </a:lnTo>
                    <a:lnTo>
                      <a:pt x="760" y="445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5" name="Freeform 264"/>
              <p:cNvSpPr>
                <a:spLocks/>
              </p:cNvSpPr>
              <p:nvPr/>
            </p:nvSpPr>
            <p:spPr bwMode="auto">
              <a:xfrm>
                <a:off x="2437" y="2914"/>
                <a:ext cx="158" cy="277"/>
              </a:xfrm>
              <a:custGeom>
                <a:avLst/>
                <a:gdLst>
                  <a:gd name="T0" fmla="*/ 0 w 158"/>
                  <a:gd name="T1" fmla="*/ 0 h 277"/>
                  <a:gd name="T2" fmla="*/ 0 w 158"/>
                  <a:gd name="T3" fmla="*/ 0 h 277"/>
                  <a:gd name="T4" fmla="*/ 20 w 158"/>
                  <a:gd name="T5" fmla="*/ 15 h 277"/>
                  <a:gd name="T6" fmla="*/ 30 w 158"/>
                  <a:gd name="T7" fmla="*/ 30 h 277"/>
                  <a:gd name="T8" fmla="*/ 40 w 158"/>
                  <a:gd name="T9" fmla="*/ 50 h 277"/>
                  <a:gd name="T10" fmla="*/ 45 w 158"/>
                  <a:gd name="T11" fmla="*/ 70 h 277"/>
                  <a:gd name="T12" fmla="*/ 49 w 158"/>
                  <a:gd name="T13" fmla="*/ 109 h 277"/>
                  <a:gd name="T14" fmla="*/ 59 w 158"/>
                  <a:gd name="T15" fmla="*/ 129 h 277"/>
                  <a:gd name="T16" fmla="*/ 69 w 158"/>
                  <a:gd name="T17" fmla="*/ 149 h 277"/>
                  <a:gd name="T18" fmla="*/ 69 w 158"/>
                  <a:gd name="T19" fmla="*/ 149 h 277"/>
                  <a:gd name="T20" fmla="*/ 99 w 158"/>
                  <a:gd name="T21" fmla="*/ 178 h 277"/>
                  <a:gd name="T22" fmla="*/ 124 w 158"/>
                  <a:gd name="T23" fmla="*/ 208 h 277"/>
                  <a:gd name="T24" fmla="*/ 143 w 158"/>
                  <a:gd name="T25" fmla="*/ 237 h 277"/>
                  <a:gd name="T26" fmla="*/ 153 w 158"/>
                  <a:gd name="T27" fmla="*/ 257 h 277"/>
                  <a:gd name="T28" fmla="*/ 158 w 158"/>
                  <a:gd name="T29" fmla="*/ 277 h 277"/>
                  <a:gd name="T30" fmla="*/ 158 w 158"/>
                  <a:gd name="T31" fmla="*/ 277 h 277"/>
                  <a:gd name="T32" fmla="*/ 158 w 158"/>
                  <a:gd name="T33" fmla="*/ 277 h 277"/>
                  <a:gd name="T34" fmla="*/ 158 w 158"/>
                  <a:gd name="T35" fmla="*/ 277 h 277"/>
                  <a:gd name="T36" fmla="*/ 158 w 158"/>
                  <a:gd name="T37" fmla="*/ 257 h 277"/>
                  <a:gd name="T38" fmla="*/ 153 w 158"/>
                  <a:gd name="T39" fmla="*/ 242 h 277"/>
                  <a:gd name="T40" fmla="*/ 148 w 158"/>
                  <a:gd name="T41" fmla="*/ 223 h 277"/>
                  <a:gd name="T42" fmla="*/ 138 w 158"/>
                  <a:gd name="T43" fmla="*/ 208 h 277"/>
                  <a:gd name="T44" fmla="*/ 114 w 158"/>
                  <a:gd name="T45" fmla="*/ 183 h 277"/>
                  <a:gd name="T46" fmla="*/ 84 w 158"/>
                  <a:gd name="T47" fmla="*/ 153 h 277"/>
                  <a:gd name="T48" fmla="*/ 84 w 158"/>
                  <a:gd name="T49" fmla="*/ 153 h 277"/>
                  <a:gd name="T50" fmla="*/ 69 w 158"/>
                  <a:gd name="T51" fmla="*/ 134 h 277"/>
                  <a:gd name="T52" fmla="*/ 59 w 158"/>
                  <a:gd name="T53" fmla="*/ 114 h 277"/>
                  <a:gd name="T54" fmla="*/ 54 w 158"/>
                  <a:gd name="T55" fmla="*/ 70 h 277"/>
                  <a:gd name="T56" fmla="*/ 49 w 158"/>
                  <a:gd name="T57" fmla="*/ 50 h 277"/>
                  <a:gd name="T58" fmla="*/ 40 w 158"/>
                  <a:gd name="T59" fmla="*/ 30 h 277"/>
                  <a:gd name="T60" fmla="*/ 25 w 158"/>
                  <a:gd name="T61" fmla="*/ 15 h 277"/>
                  <a:gd name="T62" fmla="*/ 0 w 158"/>
                  <a:gd name="T63" fmla="*/ 0 h 277"/>
                  <a:gd name="T64" fmla="*/ 0 w 158"/>
                  <a:gd name="T65" fmla="*/ 0 h 277"/>
                  <a:gd name="T66" fmla="*/ 0 w 158"/>
                  <a:gd name="T67" fmla="*/ 0 h 277"/>
                  <a:gd name="T68" fmla="*/ 0 w 158"/>
                  <a:gd name="T69" fmla="*/ 0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58" h="277">
                    <a:moveTo>
                      <a:pt x="0" y="0"/>
                    </a:moveTo>
                    <a:lnTo>
                      <a:pt x="0" y="0"/>
                    </a:lnTo>
                    <a:lnTo>
                      <a:pt x="20" y="15"/>
                    </a:lnTo>
                    <a:lnTo>
                      <a:pt x="30" y="30"/>
                    </a:lnTo>
                    <a:lnTo>
                      <a:pt x="40" y="50"/>
                    </a:lnTo>
                    <a:lnTo>
                      <a:pt x="45" y="70"/>
                    </a:lnTo>
                    <a:lnTo>
                      <a:pt x="49" y="109"/>
                    </a:lnTo>
                    <a:lnTo>
                      <a:pt x="59" y="129"/>
                    </a:lnTo>
                    <a:lnTo>
                      <a:pt x="69" y="149"/>
                    </a:lnTo>
                    <a:lnTo>
                      <a:pt x="69" y="149"/>
                    </a:lnTo>
                    <a:lnTo>
                      <a:pt x="99" y="178"/>
                    </a:lnTo>
                    <a:lnTo>
                      <a:pt x="124" y="208"/>
                    </a:lnTo>
                    <a:lnTo>
                      <a:pt x="143" y="237"/>
                    </a:lnTo>
                    <a:lnTo>
                      <a:pt x="153" y="257"/>
                    </a:lnTo>
                    <a:lnTo>
                      <a:pt x="158" y="277"/>
                    </a:lnTo>
                    <a:lnTo>
                      <a:pt x="158" y="277"/>
                    </a:lnTo>
                    <a:lnTo>
                      <a:pt x="158" y="277"/>
                    </a:lnTo>
                    <a:lnTo>
                      <a:pt x="158" y="277"/>
                    </a:lnTo>
                    <a:lnTo>
                      <a:pt x="158" y="257"/>
                    </a:lnTo>
                    <a:lnTo>
                      <a:pt x="153" y="242"/>
                    </a:lnTo>
                    <a:lnTo>
                      <a:pt x="148" y="223"/>
                    </a:lnTo>
                    <a:lnTo>
                      <a:pt x="138" y="208"/>
                    </a:lnTo>
                    <a:lnTo>
                      <a:pt x="114" y="183"/>
                    </a:lnTo>
                    <a:lnTo>
                      <a:pt x="84" y="153"/>
                    </a:lnTo>
                    <a:lnTo>
                      <a:pt x="84" y="153"/>
                    </a:lnTo>
                    <a:lnTo>
                      <a:pt x="69" y="134"/>
                    </a:lnTo>
                    <a:lnTo>
                      <a:pt x="59" y="114"/>
                    </a:lnTo>
                    <a:lnTo>
                      <a:pt x="54" y="70"/>
                    </a:lnTo>
                    <a:lnTo>
                      <a:pt x="49" y="50"/>
                    </a:lnTo>
                    <a:lnTo>
                      <a:pt x="40" y="30"/>
                    </a:lnTo>
                    <a:lnTo>
                      <a:pt x="25" y="1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6" name="Freeform 265"/>
              <p:cNvSpPr>
                <a:spLocks/>
              </p:cNvSpPr>
              <p:nvPr/>
            </p:nvSpPr>
            <p:spPr bwMode="auto">
              <a:xfrm>
                <a:off x="2516" y="2944"/>
                <a:ext cx="198" cy="178"/>
              </a:xfrm>
              <a:custGeom>
                <a:avLst/>
                <a:gdLst>
                  <a:gd name="T0" fmla="*/ 0 w 198"/>
                  <a:gd name="T1" fmla="*/ 0 h 178"/>
                  <a:gd name="T2" fmla="*/ 0 w 198"/>
                  <a:gd name="T3" fmla="*/ 0 h 178"/>
                  <a:gd name="T4" fmla="*/ 25 w 198"/>
                  <a:gd name="T5" fmla="*/ 35 h 178"/>
                  <a:gd name="T6" fmla="*/ 45 w 198"/>
                  <a:gd name="T7" fmla="*/ 69 h 178"/>
                  <a:gd name="T8" fmla="*/ 45 w 198"/>
                  <a:gd name="T9" fmla="*/ 69 h 178"/>
                  <a:gd name="T10" fmla="*/ 69 w 198"/>
                  <a:gd name="T11" fmla="*/ 84 h 178"/>
                  <a:gd name="T12" fmla="*/ 89 w 198"/>
                  <a:gd name="T13" fmla="*/ 94 h 178"/>
                  <a:gd name="T14" fmla="*/ 89 w 198"/>
                  <a:gd name="T15" fmla="*/ 94 h 178"/>
                  <a:gd name="T16" fmla="*/ 143 w 198"/>
                  <a:gd name="T17" fmla="*/ 114 h 178"/>
                  <a:gd name="T18" fmla="*/ 143 w 198"/>
                  <a:gd name="T19" fmla="*/ 114 h 178"/>
                  <a:gd name="T20" fmla="*/ 163 w 198"/>
                  <a:gd name="T21" fmla="*/ 128 h 178"/>
                  <a:gd name="T22" fmla="*/ 173 w 198"/>
                  <a:gd name="T23" fmla="*/ 138 h 178"/>
                  <a:gd name="T24" fmla="*/ 193 w 198"/>
                  <a:gd name="T25" fmla="*/ 178 h 178"/>
                  <a:gd name="T26" fmla="*/ 193 w 198"/>
                  <a:gd name="T27" fmla="*/ 178 h 178"/>
                  <a:gd name="T28" fmla="*/ 198 w 198"/>
                  <a:gd name="T29" fmla="*/ 173 h 178"/>
                  <a:gd name="T30" fmla="*/ 198 w 198"/>
                  <a:gd name="T31" fmla="*/ 173 h 178"/>
                  <a:gd name="T32" fmla="*/ 193 w 198"/>
                  <a:gd name="T33" fmla="*/ 148 h 178"/>
                  <a:gd name="T34" fmla="*/ 178 w 198"/>
                  <a:gd name="T35" fmla="*/ 128 h 178"/>
                  <a:gd name="T36" fmla="*/ 158 w 198"/>
                  <a:gd name="T37" fmla="*/ 114 h 178"/>
                  <a:gd name="T38" fmla="*/ 133 w 198"/>
                  <a:gd name="T39" fmla="*/ 99 h 178"/>
                  <a:gd name="T40" fmla="*/ 133 w 198"/>
                  <a:gd name="T41" fmla="*/ 99 h 178"/>
                  <a:gd name="T42" fmla="*/ 74 w 198"/>
                  <a:gd name="T43" fmla="*/ 74 h 178"/>
                  <a:gd name="T44" fmla="*/ 74 w 198"/>
                  <a:gd name="T45" fmla="*/ 74 h 178"/>
                  <a:gd name="T46" fmla="*/ 54 w 198"/>
                  <a:gd name="T47" fmla="*/ 59 h 178"/>
                  <a:gd name="T48" fmla="*/ 35 w 198"/>
                  <a:gd name="T49" fmla="*/ 40 h 178"/>
                  <a:gd name="T50" fmla="*/ 0 w 198"/>
                  <a:gd name="T51" fmla="*/ 0 h 178"/>
                  <a:gd name="T52" fmla="*/ 0 w 198"/>
                  <a:gd name="T53" fmla="*/ 0 h 178"/>
                  <a:gd name="T54" fmla="*/ 0 w 198"/>
                  <a:gd name="T55" fmla="*/ 0 h 178"/>
                  <a:gd name="T56" fmla="*/ 0 w 198"/>
                  <a:gd name="T57" fmla="*/ 0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198" h="178">
                    <a:moveTo>
                      <a:pt x="0" y="0"/>
                    </a:moveTo>
                    <a:lnTo>
                      <a:pt x="0" y="0"/>
                    </a:lnTo>
                    <a:lnTo>
                      <a:pt x="25" y="35"/>
                    </a:lnTo>
                    <a:lnTo>
                      <a:pt x="45" y="69"/>
                    </a:lnTo>
                    <a:lnTo>
                      <a:pt x="45" y="69"/>
                    </a:lnTo>
                    <a:lnTo>
                      <a:pt x="69" y="84"/>
                    </a:lnTo>
                    <a:lnTo>
                      <a:pt x="89" y="94"/>
                    </a:lnTo>
                    <a:lnTo>
                      <a:pt x="89" y="94"/>
                    </a:lnTo>
                    <a:lnTo>
                      <a:pt x="143" y="114"/>
                    </a:lnTo>
                    <a:lnTo>
                      <a:pt x="143" y="114"/>
                    </a:lnTo>
                    <a:lnTo>
                      <a:pt x="163" y="128"/>
                    </a:lnTo>
                    <a:lnTo>
                      <a:pt x="173" y="138"/>
                    </a:lnTo>
                    <a:lnTo>
                      <a:pt x="193" y="178"/>
                    </a:lnTo>
                    <a:lnTo>
                      <a:pt x="193" y="178"/>
                    </a:lnTo>
                    <a:lnTo>
                      <a:pt x="198" y="173"/>
                    </a:lnTo>
                    <a:lnTo>
                      <a:pt x="198" y="173"/>
                    </a:lnTo>
                    <a:lnTo>
                      <a:pt x="193" y="148"/>
                    </a:lnTo>
                    <a:lnTo>
                      <a:pt x="178" y="128"/>
                    </a:lnTo>
                    <a:lnTo>
                      <a:pt x="158" y="114"/>
                    </a:lnTo>
                    <a:lnTo>
                      <a:pt x="133" y="99"/>
                    </a:lnTo>
                    <a:lnTo>
                      <a:pt x="133" y="99"/>
                    </a:lnTo>
                    <a:lnTo>
                      <a:pt x="74" y="74"/>
                    </a:lnTo>
                    <a:lnTo>
                      <a:pt x="74" y="74"/>
                    </a:lnTo>
                    <a:lnTo>
                      <a:pt x="54" y="59"/>
                    </a:lnTo>
                    <a:lnTo>
                      <a:pt x="35" y="4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7" name="Freeform 266"/>
              <p:cNvSpPr>
                <a:spLocks/>
              </p:cNvSpPr>
              <p:nvPr/>
            </p:nvSpPr>
            <p:spPr bwMode="auto">
              <a:xfrm>
                <a:off x="2190" y="3309"/>
                <a:ext cx="114" cy="277"/>
              </a:xfrm>
              <a:custGeom>
                <a:avLst/>
                <a:gdLst>
                  <a:gd name="T0" fmla="*/ 0 w 114"/>
                  <a:gd name="T1" fmla="*/ 0 h 277"/>
                  <a:gd name="T2" fmla="*/ 0 w 114"/>
                  <a:gd name="T3" fmla="*/ 0 h 277"/>
                  <a:gd name="T4" fmla="*/ 0 w 114"/>
                  <a:gd name="T5" fmla="*/ 20 h 277"/>
                  <a:gd name="T6" fmla="*/ 0 w 114"/>
                  <a:gd name="T7" fmla="*/ 35 h 277"/>
                  <a:gd name="T8" fmla="*/ 10 w 114"/>
                  <a:gd name="T9" fmla="*/ 45 h 277"/>
                  <a:gd name="T10" fmla="*/ 15 w 114"/>
                  <a:gd name="T11" fmla="*/ 55 h 277"/>
                  <a:gd name="T12" fmla="*/ 40 w 114"/>
                  <a:gd name="T13" fmla="*/ 74 h 277"/>
                  <a:gd name="T14" fmla="*/ 64 w 114"/>
                  <a:gd name="T15" fmla="*/ 94 h 277"/>
                  <a:gd name="T16" fmla="*/ 64 w 114"/>
                  <a:gd name="T17" fmla="*/ 94 h 277"/>
                  <a:gd name="T18" fmla="*/ 89 w 114"/>
                  <a:gd name="T19" fmla="*/ 114 h 277"/>
                  <a:gd name="T20" fmla="*/ 99 w 114"/>
                  <a:gd name="T21" fmla="*/ 134 h 277"/>
                  <a:gd name="T22" fmla="*/ 99 w 114"/>
                  <a:gd name="T23" fmla="*/ 158 h 277"/>
                  <a:gd name="T24" fmla="*/ 94 w 114"/>
                  <a:gd name="T25" fmla="*/ 178 h 277"/>
                  <a:gd name="T26" fmla="*/ 89 w 114"/>
                  <a:gd name="T27" fmla="*/ 203 h 277"/>
                  <a:gd name="T28" fmla="*/ 84 w 114"/>
                  <a:gd name="T29" fmla="*/ 228 h 277"/>
                  <a:gd name="T30" fmla="*/ 84 w 114"/>
                  <a:gd name="T31" fmla="*/ 252 h 277"/>
                  <a:gd name="T32" fmla="*/ 94 w 114"/>
                  <a:gd name="T33" fmla="*/ 277 h 277"/>
                  <a:gd name="T34" fmla="*/ 94 w 114"/>
                  <a:gd name="T35" fmla="*/ 277 h 277"/>
                  <a:gd name="T36" fmla="*/ 99 w 114"/>
                  <a:gd name="T37" fmla="*/ 277 h 277"/>
                  <a:gd name="T38" fmla="*/ 99 w 114"/>
                  <a:gd name="T39" fmla="*/ 277 h 277"/>
                  <a:gd name="T40" fmla="*/ 89 w 114"/>
                  <a:gd name="T41" fmla="*/ 257 h 277"/>
                  <a:gd name="T42" fmla="*/ 89 w 114"/>
                  <a:gd name="T43" fmla="*/ 237 h 277"/>
                  <a:gd name="T44" fmla="*/ 94 w 114"/>
                  <a:gd name="T45" fmla="*/ 218 h 277"/>
                  <a:gd name="T46" fmla="*/ 99 w 114"/>
                  <a:gd name="T47" fmla="*/ 198 h 277"/>
                  <a:gd name="T48" fmla="*/ 109 w 114"/>
                  <a:gd name="T49" fmla="*/ 163 h 277"/>
                  <a:gd name="T50" fmla="*/ 114 w 114"/>
                  <a:gd name="T51" fmla="*/ 144 h 277"/>
                  <a:gd name="T52" fmla="*/ 104 w 114"/>
                  <a:gd name="T53" fmla="*/ 124 h 277"/>
                  <a:gd name="T54" fmla="*/ 104 w 114"/>
                  <a:gd name="T55" fmla="*/ 124 h 277"/>
                  <a:gd name="T56" fmla="*/ 94 w 114"/>
                  <a:gd name="T57" fmla="*/ 104 h 277"/>
                  <a:gd name="T58" fmla="*/ 79 w 114"/>
                  <a:gd name="T59" fmla="*/ 89 h 277"/>
                  <a:gd name="T60" fmla="*/ 45 w 114"/>
                  <a:gd name="T61" fmla="*/ 70 h 277"/>
                  <a:gd name="T62" fmla="*/ 30 w 114"/>
                  <a:gd name="T63" fmla="*/ 55 h 277"/>
                  <a:gd name="T64" fmla="*/ 20 w 114"/>
                  <a:gd name="T65" fmla="*/ 40 h 277"/>
                  <a:gd name="T66" fmla="*/ 10 w 114"/>
                  <a:gd name="T67" fmla="*/ 25 h 277"/>
                  <a:gd name="T68" fmla="*/ 5 w 114"/>
                  <a:gd name="T69" fmla="*/ 0 h 277"/>
                  <a:gd name="T70" fmla="*/ 5 w 114"/>
                  <a:gd name="T71" fmla="*/ 0 h 277"/>
                  <a:gd name="T72" fmla="*/ 0 w 114"/>
                  <a:gd name="T73" fmla="*/ 0 h 277"/>
                  <a:gd name="T74" fmla="*/ 0 w 114"/>
                  <a:gd name="T75" fmla="*/ 0 h 277"/>
                  <a:gd name="T76" fmla="*/ 0 w 114"/>
                  <a:gd name="T77" fmla="*/ 0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14" h="277">
                    <a:moveTo>
                      <a:pt x="0" y="0"/>
                    </a:moveTo>
                    <a:lnTo>
                      <a:pt x="0" y="0"/>
                    </a:lnTo>
                    <a:lnTo>
                      <a:pt x="0" y="20"/>
                    </a:lnTo>
                    <a:lnTo>
                      <a:pt x="0" y="35"/>
                    </a:lnTo>
                    <a:lnTo>
                      <a:pt x="10" y="45"/>
                    </a:lnTo>
                    <a:lnTo>
                      <a:pt x="15" y="55"/>
                    </a:lnTo>
                    <a:lnTo>
                      <a:pt x="40" y="74"/>
                    </a:lnTo>
                    <a:lnTo>
                      <a:pt x="64" y="94"/>
                    </a:lnTo>
                    <a:lnTo>
                      <a:pt x="64" y="94"/>
                    </a:lnTo>
                    <a:lnTo>
                      <a:pt x="89" y="114"/>
                    </a:lnTo>
                    <a:lnTo>
                      <a:pt x="99" y="134"/>
                    </a:lnTo>
                    <a:lnTo>
                      <a:pt x="99" y="158"/>
                    </a:lnTo>
                    <a:lnTo>
                      <a:pt x="94" y="178"/>
                    </a:lnTo>
                    <a:lnTo>
                      <a:pt x="89" y="203"/>
                    </a:lnTo>
                    <a:lnTo>
                      <a:pt x="84" y="228"/>
                    </a:lnTo>
                    <a:lnTo>
                      <a:pt x="84" y="252"/>
                    </a:lnTo>
                    <a:lnTo>
                      <a:pt x="94" y="277"/>
                    </a:lnTo>
                    <a:lnTo>
                      <a:pt x="94" y="277"/>
                    </a:lnTo>
                    <a:lnTo>
                      <a:pt x="99" y="277"/>
                    </a:lnTo>
                    <a:lnTo>
                      <a:pt x="99" y="277"/>
                    </a:lnTo>
                    <a:lnTo>
                      <a:pt x="89" y="257"/>
                    </a:lnTo>
                    <a:lnTo>
                      <a:pt x="89" y="237"/>
                    </a:lnTo>
                    <a:lnTo>
                      <a:pt x="94" y="218"/>
                    </a:lnTo>
                    <a:lnTo>
                      <a:pt x="99" y="198"/>
                    </a:lnTo>
                    <a:lnTo>
                      <a:pt x="109" y="163"/>
                    </a:lnTo>
                    <a:lnTo>
                      <a:pt x="114" y="144"/>
                    </a:lnTo>
                    <a:lnTo>
                      <a:pt x="104" y="124"/>
                    </a:lnTo>
                    <a:lnTo>
                      <a:pt x="104" y="124"/>
                    </a:lnTo>
                    <a:lnTo>
                      <a:pt x="94" y="104"/>
                    </a:lnTo>
                    <a:lnTo>
                      <a:pt x="79" y="89"/>
                    </a:lnTo>
                    <a:lnTo>
                      <a:pt x="45" y="70"/>
                    </a:lnTo>
                    <a:lnTo>
                      <a:pt x="30" y="55"/>
                    </a:lnTo>
                    <a:lnTo>
                      <a:pt x="20" y="40"/>
                    </a:lnTo>
                    <a:lnTo>
                      <a:pt x="10" y="25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8" name="Freeform 267"/>
              <p:cNvSpPr>
                <a:spLocks/>
              </p:cNvSpPr>
              <p:nvPr/>
            </p:nvSpPr>
            <p:spPr bwMode="auto">
              <a:xfrm>
                <a:off x="2546" y="2979"/>
                <a:ext cx="138" cy="29"/>
              </a:xfrm>
              <a:custGeom>
                <a:avLst/>
                <a:gdLst>
                  <a:gd name="T0" fmla="*/ 0 w 138"/>
                  <a:gd name="T1" fmla="*/ 0 h 29"/>
                  <a:gd name="T2" fmla="*/ 0 w 138"/>
                  <a:gd name="T3" fmla="*/ 0 h 29"/>
                  <a:gd name="T4" fmla="*/ 5 w 138"/>
                  <a:gd name="T5" fmla="*/ 9 h 29"/>
                  <a:gd name="T6" fmla="*/ 15 w 138"/>
                  <a:gd name="T7" fmla="*/ 19 h 29"/>
                  <a:gd name="T8" fmla="*/ 29 w 138"/>
                  <a:gd name="T9" fmla="*/ 19 h 29"/>
                  <a:gd name="T10" fmla="*/ 44 w 138"/>
                  <a:gd name="T11" fmla="*/ 19 h 29"/>
                  <a:gd name="T12" fmla="*/ 44 w 138"/>
                  <a:gd name="T13" fmla="*/ 19 h 29"/>
                  <a:gd name="T14" fmla="*/ 89 w 138"/>
                  <a:gd name="T15" fmla="*/ 5 h 29"/>
                  <a:gd name="T16" fmla="*/ 89 w 138"/>
                  <a:gd name="T17" fmla="*/ 5 h 29"/>
                  <a:gd name="T18" fmla="*/ 103 w 138"/>
                  <a:gd name="T19" fmla="*/ 5 h 29"/>
                  <a:gd name="T20" fmla="*/ 118 w 138"/>
                  <a:gd name="T21" fmla="*/ 9 h 29"/>
                  <a:gd name="T22" fmla="*/ 123 w 138"/>
                  <a:gd name="T23" fmla="*/ 19 h 29"/>
                  <a:gd name="T24" fmla="*/ 133 w 138"/>
                  <a:gd name="T25" fmla="*/ 29 h 29"/>
                  <a:gd name="T26" fmla="*/ 133 w 138"/>
                  <a:gd name="T27" fmla="*/ 29 h 29"/>
                  <a:gd name="T28" fmla="*/ 138 w 138"/>
                  <a:gd name="T29" fmla="*/ 29 h 29"/>
                  <a:gd name="T30" fmla="*/ 138 w 138"/>
                  <a:gd name="T31" fmla="*/ 29 h 29"/>
                  <a:gd name="T32" fmla="*/ 138 w 138"/>
                  <a:gd name="T33" fmla="*/ 29 h 29"/>
                  <a:gd name="T34" fmla="*/ 138 w 138"/>
                  <a:gd name="T35" fmla="*/ 14 h 29"/>
                  <a:gd name="T36" fmla="*/ 133 w 138"/>
                  <a:gd name="T37" fmla="*/ 9 h 29"/>
                  <a:gd name="T38" fmla="*/ 123 w 138"/>
                  <a:gd name="T39" fmla="*/ 0 h 29"/>
                  <a:gd name="T40" fmla="*/ 118 w 138"/>
                  <a:gd name="T41" fmla="*/ 0 h 29"/>
                  <a:gd name="T42" fmla="*/ 98 w 138"/>
                  <a:gd name="T43" fmla="*/ 0 h 29"/>
                  <a:gd name="T44" fmla="*/ 74 w 138"/>
                  <a:gd name="T45" fmla="*/ 0 h 29"/>
                  <a:gd name="T46" fmla="*/ 29 w 138"/>
                  <a:gd name="T47" fmla="*/ 9 h 29"/>
                  <a:gd name="T48" fmla="*/ 15 w 138"/>
                  <a:gd name="T49" fmla="*/ 9 h 29"/>
                  <a:gd name="T50" fmla="*/ 5 w 138"/>
                  <a:gd name="T51" fmla="*/ 5 h 29"/>
                  <a:gd name="T52" fmla="*/ 0 w 138"/>
                  <a:gd name="T53" fmla="*/ 0 h 29"/>
                  <a:gd name="T54" fmla="*/ 0 w 138"/>
                  <a:gd name="T55" fmla="*/ 0 h 29"/>
                  <a:gd name="T56" fmla="*/ 0 w 138"/>
                  <a:gd name="T57" fmla="*/ 0 h 29"/>
                  <a:gd name="T58" fmla="*/ 0 w 138"/>
                  <a:gd name="T59" fmla="*/ 0 h 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38" h="29">
                    <a:moveTo>
                      <a:pt x="0" y="0"/>
                    </a:moveTo>
                    <a:lnTo>
                      <a:pt x="0" y="0"/>
                    </a:lnTo>
                    <a:lnTo>
                      <a:pt x="5" y="9"/>
                    </a:lnTo>
                    <a:lnTo>
                      <a:pt x="15" y="19"/>
                    </a:lnTo>
                    <a:lnTo>
                      <a:pt x="29" y="19"/>
                    </a:lnTo>
                    <a:lnTo>
                      <a:pt x="44" y="19"/>
                    </a:lnTo>
                    <a:lnTo>
                      <a:pt x="44" y="19"/>
                    </a:lnTo>
                    <a:lnTo>
                      <a:pt x="89" y="5"/>
                    </a:lnTo>
                    <a:lnTo>
                      <a:pt x="89" y="5"/>
                    </a:lnTo>
                    <a:lnTo>
                      <a:pt x="103" y="5"/>
                    </a:lnTo>
                    <a:lnTo>
                      <a:pt x="118" y="9"/>
                    </a:lnTo>
                    <a:lnTo>
                      <a:pt x="123" y="19"/>
                    </a:lnTo>
                    <a:lnTo>
                      <a:pt x="133" y="29"/>
                    </a:lnTo>
                    <a:lnTo>
                      <a:pt x="133" y="29"/>
                    </a:lnTo>
                    <a:lnTo>
                      <a:pt x="138" y="29"/>
                    </a:lnTo>
                    <a:lnTo>
                      <a:pt x="138" y="29"/>
                    </a:lnTo>
                    <a:lnTo>
                      <a:pt x="138" y="29"/>
                    </a:lnTo>
                    <a:lnTo>
                      <a:pt x="138" y="14"/>
                    </a:lnTo>
                    <a:lnTo>
                      <a:pt x="133" y="9"/>
                    </a:lnTo>
                    <a:lnTo>
                      <a:pt x="123" y="0"/>
                    </a:lnTo>
                    <a:lnTo>
                      <a:pt x="118" y="0"/>
                    </a:lnTo>
                    <a:lnTo>
                      <a:pt x="98" y="0"/>
                    </a:lnTo>
                    <a:lnTo>
                      <a:pt x="74" y="0"/>
                    </a:lnTo>
                    <a:lnTo>
                      <a:pt x="29" y="9"/>
                    </a:lnTo>
                    <a:lnTo>
                      <a:pt x="15" y="9"/>
                    </a:lnTo>
                    <a:lnTo>
                      <a:pt x="5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49" name="Freeform 268"/>
              <p:cNvSpPr>
                <a:spLocks/>
              </p:cNvSpPr>
              <p:nvPr/>
            </p:nvSpPr>
            <p:spPr bwMode="auto">
              <a:xfrm>
                <a:off x="971" y="2470"/>
                <a:ext cx="750" cy="484"/>
              </a:xfrm>
              <a:custGeom>
                <a:avLst/>
                <a:gdLst>
                  <a:gd name="T0" fmla="*/ 731 w 750"/>
                  <a:gd name="T1" fmla="*/ 0 h 484"/>
                  <a:gd name="T2" fmla="*/ 731 w 750"/>
                  <a:gd name="T3" fmla="*/ 0 h 484"/>
                  <a:gd name="T4" fmla="*/ 711 w 750"/>
                  <a:gd name="T5" fmla="*/ 54 h 484"/>
                  <a:gd name="T6" fmla="*/ 691 w 750"/>
                  <a:gd name="T7" fmla="*/ 104 h 484"/>
                  <a:gd name="T8" fmla="*/ 667 w 750"/>
                  <a:gd name="T9" fmla="*/ 148 h 484"/>
                  <a:gd name="T10" fmla="*/ 637 w 750"/>
                  <a:gd name="T11" fmla="*/ 193 h 484"/>
                  <a:gd name="T12" fmla="*/ 602 w 750"/>
                  <a:gd name="T13" fmla="*/ 232 h 484"/>
                  <a:gd name="T14" fmla="*/ 563 w 750"/>
                  <a:gd name="T15" fmla="*/ 272 h 484"/>
                  <a:gd name="T16" fmla="*/ 518 w 750"/>
                  <a:gd name="T17" fmla="*/ 301 h 484"/>
                  <a:gd name="T18" fmla="*/ 469 w 750"/>
                  <a:gd name="T19" fmla="*/ 331 h 484"/>
                  <a:gd name="T20" fmla="*/ 469 w 750"/>
                  <a:gd name="T21" fmla="*/ 331 h 484"/>
                  <a:gd name="T22" fmla="*/ 410 w 750"/>
                  <a:gd name="T23" fmla="*/ 356 h 484"/>
                  <a:gd name="T24" fmla="*/ 351 w 750"/>
                  <a:gd name="T25" fmla="*/ 375 h 484"/>
                  <a:gd name="T26" fmla="*/ 232 w 750"/>
                  <a:gd name="T27" fmla="*/ 405 h 484"/>
                  <a:gd name="T28" fmla="*/ 173 w 750"/>
                  <a:gd name="T29" fmla="*/ 420 h 484"/>
                  <a:gd name="T30" fmla="*/ 114 w 750"/>
                  <a:gd name="T31" fmla="*/ 435 h 484"/>
                  <a:gd name="T32" fmla="*/ 54 w 750"/>
                  <a:gd name="T33" fmla="*/ 454 h 484"/>
                  <a:gd name="T34" fmla="*/ 0 w 750"/>
                  <a:gd name="T35" fmla="*/ 479 h 484"/>
                  <a:gd name="T36" fmla="*/ 0 w 750"/>
                  <a:gd name="T37" fmla="*/ 479 h 484"/>
                  <a:gd name="T38" fmla="*/ 0 w 750"/>
                  <a:gd name="T39" fmla="*/ 484 h 484"/>
                  <a:gd name="T40" fmla="*/ 0 w 750"/>
                  <a:gd name="T41" fmla="*/ 484 h 484"/>
                  <a:gd name="T42" fmla="*/ 0 w 750"/>
                  <a:gd name="T43" fmla="*/ 484 h 484"/>
                  <a:gd name="T44" fmla="*/ 69 w 750"/>
                  <a:gd name="T45" fmla="*/ 464 h 484"/>
                  <a:gd name="T46" fmla="*/ 138 w 750"/>
                  <a:gd name="T47" fmla="*/ 444 h 484"/>
                  <a:gd name="T48" fmla="*/ 277 w 750"/>
                  <a:gd name="T49" fmla="*/ 420 h 484"/>
                  <a:gd name="T50" fmla="*/ 351 w 750"/>
                  <a:gd name="T51" fmla="*/ 405 h 484"/>
                  <a:gd name="T52" fmla="*/ 420 w 750"/>
                  <a:gd name="T53" fmla="*/ 385 h 484"/>
                  <a:gd name="T54" fmla="*/ 484 w 750"/>
                  <a:gd name="T55" fmla="*/ 365 h 484"/>
                  <a:gd name="T56" fmla="*/ 548 w 750"/>
                  <a:gd name="T57" fmla="*/ 336 h 484"/>
                  <a:gd name="T58" fmla="*/ 548 w 750"/>
                  <a:gd name="T59" fmla="*/ 336 h 484"/>
                  <a:gd name="T60" fmla="*/ 597 w 750"/>
                  <a:gd name="T61" fmla="*/ 306 h 484"/>
                  <a:gd name="T62" fmla="*/ 637 w 750"/>
                  <a:gd name="T63" fmla="*/ 277 h 484"/>
                  <a:gd name="T64" fmla="*/ 667 w 750"/>
                  <a:gd name="T65" fmla="*/ 237 h 484"/>
                  <a:gd name="T66" fmla="*/ 691 w 750"/>
                  <a:gd name="T67" fmla="*/ 193 h 484"/>
                  <a:gd name="T68" fmla="*/ 711 w 750"/>
                  <a:gd name="T69" fmla="*/ 148 h 484"/>
                  <a:gd name="T70" fmla="*/ 726 w 750"/>
                  <a:gd name="T71" fmla="*/ 104 h 484"/>
                  <a:gd name="T72" fmla="*/ 750 w 750"/>
                  <a:gd name="T73" fmla="*/ 5 h 484"/>
                  <a:gd name="T74" fmla="*/ 750 w 750"/>
                  <a:gd name="T75" fmla="*/ 5 h 484"/>
                  <a:gd name="T76" fmla="*/ 741 w 750"/>
                  <a:gd name="T77" fmla="*/ 0 h 484"/>
                  <a:gd name="T78" fmla="*/ 731 w 750"/>
                  <a:gd name="T79" fmla="*/ 0 h 484"/>
                  <a:gd name="T80" fmla="*/ 731 w 750"/>
                  <a:gd name="T81" fmla="*/ 0 h 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750" h="484">
                    <a:moveTo>
                      <a:pt x="731" y="0"/>
                    </a:moveTo>
                    <a:lnTo>
                      <a:pt x="731" y="0"/>
                    </a:lnTo>
                    <a:lnTo>
                      <a:pt x="711" y="54"/>
                    </a:lnTo>
                    <a:lnTo>
                      <a:pt x="691" y="104"/>
                    </a:lnTo>
                    <a:lnTo>
                      <a:pt x="667" y="148"/>
                    </a:lnTo>
                    <a:lnTo>
                      <a:pt x="637" y="193"/>
                    </a:lnTo>
                    <a:lnTo>
                      <a:pt x="602" y="232"/>
                    </a:lnTo>
                    <a:lnTo>
                      <a:pt x="563" y="272"/>
                    </a:lnTo>
                    <a:lnTo>
                      <a:pt x="518" y="301"/>
                    </a:lnTo>
                    <a:lnTo>
                      <a:pt x="469" y="331"/>
                    </a:lnTo>
                    <a:lnTo>
                      <a:pt x="469" y="331"/>
                    </a:lnTo>
                    <a:lnTo>
                      <a:pt x="410" y="356"/>
                    </a:lnTo>
                    <a:lnTo>
                      <a:pt x="351" y="375"/>
                    </a:lnTo>
                    <a:lnTo>
                      <a:pt x="232" y="405"/>
                    </a:lnTo>
                    <a:lnTo>
                      <a:pt x="173" y="420"/>
                    </a:lnTo>
                    <a:lnTo>
                      <a:pt x="114" y="435"/>
                    </a:lnTo>
                    <a:lnTo>
                      <a:pt x="54" y="454"/>
                    </a:lnTo>
                    <a:lnTo>
                      <a:pt x="0" y="479"/>
                    </a:lnTo>
                    <a:lnTo>
                      <a:pt x="0" y="479"/>
                    </a:lnTo>
                    <a:lnTo>
                      <a:pt x="0" y="484"/>
                    </a:lnTo>
                    <a:lnTo>
                      <a:pt x="0" y="484"/>
                    </a:lnTo>
                    <a:lnTo>
                      <a:pt x="0" y="484"/>
                    </a:lnTo>
                    <a:lnTo>
                      <a:pt x="69" y="464"/>
                    </a:lnTo>
                    <a:lnTo>
                      <a:pt x="138" y="444"/>
                    </a:lnTo>
                    <a:lnTo>
                      <a:pt x="277" y="420"/>
                    </a:lnTo>
                    <a:lnTo>
                      <a:pt x="351" y="405"/>
                    </a:lnTo>
                    <a:lnTo>
                      <a:pt x="420" y="385"/>
                    </a:lnTo>
                    <a:lnTo>
                      <a:pt x="484" y="365"/>
                    </a:lnTo>
                    <a:lnTo>
                      <a:pt x="548" y="336"/>
                    </a:lnTo>
                    <a:lnTo>
                      <a:pt x="548" y="336"/>
                    </a:lnTo>
                    <a:lnTo>
                      <a:pt x="597" y="306"/>
                    </a:lnTo>
                    <a:lnTo>
                      <a:pt x="637" y="277"/>
                    </a:lnTo>
                    <a:lnTo>
                      <a:pt x="667" y="237"/>
                    </a:lnTo>
                    <a:lnTo>
                      <a:pt x="691" y="193"/>
                    </a:lnTo>
                    <a:lnTo>
                      <a:pt x="711" y="148"/>
                    </a:lnTo>
                    <a:lnTo>
                      <a:pt x="726" y="104"/>
                    </a:lnTo>
                    <a:lnTo>
                      <a:pt x="750" y="5"/>
                    </a:lnTo>
                    <a:lnTo>
                      <a:pt x="750" y="5"/>
                    </a:lnTo>
                    <a:lnTo>
                      <a:pt x="741" y="0"/>
                    </a:lnTo>
                    <a:lnTo>
                      <a:pt x="731" y="0"/>
                    </a:lnTo>
                    <a:lnTo>
                      <a:pt x="731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0" name="Freeform 269"/>
              <p:cNvSpPr>
                <a:spLocks/>
              </p:cNvSpPr>
              <p:nvPr/>
            </p:nvSpPr>
            <p:spPr bwMode="auto">
              <a:xfrm>
                <a:off x="877" y="2885"/>
                <a:ext cx="287" cy="257"/>
              </a:xfrm>
              <a:custGeom>
                <a:avLst/>
                <a:gdLst>
                  <a:gd name="T0" fmla="*/ 287 w 287"/>
                  <a:gd name="T1" fmla="*/ 0 h 257"/>
                  <a:gd name="T2" fmla="*/ 287 w 287"/>
                  <a:gd name="T3" fmla="*/ 0 h 257"/>
                  <a:gd name="T4" fmla="*/ 267 w 287"/>
                  <a:gd name="T5" fmla="*/ 5 h 257"/>
                  <a:gd name="T6" fmla="*/ 252 w 287"/>
                  <a:gd name="T7" fmla="*/ 10 h 257"/>
                  <a:gd name="T8" fmla="*/ 223 w 287"/>
                  <a:gd name="T9" fmla="*/ 39 h 257"/>
                  <a:gd name="T10" fmla="*/ 223 w 287"/>
                  <a:gd name="T11" fmla="*/ 39 h 257"/>
                  <a:gd name="T12" fmla="*/ 183 w 287"/>
                  <a:gd name="T13" fmla="*/ 79 h 257"/>
                  <a:gd name="T14" fmla="*/ 134 w 287"/>
                  <a:gd name="T15" fmla="*/ 118 h 257"/>
                  <a:gd name="T16" fmla="*/ 134 w 287"/>
                  <a:gd name="T17" fmla="*/ 118 h 257"/>
                  <a:gd name="T18" fmla="*/ 94 w 287"/>
                  <a:gd name="T19" fmla="*/ 148 h 257"/>
                  <a:gd name="T20" fmla="*/ 55 w 287"/>
                  <a:gd name="T21" fmla="*/ 178 h 257"/>
                  <a:gd name="T22" fmla="*/ 20 w 287"/>
                  <a:gd name="T23" fmla="*/ 212 h 257"/>
                  <a:gd name="T24" fmla="*/ 10 w 287"/>
                  <a:gd name="T25" fmla="*/ 237 h 257"/>
                  <a:gd name="T26" fmla="*/ 0 w 287"/>
                  <a:gd name="T27" fmla="*/ 257 h 257"/>
                  <a:gd name="T28" fmla="*/ 0 w 287"/>
                  <a:gd name="T29" fmla="*/ 257 h 257"/>
                  <a:gd name="T30" fmla="*/ 0 w 287"/>
                  <a:gd name="T31" fmla="*/ 257 h 257"/>
                  <a:gd name="T32" fmla="*/ 0 w 287"/>
                  <a:gd name="T33" fmla="*/ 257 h 257"/>
                  <a:gd name="T34" fmla="*/ 30 w 287"/>
                  <a:gd name="T35" fmla="*/ 217 h 257"/>
                  <a:gd name="T36" fmla="*/ 65 w 287"/>
                  <a:gd name="T37" fmla="*/ 178 h 257"/>
                  <a:gd name="T38" fmla="*/ 109 w 287"/>
                  <a:gd name="T39" fmla="*/ 148 h 257"/>
                  <a:gd name="T40" fmla="*/ 153 w 287"/>
                  <a:gd name="T41" fmla="*/ 118 h 257"/>
                  <a:gd name="T42" fmla="*/ 153 w 287"/>
                  <a:gd name="T43" fmla="*/ 118 h 257"/>
                  <a:gd name="T44" fmla="*/ 178 w 287"/>
                  <a:gd name="T45" fmla="*/ 99 h 257"/>
                  <a:gd name="T46" fmla="*/ 208 w 287"/>
                  <a:gd name="T47" fmla="*/ 74 h 257"/>
                  <a:gd name="T48" fmla="*/ 208 w 287"/>
                  <a:gd name="T49" fmla="*/ 74 h 257"/>
                  <a:gd name="T50" fmla="*/ 242 w 287"/>
                  <a:gd name="T51" fmla="*/ 29 h 257"/>
                  <a:gd name="T52" fmla="*/ 262 w 287"/>
                  <a:gd name="T53" fmla="*/ 15 h 257"/>
                  <a:gd name="T54" fmla="*/ 287 w 287"/>
                  <a:gd name="T55" fmla="*/ 0 h 257"/>
                  <a:gd name="T56" fmla="*/ 287 w 287"/>
                  <a:gd name="T57" fmla="*/ 0 h 257"/>
                  <a:gd name="T58" fmla="*/ 287 w 287"/>
                  <a:gd name="T59" fmla="*/ 0 h 257"/>
                  <a:gd name="T60" fmla="*/ 287 w 287"/>
                  <a:gd name="T61" fmla="*/ 0 h 25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87" h="257">
                    <a:moveTo>
                      <a:pt x="287" y="0"/>
                    </a:moveTo>
                    <a:lnTo>
                      <a:pt x="287" y="0"/>
                    </a:lnTo>
                    <a:lnTo>
                      <a:pt x="267" y="5"/>
                    </a:lnTo>
                    <a:lnTo>
                      <a:pt x="252" y="10"/>
                    </a:lnTo>
                    <a:lnTo>
                      <a:pt x="223" y="39"/>
                    </a:lnTo>
                    <a:lnTo>
                      <a:pt x="223" y="39"/>
                    </a:lnTo>
                    <a:lnTo>
                      <a:pt x="183" y="79"/>
                    </a:lnTo>
                    <a:lnTo>
                      <a:pt x="134" y="118"/>
                    </a:lnTo>
                    <a:lnTo>
                      <a:pt x="134" y="118"/>
                    </a:lnTo>
                    <a:lnTo>
                      <a:pt x="94" y="148"/>
                    </a:lnTo>
                    <a:lnTo>
                      <a:pt x="55" y="178"/>
                    </a:lnTo>
                    <a:lnTo>
                      <a:pt x="20" y="212"/>
                    </a:lnTo>
                    <a:lnTo>
                      <a:pt x="10" y="23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0" y="257"/>
                    </a:lnTo>
                    <a:lnTo>
                      <a:pt x="30" y="217"/>
                    </a:lnTo>
                    <a:lnTo>
                      <a:pt x="65" y="178"/>
                    </a:lnTo>
                    <a:lnTo>
                      <a:pt x="109" y="148"/>
                    </a:lnTo>
                    <a:lnTo>
                      <a:pt x="153" y="118"/>
                    </a:lnTo>
                    <a:lnTo>
                      <a:pt x="153" y="118"/>
                    </a:lnTo>
                    <a:lnTo>
                      <a:pt x="178" y="99"/>
                    </a:lnTo>
                    <a:lnTo>
                      <a:pt x="208" y="74"/>
                    </a:lnTo>
                    <a:lnTo>
                      <a:pt x="208" y="74"/>
                    </a:lnTo>
                    <a:lnTo>
                      <a:pt x="242" y="29"/>
                    </a:lnTo>
                    <a:lnTo>
                      <a:pt x="262" y="15"/>
                    </a:lnTo>
                    <a:lnTo>
                      <a:pt x="287" y="0"/>
                    </a:lnTo>
                    <a:lnTo>
                      <a:pt x="287" y="0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1" name="Freeform 270"/>
              <p:cNvSpPr>
                <a:spLocks/>
              </p:cNvSpPr>
              <p:nvPr/>
            </p:nvSpPr>
            <p:spPr bwMode="auto">
              <a:xfrm>
                <a:off x="803" y="2993"/>
                <a:ext cx="232" cy="79"/>
              </a:xfrm>
              <a:custGeom>
                <a:avLst/>
                <a:gdLst>
                  <a:gd name="T0" fmla="*/ 232 w 232"/>
                  <a:gd name="T1" fmla="*/ 0 h 79"/>
                  <a:gd name="T2" fmla="*/ 232 w 232"/>
                  <a:gd name="T3" fmla="*/ 0 h 79"/>
                  <a:gd name="T4" fmla="*/ 173 w 232"/>
                  <a:gd name="T5" fmla="*/ 15 h 79"/>
                  <a:gd name="T6" fmla="*/ 114 w 232"/>
                  <a:gd name="T7" fmla="*/ 30 h 79"/>
                  <a:gd name="T8" fmla="*/ 55 w 232"/>
                  <a:gd name="T9" fmla="*/ 50 h 79"/>
                  <a:gd name="T10" fmla="*/ 25 w 232"/>
                  <a:gd name="T11" fmla="*/ 60 h 79"/>
                  <a:gd name="T12" fmla="*/ 0 w 232"/>
                  <a:gd name="T13" fmla="*/ 74 h 79"/>
                  <a:gd name="T14" fmla="*/ 0 w 232"/>
                  <a:gd name="T15" fmla="*/ 74 h 79"/>
                  <a:gd name="T16" fmla="*/ 0 w 232"/>
                  <a:gd name="T17" fmla="*/ 79 h 79"/>
                  <a:gd name="T18" fmla="*/ 0 w 232"/>
                  <a:gd name="T19" fmla="*/ 79 h 79"/>
                  <a:gd name="T20" fmla="*/ 30 w 232"/>
                  <a:gd name="T21" fmla="*/ 65 h 79"/>
                  <a:gd name="T22" fmla="*/ 60 w 232"/>
                  <a:gd name="T23" fmla="*/ 55 h 79"/>
                  <a:gd name="T24" fmla="*/ 119 w 232"/>
                  <a:gd name="T25" fmla="*/ 40 h 79"/>
                  <a:gd name="T26" fmla="*/ 178 w 232"/>
                  <a:gd name="T27" fmla="*/ 25 h 79"/>
                  <a:gd name="T28" fmla="*/ 208 w 232"/>
                  <a:gd name="T29" fmla="*/ 15 h 79"/>
                  <a:gd name="T30" fmla="*/ 232 w 232"/>
                  <a:gd name="T31" fmla="*/ 5 h 79"/>
                  <a:gd name="T32" fmla="*/ 232 w 232"/>
                  <a:gd name="T33" fmla="*/ 5 h 79"/>
                  <a:gd name="T34" fmla="*/ 232 w 232"/>
                  <a:gd name="T35" fmla="*/ 0 h 79"/>
                  <a:gd name="T36" fmla="*/ 232 w 232"/>
                  <a:gd name="T37" fmla="*/ 0 h 79"/>
                  <a:gd name="T38" fmla="*/ 232 w 232"/>
                  <a:gd name="T39" fmla="*/ 0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32" h="79">
                    <a:moveTo>
                      <a:pt x="232" y="0"/>
                    </a:moveTo>
                    <a:lnTo>
                      <a:pt x="232" y="0"/>
                    </a:lnTo>
                    <a:lnTo>
                      <a:pt x="173" y="15"/>
                    </a:lnTo>
                    <a:lnTo>
                      <a:pt x="114" y="30"/>
                    </a:lnTo>
                    <a:lnTo>
                      <a:pt x="55" y="50"/>
                    </a:lnTo>
                    <a:lnTo>
                      <a:pt x="25" y="60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0" y="79"/>
                    </a:lnTo>
                    <a:lnTo>
                      <a:pt x="0" y="79"/>
                    </a:lnTo>
                    <a:lnTo>
                      <a:pt x="30" y="65"/>
                    </a:lnTo>
                    <a:lnTo>
                      <a:pt x="60" y="55"/>
                    </a:lnTo>
                    <a:lnTo>
                      <a:pt x="119" y="40"/>
                    </a:lnTo>
                    <a:lnTo>
                      <a:pt x="178" y="25"/>
                    </a:lnTo>
                    <a:lnTo>
                      <a:pt x="208" y="15"/>
                    </a:lnTo>
                    <a:lnTo>
                      <a:pt x="232" y="5"/>
                    </a:lnTo>
                    <a:lnTo>
                      <a:pt x="232" y="5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2" y="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2" name="Freeform 271"/>
              <p:cNvSpPr>
                <a:spLocks/>
              </p:cNvSpPr>
              <p:nvPr/>
            </p:nvSpPr>
            <p:spPr bwMode="auto">
              <a:xfrm>
                <a:off x="887" y="2845"/>
                <a:ext cx="346" cy="45"/>
              </a:xfrm>
              <a:custGeom>
                <a:avLst/>
                <a:gdLst>
                  <a:gd name="T0" fmla="*/ 0 w 346"/>
                  <a:gd name="T1" fmla="*/ 30 h 45"/>
                  <a:gd name="T2" fmla="*/ 0 w 346"/>
                  <a:gd name="T3" fmla="*/ 30 h 45"/>
                  <a:gd name="T4" fmla="*/ 50 w 346"/>
                  <a:gd name="T5" fmla="*/ 20 h 45"/>
                  <a:gd name="T6" fmla="*/ 99 w 346"/>
                  <a:gd name="T7" fmla="*/ 15 h 45"/>
                  <a:gd name="T8" fmla="*/ 143 w 346"/>
                  <a:gd name="T9" fmla="*/ 15 h 45"/>
                  <a:gd name="T10" fmla="*/ 193 w 346"/>
                  <a:gd name="T11" fmla="*/ 25 h 45"/>
                  <a:gd name="T12" fmla="*/ 193 w 346"/>
                  <a:gd name="T13" fmla="*/ 25 h 45"/>
                  <a:gd name="T14" fmla="*/ 267 w 346"/>
                  <a:gd name="T15" fmla="*/ 40 h 45"/>
                  <a:gd name="T16" fmla="*/ 306 w 346"/>
                  <a:gd name="T17" fmla="*/ 45 h 45"/>
                  <a:gd name="T18" fmla="*/ 341 w 346"/>
                  <a:gd name="T19" fmla="*/ 40 h 45"/>
                  <a:gd name="T20" fmla="*/ 341 w 346"/>
                  <a:gd name="T21" fmla="*/ 40 h 45"/>
                  <a:gd name="T22" fmla="*/ 346 w 346"/>
                  <a:gd name="T23" fmla="*/ 35 h 45"/>
                  <a:gd name="T24" fmla="*/ 341 w 346"/>
                  <a:gd name="T25" fmla="*/ 35 h 45"/>
                  <a:gd name="T26" fmla="*/ 341 w 346"/>
                  <a:gd name="T27" fmla="*/ 35 h 45"/>
                  <a:gd name="T28" fmla="*/ 296 w 346"/>
                  <a:gd name="T29" fmla="*/ 25 h 45"/>
                  <a:gd name="T30" fmla="*/ 252 w 346"/>
                  <a:gd name="T31" fmla="*/ 15 h 45"/>
                  <a:gd name="T32" fmla="*/ 208 w 346"/>
                  <a:gd name="T33" fmla="*/ 10 h 45"/>
                  <a:gd name="T34" fmla="*/ 158 w 346"/>
                  <a:gd name="T35" fmla="*/ 0 h 45"/>
                  <a:gd name="T36" fmla="*/ 158 w 346"/>
                  <a:gd name="T37" fmla="*/ 0 h 45"/>
                  <a:gd name="T38" fmla="*/ 119 w 346"/>
                  <a:gd name="T39" fmla="*/ 0 h 45"/>
                  <a:gd name="T40" fmla="*/ 79 w 346"/>
                  <a:gd name="T41" fmla="*/ 10 h 45"/>
                  <a:gd name="T42" fmla="*/ 0 w 346"/>
                  <a:gd name="T43" fmla="*/ 30 h 45"/>
                  <a:gd name="T44" fmla="*/ 0 w 346"/>
                  <a:gd name="T45" fmla="*/ 30 h 45"/>
                  <a:gd name="T46" fmla="*/ 0 w 346"/>
                  <a:gd name="T47" fmla="*/ 30 h 45"/>
                  <a:gd name="T48" fmla="*/ 0 w 346"/>
                  <a:gd name="T49" fmla="*/ 30 h 4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46" h="45">
                    <a:moveTo>
                      <a:pt x="0" y="30"/>
                    </a:moveTo>
                    <a:lnTo>
                      <a:pt x="0" y="30"/>
                    </a:lnTo>
                    <a:lnTo>
                      <a:pt x="50" y="20"/>
                    </a:lnTo>
                    <a:lnTo>
                      <a:pt x="99" y="15"/>
                    </a:lnTo>
                    <a:lnTo>
                      <a:pt x="143" y="15"/>
                    </a:lnTo>
                    <a:lnTo>
                      <a:pt x="193" y="25"/>
                    </a:lnTo>
                    <a:lnTo>
                      <a:pt x="193" y="25"/>
                    </a:lnTo>
                    <a:lnTo>
                      <a:pt x="267" y="40"/>
                    </a:lnTo>
                    <a:lnTo>
                      <a:pt x="306" y="45"/>
                    </a:lnTo>
                    <a:lnTo>
                      <a:pt x="341" y="40"/>
                    </a:lnTo>
                    <a:lnTo>
                      <a:pt x="341" y="40"/>
                    </a:lnTo>
                    <a:lnTo>
                      <a:pt x="346" y="35"/>
                    </a:lnTo>
                    <a:lnTo>
                      <a:pt x="341" y="35"/>
                    </a:lnTo>
                    <a:lnTo>
                      <a:pt x="341" y="35"/>
                    </a:lnTo>
                    <a:lnTo>
                      <a:pt x="296" y="25"/>
                    </a:lnTo>
                    <a:lnTo>
                      <a:pt x="252" y="15"/>
                    </a:lnTo>
                    <a:lnTo>
                      <a:pt x="208" y="10"/>
                    </a:lnTo>
                    <a:lnTo>
                      <a:pt x="158" y="0"/>
                    </a:lnTo>
                    <a:lnTo>
                      <a:pt x="158" y="0"/>
                    </a:lnTo>
                    <a:lnTo>
                      <a:pt x="119" y="0"/>
                    </a:lnTo>
                    <a:lnTo>
                      <a:pt x="79" y="10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3" name="Freeform 272"/>
              <p:cNvSpPr>
                <a:spLocks/>
              </p:cNvSpPr>
              <p:nvPr/>
            </p:nvSpPr>
            <p:spPr bwMode="auto">
              <a:xfrm>
                <a:off x="2333" y="3058"/>
                <a:ext cx="188" cy="197"/>
              </a:xfrm>
              <a:custGeom>
                <a:avLst/>
                <a:gdLst>
                  <a:gd name="T0" fmla="*/ 188 w 188"/>
                  <a:gd name="T1" fmla="*/ 197 h 197"/>
                  <a:gd name="T2" fmla="*/ 188 w 188"/>
                  <a:gd name="T3" fmla="*/ 197 h 197"/>
                  <a:gd name="T4" fmla="*/ 158 w 188"/>
                  <a:gd name="T5" fmla="*/ 172 h 197"/>
                  <a:gd name="T6" fmla="*/ 139 w 188"/>
                  <a:gd name="T7" fmla="*/ 153 h 197"/>
                  <a:gd name="T8" fmla="*/ 99 w 188"/>
                  <a:gd name="T9" fmla="*/ 93 h 197"/>
                  <a:gd name="T10" fmla="*/ 79 w 188"/>
                  <a:gd name="T11" fmla="*/ 69 h 197"/>
                  <a:gd name="T12" fmla="*/ 60 w 188"/>
                  <a:gd name="T13" fmla="*/ 44 h 197"/>
                  <a:gd name="T14" fmla="*/ 35 w 188"/>
                  <a:gd name="T15" fmla="*/ 19 h 197"/>
                  <a:gd name="T16" fmla="*/ 5 w 188"/>
                  <a:gd name="T17" fmla="*/ 0 h 197"/>
                  <a:gd name="T18" fmla="*/ 5 w 188"/>
                  <a:gd name="T19" fmla="*/ 0 h 197"/>
                  <a:gd name="T20" fmla="*/ 0 w 188"/>
                  <a:gd name="T21" fmla="*/ 0 h 197"/>
                  <a:gd name="T22" fmla="*/ 0 w 188"/>
                  <a:gd name="T23" fmla="*/ 5 h 197"/>
                  <a:gd name="T24" fmla="*/ 0 w 188"/>
                  <a:gd name="T25" fmla="*/ 5 h 197"/>
                  <a:gd name="T26" fmla="*/ 45 w 188"/>
                  <a:gd name="T27" fmla="*/ 54 h 197"/>
                  <a:gd name="T28" fmla="*/ 89 w 188"/>
                  <a:gd name="T29" fmla="*/ 108 h 197"/>
                  <a:gd name="T30" fmla="*/ 134 w 188"/>
                  <a:gd name="T31" fmla="*/ 158 h 197"/>
                  <a:gd name="T32" fmla="*/ 158 w 188"/>
                  <a:gd name="T33" fmla="*/ 177 h 197"/>
                  <a:gd name="T34" fmla="*/ 188 w 188"/>
                  <a:gd name="T35" fmla="*/ 197 h 197"/>
                  <a:gd name="T36" fmla="*/ 188 w 188"/>
                  <a:gd name="T37" fmla="*/ 197 h 197"/>
                  <a:gd name="T38" fmla="*/ 188 w 188"/>
                  <a:gd name="T39" fmla="*/ 197 h 197"/>
                  <a:gd name="T40" fmla="*/ 188 w 188"/>
                  <a:gd name="T41" fmla="*/ 197 h 1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88" h="197">
                    <a:moveTo>
                      <a:pt x="188" y="197"/>
                    </a:moveTo>
                    <a:lnTo>
                      <a:pt x="188" y="197"/>
                    </a:lnTo>
                    <a:lnTo>
                      <a:pt x="158" y="172"/>
                    </a:lnTo>
                    <a:lnTo>
                      <a:pt x="139" y="153"/>
                    </a:lnTo>
                    <a:lnTo>
                      <a:pt x="99" y="93"/>
                    </a:lnTo>
                    <a:lnTo>
                      <a:pt x="79" y="69"/>
                    </a:lnTo>
                    <a:lnTo>
                      <a:pt x="60" y="44"/>
                    </a:lnTo>
                    <a:lnTo>
                      <a:pt x="35" y="19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45" y="54"/>
                    </a:lnTo>
                    <a:lnTo>
                      <a:pt x="89" y="108"/>
                    </a:lnTo>
                    <a:lnTo>
                      <a:pt x="134" y="158"/>
                    </a:lnTo>
                    <a:lnTo>
                      <a:pt x="158" y="177"/>
                    </a:lnTo>
                    <a:lnTo>
                      <a:pt x="188" y="197"/>
                    </a:lnTo>
                    <a:lnTo>
                      <a:pt x="188" y="197"/>
                    </a:lnTo>
                    <a:lnTo>
                      <a:pt x="188" y="197"/>
                    </a:lnTo>
                    <a:lnTo>
                      <a:pt x="188" y="19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4" name="Freeform 273"/>
              <p:cNvSpPr>
                <a:spLocks/>
              </p:cNvSpPr>
              <p:nvPr/>
            </p:nvSpPr>
            <p:spPr bwMode="auto">
              <a:xfrm>
                <a:off x="868" y="3067"/>
                <a:ext cx="330" cy="312"/>
              </a:xfrm>
              <a:custGeom>
                <a:avLst/>
                <a:gdLst>
                  <a:gd name="T0" fmla="*/ 0 w 330"/>
                  <a:gd name="T1" fmla="*/ 312 h 312"/>
                  <a:gd name="T2" fmla="*/ 0 w 330"/>
                  <a:gd name="T3" fmla="*/ 312 h 312"/>
                  <a:gd name="T4" fmla="*/ 24 w 330"/>
                  <a:gd name="T5" fmla="*/ 257 h 312"/>
                  <a:gd name="T6" fmla="*/ 54 w 330"/>
                  <a:gd name="T7" fmla="*/ 213 h 312"/>
                  <a:gd name="T8" fmla="*/ 93 w 330"/>
                  <a:gd name="T9" fmla="*/ 168 h 312"/>
                  <a:gd name="T10" fmla="*/ 133 w 330"/>
                  <a:gd name="T11" fmla="*/ 129 h 312"/>
                  <a:gd name="T12" fmla="*/ 177 w 330"/>
                  <a:gd name="T13" fmla="*/ 89 h 312"/>
                  <a:gd name="T14" fmla="*/ 222 w 330"/>
                  <a:gd name="T15" fmla="*/ 60 h 312"/>
                  <a:gd name="T16" fmla="*/ 276 w 330"/>
                  <a:gd name="T17" fmla="*/ 30 h 312"/>
                  <a:gd name="T18" fmla="*/ 325 w 330"/>
                  <a:gd name="T19" fmla="*/ 5 h 312"/>
                  <a:gd name="T20" fmla="*/ 325 w 330"/>
                  <a:gd name="T21" fmla="*/ 5 h 312"/>
                  <a:gd name="T22" fmla="*/ 330 w 330"/>
                  <a:gd name="T23" fmla="*/ 0 h 312"/>
                  <a:gd name="T24" fmla="*/ 325 w 330"/>
                  <a:gd name="T25" fmla="*/ 0 h 312"/>
                  <a:gd name="T26" fmla="*/ 325 w 330"/>
                  <a:gd name="T27" fmla="*/ 0 h 312"/>
                  <a:gd name="T28" fmla="*/ 266 w 330"/>
                  <a:gd name="T29" fmla="*/ 15 h 312"/>
                  <a:gd name="T30" fmla="*/ 207 w 330"/>
                  <a:gd name="T31" fmla="*/ 40 h 312"/>
                  <a:gd name="T32" fmla="*/ 162 w 330"/>
                  <a:gd name="T33" fmla="*/ 70 h 312"/>
                  <a:gd name="T34" fmla="*/ 118 w 330"/>
                  <a:gd name="T35" fmla="*/ 109 h 312"/>
                  <a:gd name="T36" fmla="*/ 79 w 330"/>
                  <a:gd name="T37" fmla="*/ 154 h 312"/>
                  <a:gd name="T38" fmla="*/ 49 w 330"/>
                  <a:gd name="T39" fmla="*/ 203 h 312"/>
                  <a:gd name="T40" fmla="*/ 24 w 330"/>
                  <a:gd name="T41" fmla="*/ 257 h 312"/>
                  <a:gd name="T42" fmla="*/ 0 w 330"/>
                  <a:gd name="T43" fmla="*/ 312 h 312"/>
                  <a:gd name="T44" fmla="*/ 0 w 330"/>
                  <a:gd name="T45" fmla="*/ 312 h 312"/>
                  <a:gd name="T46" fmla="*/ 0 w 330"/>
                  <a:gd name="T47" fmla="*/ 312 h 312"/>
                  <a:gd name="T48" fmla="*/ 0 w 330"/>
                  <a:gd name="T49" fmla="*/ 312 h 3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30" h="312">
                    <a:moveTo>
                      <a:pt x="0" y="312"/>
                    </a:moveTo>
                    <a:lnTo>
                      <a:pt x="0" y="312"/>
                    </a:lnTo>
                    <a:lnTo>
                      <a:pt x="24" y="257"/>
                    </a:lnTo>
                    <a:lnTo>
                      <a:pt x="54" y="213"/>
                    </a:lnTo>
                    <a:lnTo>
                      <a:pt x="93" y="168"/>
                    </a:lnTo>
                    <a:lnTo>
                      <a:pt x="133" y="129"/>
                    </a:lnTo>
                    <a:lnTo>
                      <a:pt x="177" y="89"/>
                    </a:lnTo>
                    <a:lnTo>
                      <a:pt x="222" y="60"/>
                    </a:lnTo>
                    <a:lnTo>
                      <a:pt x="276" y="30"/>
                    </a:lnTo>
                    <a:lnTo>
                      <a:pt x="325" y="5"/>
                    </a:lnTo>
                    <a:lnTo>
                      <a:pt x="325" y="5"/>
                    </a:lnTo>
                    <a:lnTo>
                      <a:pt x="330" y="0"/>
                    </a:lnTo>
                    <a:lnTo>
                      <a:pt x="325" y="0"/>
                    </a:lnTo>
                    <a:lnTo>
                      <a:pt x="325" y="0"/>
                    </a:lnTo>
                    <a:lnTo>
                      <a:pt x="266" y="15"/>
                    </a:lnTo>
                    <a:lnTo>
                      <a:pt x="207" y="40"/>
                    </a:lnTo>
                    <a:lnTo>
                      <a:pt x="162" y="70"/>
                    </a:lnTo>
                    <a:lnTo>
                      <a:pt x="118" y="109"/>
                    </a:lnTo>
                    <a:lnTo>
                      <a:pt x="79" y="154"/>
                    </a:lnTo>
                    <a:lnTo>
                      <a:pt x="49" y="203"/>
                    </a:lnTo>
                    <a:lnTo>
                      <a:pt x="24" y="257"/>
                    </a:lnTo>
                    <a:lnTo>
                      <a:pt x="0" y="312"/>
                    </a:lnTo>
                    <a:lnTo>
                      <a:pt x="0" y="312"/>
                    </a:lnTo>
                    <a:lnTo>
                      <a:pt x="0" y="312"/>
                    </a:lnTo>
                    <a:lnTo>
                      <a:pt x="0" y="312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5" name="Freeform 274"/>
              <p:cNvSpPr>
                <a:spLocks/>
              </p:cNvSpPr>
              <p:nvPr/>
            </p:nvSpPr>
            <p:spPr bwMode="auto">
              <a:xfrm>
                <a:off x="2343" y="3058"/>
                <a:ext cx="316" cy="316"/>
              </a:xfrm>
              <a:custGeom>
                <a:avLst/>
                <a:gdLst>
                  <a:gd name="T0" fmla="*/ 316 w 316"/>
                  <a:gd name="T1" fmla="*/ 316 h 316"/>
                  <a:gd name="T2" fmla="*/ 316 w 316"/>
                  <a:gd name="T3" fmla="*/ 316 h 316"/>
                  <a:gd name="T4" fmla="*/ 296 w 316"/>
                  <a:gd name="T5" fmla="*/ 271 h 316"/>
                  <a:gd name="T6" fmla="*/ 267 w 316"/>
                  <a:gd name="T7" fmla="*/ 227 h 316"/>
                  <a:gd name="T8" fmla="*/ 237 w 316"/>
                  <a:gd name="T9" fmla="*/ 192 h 316"/>
                  <a:gd name="T10" fmla="*/ 203 w 316"/>
                  <a:gd name="T11" fmla="*/ 153 h 316"/>
                  <a:gd name="T12" fmla="*/ 203 w 316"/>
                  <a:gd name="T13" fmla="*/ 153 h 316"/>
                  <a:gd name="T14" fmla="*/ 109 w 316"/>
                  <a:gd name="T15" fmla="*/ 69 h 316"/>
                  <a:gd name="T16" fmla="*/ 60 w 316"/>
                  <a:gd name="T17" fmla="*/ 29 h 316"/>
                  <a:gd name="T18" fmla="*/ 5 w 316"/>
                  <a:gd name="T19" fmla="*/ 0 h 316"/>
                  <a:gd name="T20" fmla="*/ 5 w 316"/>
                  <a:gd name="T21" fmla="*/ 0 h 316"/>
                  <a:gd name="T22" fmla="*/ 0 w 316"/>
                  <a:gd name="T23" fmla="*/ 0 h 316"/>
                  <a:gd name="T24" fmla="*/ 0 w 316"/>
                  <a:gd name="T25" fmla="*/ 5 h 316"/>
                  <a:gd name="T26" fmla="*/ 0 w 316"/>
                  <a:gd name="T27" fmla="*/ 5 h 316"/>
                  <a:gd name="T28" fmla="*/ 89 w 316"/>
                  <a:gd name="T29" fmla="*/ 74 h 316"/>
                  <a:gd name="T30" fmla="*/ 173 w 316"/>
                  <a:gd name="T31" fmla="*/ 148 h 316"/>
                  <a:gd name="T32" fmla="*/ 213 w 316"/>
                  <a:gd name="T33" fmla="*/ 182 h 316"/>
                  <a:gd name="T34" fmla="*/ 252 w 316"/>
                  <a:gd name="T35" fmla="*/ 222 h 316"/>
                  <a:gd name="T36" fmla="*/ 287 w 316"/>
                  <a:gd name="T37" fmla="*/ 266 h 316"/>
                  <a:gd name="T38" fmla="*/ 311 w 316"/>
                  <a:gd name="T39" fmla="*/ 316 h 316"/>
                  <a:gd name="T40" fmla="*/ 311 w 316"/>
                  <a:gd name="T41" fmla="*/ 316 h 316"/>
                  <a:gd name="T42" fmla="*/ 316 w 316"/>
                  <a:gd name="T43" fmla="*/ 316 h 316"/>
                  <a:gd name="T44" fmla="*/ 316 w 316"/>
                  <a:gd name="T45" fmla="*/ 316 h 3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316" h="316">
                    <a:moveTo>
                      <a:pt x="316" y="316"/>
                    </a:moveTo>
                    <a:lnTo>
                      <a:pt x="316" y="316"/>
                    </a:lnTo>
                    <a:lnTo>
                      <a:pt x="296" y="271"/>
                    </a:lnTo>
                    <a:lnTo>
                      <a:pt x="267" y="227"/>
                    </a:lnTo>
                    <a:lnTo>
                      <a:pt x="237" y="192"/>
                    </a:lnTo>
                    <a:lnTo>
                      <a:pt x="203" y="153"/>
                    </a:lnTo>
                    <a:lnTo>
                      <a:pt x="203" y="153"/>
                    </a:lnTo>
                    <a:lnTo>
                      <a:pt x="109" y="69"/>
                    </a:lnTo>
                    <a:lnTo>
                      <a:pt x="60" y="29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89" y="74"/>
                    </a:lnTo>
                    <a:lnTo>
                      <a:pt x="173" y="148"/>
                    </a:lnTo>
                    <a:lnTo>
                      <a:pt x="213" y="182"/>
                    </a:lnTo>
                    <a:lnTo>
                      <a:pt x="252" y="222"/>
                    </a:lnTo>
                    <a:lnTo>
                      <a:pt x="287" y="266"/>
                    </a:lnTo>
                    <a:lnTo>
                      <a:pt x="311" y="316"/>
                    </a:lnTo>
                    <a:lnTo>
                      <a:pt x="311" y="316"/>
                    </a:lnTo>
                    <a:lnTo>
                      <a:pt x="316" y="316"/>
                    </a:lnTo>
                    <a:lnTo>
                      <a:pt x="316" y="316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6" name="Freeform 275"/>
              <p:cNvSpPr>
                <a:spLocks/>
              </p:cNvSpPr>
              <p:nvPr/>
            </p:nvSpPr>
            <p:spPr bwMode="auto">
              <a:xfrm>
                <a:off x="2531" y="3216"/>
                <a:ext cx="197" cy="118"/>
              </a:xfrm>
              <a:custGeom>
                <a:avLst/>
                <a:gdLst>
                  <a:gd name="T0" fmla="*/ 197 w 197"/>
                  <a:gd name="T1" fmla="*/ 118 h 118"/>
                  <a:gd name="T2" fmla="*/ 197 w 197"/>
                  <a:gd name="T3" fmla="*/ 118 h 118"/>
                  <a:gd name="T4" fmla="*/ 183 w 197"/>
                  <a:gd name="T5" fmla="*/ 93 h 118"/>
                  <a:gd name="T6" fmla="*/ 163 w 197"/>
                  <a:gd name="T7" fmla="*/ 69 h 118"/>
                  <a:gd name="T8" fmla="*/ 143 w 197"/>
                  <a:gd name="T9" fmla="*/ 49 h 118"/>
                  <a:gd name="T10" fmla="*/ 118 w 197"/>
                  <a:gd name="T11" fmla="*/ 39 h 118"/>
                  <a:gd name="T12" fmla="*/ 59 w 197"/>
                  <a:gd name="T13" fmla="*/ 14 h 118"/>
                  <a:gd name="T14" fmla="*/ 0 w 197"/>
                  <a:gd name="T15" fmla="*/ 0 h 118"/>
                  <a:gd name="T16" fmla="*/ 0 w 197"/>
                  <a:gd name="T17" fmla="*/ 0 h 118"/>
                  <a:gd name="T18" fmla="*/ 0 w 197"/>
                  <a:gd name="T19" fmla="*/ 0 h 118"/>
                  <a:gd name="T20" fmla="*/ 0 w 197"/>
                  <a:gd name="T21" fmla="*/ 0 h 118"/>
                  <a:gd name="T22" fmla="*/ 59 w 197"/>
                  <a:gd name="T23" fmla="*/ 19 h 118"/>
                  <a:gd name="T24" fmla="*/ 113 w 197"/>
                  <a:gd name="T25" fmla="*/ 44 h 118"/>
                  <a:gd name="T26" fmla="*/ 138 w 197"/>
                  <a:gd name="T27" fmla="*/ 54 h 118"/>
                  <a:gd name="T28" fmla="*/ 158 w 197"/>
                  <a:gd name="T29" fmla="*/ 74 h 118"/>
                  <a:gd name="T30" fmla="*/ 178 w 197"/>
                  <a:gd name="T31" fmla="*/ 93 h 118"/>
                  <a:gd name="T32" fmla="*/ 192 w 197"/>
                  <a:gd name="T33" fmla="*/ 118 h 118"/>
                  <a:gd name="T34" fmla="*/ 192 w 197"/>
                  <a:gd name="T35" fmla="*/ 118 h 118"/>
                  <a:gd name="T36" fmla="*/ 197 w 197"/>
                  <a:gd name="T37" fmla="*/ 118 h 118"/>
                  <a:gd name="T38" fmla="*/ 197 w 197"/>
                  <a:gd name="T39" fmla="*/ 118 h 1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7" h="118">
                    <a:moveTo>
                      <a:pt x="197" y="118"/>
                    </a:moveTo>
                    <a:lnTo>
                      <a:pt x="197" y="118"/>
                    </a:lnTo>
                    <a:lnTo>
                      <a:pt x="183" y="93"/>
                    </a:lnTo>
                    <a:lnTo>
                      <a:pt x="163" y="69"/>
                    </a:lnTo>
                    <a:lnTo>
                      <a:pt x="143" y="49"/>
                    </a:lnTo>
                    <a:lnTo>
                      <a:pt x="118" y="39"/>
                    </a:lnTo>
                    <a:lnTo>
                      <a:pt x="59" y="1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9" y="19"/>
                    </a:lnTo>
                    <a:lnTo>
                      <a:pt x="113" y="44"/>
                    </a:lnTo>
                    <a:lnTo>
                      <a:pt x="138" y="54"/>
                    </a:lnTo>
                    <a:lnTo>
                      <a:pt x="158" y="74"/>
                    </a:lnTo>
                    <a:lnTo>
                      <a:pt x="178" y="93"/>
                    </a:lnTo>
                    <a:lnTo>
                      <a:pt x="192" y="118"/>
                    </a:lnTo>
                    <a:lnTo>
                      <a:pt x="192" y="118"/>
                    </a:lnTo>
                    <a:lnTo>
                      <a:pt x="197" y="118"/>
                    </a:lnTo>
                    <a:lnTo>
                      <a:pt x="197" y="11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7" name="Freeform 276"/>
              <p:cNvSpPr>
                <a:spLocks/>
              </p:cNvSpPr>
              <p:nvPr/>
            </p:nvSpPr>
            <p:spPr bwMode="auto">
              <a:xfrm>
                <a:off x="2580" y="3265"/>
                <a:ext cx="55" cy="188"/>
              </a:xfrm>
              <a:custGeom>
                <a:avLst/>
                <a:gdLst>
                  <a:gd name="T0" fmla="*/ 55 w 55"/>
                  <a:gd name="T1" fmla="*/ 188 h 188"/>
                  <a:gd name="T2" fmla="*/ 55 w 55"/>
                  <a:gd name="T3" fmla="*/ 188 h 188"/>
                  <a:gd name="T4" fmla="*/ 50 w 55"/>
                  <a:gd name="T5" fmla="*/ 168 h 188"/>
                  <a:gd name="T6" fmla="*/ 40 w 55"/>
                  <a:gd name="T7" fmla="*/ 148 h 188"/>
                  <a:gd name="T8" fmla="*/ 20 w 55"/>
                  <a:gd name="T9" fmla="*/ 109 h 188"/>
                  <a:gd name="T10" fmla="*/ 20 w 55"/>
                  <a:gd name="T11" fmla="*/ 109 h 188"/>
                  <a:gd name="T12" fmla="*/ 15 w 55"/>
                  <a:gd name="T13" fmla="*/ 99 h 188"/>
                  <a:gd name="T14" fmla="*/ 10 w 55"/>
                  <a:gd name="T15" fmla="*/ 84 h 188"/>
                  <a:gd name="T16" fmla="*/ 10 w 55"/>
                  <a:gd name="T17" fmla="*/ 54 h 188"/>
                  <a:gd name="T18" fmla="*/ 10 w 55"/>
                  <a:gd name="T19" fmla="*/ 30 h 188"/>
                  <a:gd name="T20" fmla="*/ 5 w 55"/>
                  <a:gd name="T21" fmla="*/ 15 h 188"/>
                  <a:gd name="T22" fmla="*/ 0 w 55"/>
                  <a:gd name="T23" fmla="*/ 0 h 188"/>
                  <a:gd name="T24" fmla="*/ 0 w 55"/>
                  <a:gd name="T25" fmla="*/ 0 h 188"/>
                  <a:gd name="T26" fmla="*/ 0 w 55"/>
                  <a:gd name="T27" fmla="*/ 0 h 188"/>
                  <a:gd name="T28" fmla="*/ 0 w 55"/>
                  <a:gd name="T29" fmla="*/ 0 h 188"/>
                  <a:gd name="T30" fmla="*/ 0 w 55"/>
                  <a:gd name="T31" fmla="*/ 25 h 188"/>
                  <a:gd name="T32" fmla="*/ 0 w 55"/>
                  <a:gd name="T33" fmla="*/ 49 h 188"/>
                  <a:gd name="T34" fmla="*/ 0 w 55"/>
                  <a:gd name="T35" fmla="*/ 69 h 188"/>
                  <a:gd name="T36" fmla="*/ 0 w 55"/>
                  <a:gd name="T37" fmla="*/ 94 h 188"/>
                  <a:gd name="T38" fmla="*/ 0 w 55"/>
                  <a:gd name="T39" fmla="*/ 94 h 188"/>
                  <a:gd name="T40" fmla="*/ 10 w 55"/>
                  <a:gd name="T41" fmla="*/ 118 h 188"/>
                  <a:gd name="T42" fmla="*/ 25 w 55"/>
                  <a:gd name="T43" fmla="*/ 138 h 188"/>
                  <a:gd name="T44" fmla="*/ 40 w 55"/>
                  <a:gd name="T45" fmla="*/ 163 h 188"/>
                  <a:gd name="T46" fmla="*/ 55 w 55"/>
                  <a:gd name="T47" fmla="*/ 188 h 188"/>
                  <a:gd name="T48" fmla="*/ 55 w 55"/>
                  <a:gd name="T49" fmla="*/ 188 h 188"/>
                  <a:gd name="T50" fmla="*/ 55 w 55"/>
                  <a:gd name="T51" fmla="*/ 188 h 188"/>
                  <a:gd name="T52" fmla="*/ 55 w 55"/>
                  <a:gd name="T53" fmla="*/ 188 h 1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55" h="188">
                    <a:moveTo>
                      <a:pt x="55" y="188"/>
                    </a:moveTo>
                    <a:lnTo>
                      <a:pt x="55" y="188"/>
                    </a:lnTo>
                    <a:lnTo>
                      <a:pt x="50" y="168"/>
                    </a:lnTo>
                    <a:lnTo>
                      <a:pt x="40" y="148"/>
                    </a:lnTo>
                    <a:lnTo>
                      <a:pt x="20" y="109"/>
                    </a:lnTo>
                    <a:lnTo>
                      <a:pt x="20" y="109"/>
                    </a:lnTo>
                    <a:lnTo>
                      <a:pt x="15" y="99"/>
                    </a:lnTo>
                    <a:lnTo>
                      <a:pt x="10" y="84"/>
                    </a:lnTo>
                    <a:lnTo>
                      <a:pt x="10" y="54"/>
                    </a:lnTo>
                    <a:lnTo>
                      <a:pt x="10" y="30"/>
                    </a:lnTo>
                    <a:lnTo>
                      <a:pt x="5" y="1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25"/>
                    </a:lnTo>
                    <a:lnTo>
                      <a:pt x="0" y="49"/>
                    </a:lnTo>
                    <a:lnTo>
                      <a:pt x="0" y="69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10" y="118"/>
                    </a:lnTo>
                    <a:lnTo>
                      <a:pt x="25" y="138"/>
                    </a:lnTo>
                    <a:lnTo>
                      <a:pt x="40" y="163"/>
                    </a:lnTo>
                    <a:lnTo>
                      <a:pt x="55" y="188"/>
                    </a:lnTo>
                    <a:lnTo>
                      <a:pt x="55" y="188"/>
                    </a:lnTo>
                    <a:lnTo>
                      <a:pt x="55" y="188"/>
                    </a:lnTo>
                    <a:lnTo>
                      <a:pt x="55" y="18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8" name="Freeform 277"/>
              <p:cNvSpPr>
                <a:spLocks/>
              </p:cNvSpPr>
              <p:nvPr/>
            </p:nvSpPr>
            <p:spPr bwMode="auto">
              <a:xfrm>
                <a:off x="2279" y="3467"/>
                <a:ext cx="79" cy="134"/>
              </a:xfrm>
              <a:custGeom>
                <a:avLst/>
                <a:gdLst>
                  <a:gd name="T0" fmla="*/ 64 w 79"/>
                  <a:gd name="T1" fmla="*/ 134 h 134"/>
                  <a:gd name="T2" fmla="*/ 64 w 79"/>
                  <a:gd name="T3" fmla="*/ 134 h 134"/>
                  <a:gd name="T4" fmla="*/ 74 w 79"/>
                  <a:gd name="T5" fmla="*/ 119 h 134"/>
                  <a:gd name="T6" fmla="*/ 79 w 79"/>
                  <a:gd name="T7" fmla="*/ 109 h 134"/>
                  <a:gd name="T8" fmla="*/ 79 w 79"/>
                  <a:gd name="T9" fmla="*/ 94 h 134"/>
                  <a:gd name="T10" fmla="*/ 69 w 79"/>
                  <a:gd name="T11" fmla="*/ 79 h 134"/>
                  <a:gd name="T12" fmla="*/ 69 w 79"/>
                  <a:gd name="T13" fmla="*/ 79 h 134"/>
                  <a:gd name="T14" fmla="*/ 54 w 79"/>
                  <a:gd name="T15" fmla="*/ 55 h 134"/>
                  <a:gd name="T16" fmla="*/ 35 w 79"/>
                  <a:gd name="T17" fmla="*/ 40 h 134"/>
                  <a:gd name="T18" fmla="*/ 35 w 79"/>
                  <a:gd name="T19" fmla="*/ 40 h 134"/>
                  <a:gd name="T20" fmla="*/ 20 w 79"/>
                  <a:gd name="T21" fmla="*/ 20 h 134"/>
                  <a:gd name="T22" fmla="*/ 5 w 79"/>
                  <a:gd name="T23" fmla="*/ 0 h 134"/>
                  <a:gd name="T24" fmla="*/ 5 w 79"/>
                  <a:gd name="T25" fmla="*/ 0 h 134"/>
                  <a:gd name="T26" fmla="*/ 5 w 79"/>
                  <a:gd name="T27" fmla="*/ 0 h 134"/>
                  <a:gd name="T28" fmla="*/ 0 w 79"/>
                  <a:gd name="T29" fmla="*/ 0 h 134"/>
                  <a:gd name="T30" fmla="*/ 0 w 79"/>
                  <a:gd name="T31" fmla="*/ 0 h 134"/>
                  <a:gd name="T32" fmla="*/ 5 w 79"/>
                  <a:gd name="T33" fmla="*/ 15 h 134"/>
                  <a:gd name="T34" fmla="*/ 10 w 79"/>
                  <a:gd name="T35" fmla="*/ 25 h 134"/>
                  <a:gd name="T36" fmla="*/ 35 w 79"/>
                  <a:gd name="T37" fmla="*/ 45 h 134"/>
                  <a:gd name="T38" fmla="*/ 35 w 79"/>
                  <a:gd name="T39" fmla="*/ 45 h 134"/>
                  <a:gd name="T40" fmla="*/ 50 w 79"/>
                  <a:gd name="T41" fmla="*/ 65 h 134"/>
                  <a:gd name="T42" fmla="*/ 69 w 79"/>
                  <a:gd name="T43" fmla="*/ 84 h 134"/>
                  <a:gd name="T44" fmla="*/ 74 w 79"/>
                  <a:gd name="T45" fmla="*/ 99 h 134"/>
                  <a:gd name="T46" fmla="*/ 74 w 79"/>
                  <a:gd name="T47" fmla="*/ 109 h 134"/>
                  <a:gd name="T48" fmla="*/ 69 w 79"/>
                  <a:gd name="T49" fmla="*/ 119 h 134"/>
                  <a:gd name="T50" fmla="*/ 59 w 79"/>
                  <a:gd name="T51" fmla="*/ 129 h 134"/>
                  <a:gd name="T52" fmla="*/ 59 w 79"/>
                  <a:gd name="T53" fmla="*/ 129 h 134"/>
                  <a:gd name="T54" fmla="*/ 64 w 79"/>
                  <a:gd name="T55" fmla="*/ 134 h 134"/>
                  <a:gd name="T56" fmla="*/ 64 w 79"/>
                  <a:gd name="T57" fmla="*/ 134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79" h="134">
                    <a:moveTo>
                      <a:pt x="64" y="134"/>
                    </a:moveTo>
                    <a:lnTo>
                      <a:pt x="64" y="134"/>
                    </a:lnTo>
                    <a:lnTo>
                      <a:pt x="74" y="119"/>
                    </a:lnTo>
                    <a:lnTo>
                      <a:pt x="79" y="109"/>
                    </a:lnTo>
                    <a:lnTo>
                      <a:pt x="79" y="94"/>
                    </a:lnTo>
                    <a:lnTo>
                      <a:pt x="69" y="79"/>
                    </a:lnTo>
                    <a:lnTo>
                      <a:pt x="69" y="79"/>
                    </a:lnTo>
                    <a:lnTo>
                      <a:pt x="54" y="55"/>
                    </a:lnTo>
                    <a:lnTo>
                      <a:pt x="35" y="40"/>
                    </a:lnTo>
                    <a:lnTo>
                      <a:pt x="35" y="40"/>
                    </a:lnTo>
                    <a:lnTo>
                      <a:pt x="20" y="2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15"/>
                    </a:lnTo>
                    <a:lnTo>
                      <a:pt x="10" y="25"/>
                    </a:lnTo>
                    <a:lnTo>
                      <a:pt x="35" y="45"/>
                    </a:lnTo>
                    <a:lnTo>
                      <a:pt x="35" y="45"/>
                    </a:lnTo>
                    <a:lnTo>
                      <a:pt x="50" y="65"/>
                    </a:lnTo>
                    <a:lnTo>
                      <a:pt x="69" y="84"/>
                    </a:lnTo>
                    <a:lnTo>
                      <a:pt x="74" y="99"/>
                    </a:lnTo>
                    <a:lnTo>
                      <a:pt x="74" y="109"/>
                    </a:lnTo>
                    <a:lnTo>
                      <a:pt x="69" y="119"/>
                    </a:lnTo>
                    <a:lnTo>
                      <a:pt x="59" y="129"/>
                    </a:lnTo>
                    <a:lnTo>
                      <a:pt x="59" y="129"/>
                    </a:lnTo>
                    <a:lnTo>
                      <a:pt x="64" y="134"/>
                    </a:lnTo>
                    <a:lnTo>
                      <a:pt x="64" y="134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59" name="Freeform 278"/>
              <p:cNvSpPr>
                <a:spLocks/>
              </p:cNvSpPr>
              <p:nvPr/>
            </p:nvSpPr>
            <p:spPr bwMode="auto">
              <a:xfrm>
                <a:off x="1104" y="3413"/>
                <a:ext cx="153" cy="198"/>
              </a:xfrm>
              <a:custGeom>
                <a:avLst/>
                <a:gdLst>
                  <a:gd name="T0" fmla="*/ 5 w 153"/>
                  <a:gd name="T1" fmla="*/ 198 h 198"/>
                  <a:gd name="T2" fmla="*/ 5 w 153"/>
                  <a:gd name="T3" fmla="*/ 198 h 198"/>
                  <a:gd name="T4" fmla="*/ 15 w 153"/>
                  <a:gd name="T5" fmla="*/ 158 h 198"/>
                  <a:gd name="T6" fmla="*/ 30 w 153"/>
                  <a:gd name="T7" fmla="*/ 124 h 198"/>
                  <a:gd name="T8" fmla="*/ 50 w 153"/>
                  <a:gd name="T9" fmla="*/ 89 h 198"/>
                  <a:gd name="T10" fmla="*/ 84 w 153"/>
                  <a:gd name="T11" fmla="*/ 64 h 198"/>
                  <a:gd name="T12" fmla="*/ 84 w 153"/>
                  <a:gd name="T13" fmla="*/ 64 h 198"/>
                  <a:gd name="T14" fmla="*/ 124 w 153"/>
                  <a:gd name="T15" fmla="*/ 40 h 198"/>
                  <a:gd name="T16" fmla="*/ 144 w 153"/>
                  <a:gd name="T17" fmla="*/ 20 h 198"/>
                  <a:gd name="T18" fmla="*/ 153 w 153"/>
                  <a:gd name="T19" fmla="*/ 0 h 198"/>
                  <a:gd name="T20" fmla="*/ 153 w 153"/>
                  <a:gd name="T21" fmla="*/ 0 h 198"/>
                  <a:gd name="T22" fmla="*/ 149 w 153"/>
                  <a:gd name="T23" fmla="*/ 0 h 198"/>
                  <a:gd name="T24" fmla="*/ 149 w 153"/>
                  <a:gd name="T25" fmla="*/ 0 h 198"/>
                  <a:gd name="T26" fmla="*/ 149 w 153"/>
                  <a:gd name="T27" fmla="*/ 0 h 198"/>
                  <a:gd name="T28" fmla="*/ 119 w 153"/>
                  <a:gd name="T29" fmla="*/ 20 h 198"/>
                  <a:gd name="T30" fmla="*/ 94 w 153"/>
                  <a:gd name="T31" fmla="*/ 40 h 198"/>
                  <a:gd name="T32" fmla="*/ 94 w 153"/>
                  <a:gd name="T33" fmla="*/ 40 h 198"/>
                  <a:gd name="T34" fmla="*/ 70 w 153"/>
                  <a:gd name="T35" fmla="*/ 54 h 198"/>
                  <a:gd name="T36" fmla="*/ 50 w 153"/>
                  <a:gd name="T37" fmla="*/ 69 h 198"/>
                  <a:gd name="T38" fmla="*/ 50 w 153"/>
                  <a:gd name="T39" fmla="*/ 69 h 198"/>
                  <a:gd name="T40" fmla="*/ 35 w 153"/>
                  <a:gd name="T41" fmla="*/ 79 h 198"/>
                  <a:gd name="T42" fmla="*/ 30 w 153"/>
                  <a:gd name="T43" fmla="*/ 94 h 198"/>
                  <a:gd name="T44" fmla="*/ 15 w 153"/>
                  <a:gd name="T45" fmla="*/ 128 h 198"/>
                  <a:gd name="T46" fmla="*/ 0 w 153"/>
                  <a:gd name="T47" fmla="*/ 198 h 198"/>
                  <a:gd name="T48" fmla="*/ 0 w 153"/>
                  <a:gd name="T49" fmla="*/ 198 h 198"/>
                  <a:gd name="T50" fmla="*/ 5 w 153"/>
                  <a:gd name="T51" fmla="*/ 198 h 198"/>
                  <a:gd name="T52" fmla="*/ 5 w 153"/>
                  <a:gd name="T53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53" h="198">
                    <a:moveTo>
                      <a:pt x="5" y="198"/>
                    </a:moveTo>
                    <a:lnTo>
                      <a:pt x="5" y="198"/>
                    </a:lnTo>
                    <a:lnTo>
                      <a:pt x="15" y="158"/>
                    </a:lnTo>
                    <a:lnTo>
                      <a:pt x="30" y="124"/>
                    </a:lnTo>
                    <a:lnTo>
                      <a:pt x="50" y="89"/>
                    </a:lnTo>
                    <a:lnTo>
                      <a:pt x="84" y="64"/>
                    </a:lnTo>
                    <a:lnTo>
                      <a:pt x="84" y="64"/>
                    </a:lnTo>
                    <a:lnTo>
                      <a:pt x="124" y="40"/>
                    </a:lnTo>
                    <a:lnTo>
                      <a:pt x="144" y="20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49" y="0"/>
                    </a:lnTo>
                    <a:lnTo>
                      <a:pt x="149" y="0"/>
                    </a:lnTo>
                    <a:lnTo>
                      <a:pt x="149" y="0"/>
                    </a:lnTo>
                    <a:lnTo>
                      <a:pt x="119" y="20"/>
                    </a:lnTo>
                    <a:lnTo>
                      <a:pt x="94" y="40"/>
                    </a:lnTo>
                    <a:lnTo>
                      <a:pt x="94" y="40"/>
                    </a:lnTo>
                    <a:lnTo>
                      <a:pt x="70" y="54"/>
                    </a:lnTo>
                    <a:lnTo>
                      <a:pt x="50" y="69"/>
                    </a:lnTo>
                    <a:lnTo>
                      <a:pt x="50" y="69"/>
                    </a:lnTo>
                    <a:lnTo>
                      <a:pt x="35" y="79"/>
                    </a:lnTo>
                    <a:lnTo>
                      <a:pt x="30" y="94"/>
                    </a:lnTo>
                    <a:lnTo>
                      <a:pt x="15" y="128"/>
                    </a:lnTo>
                    <a:lnTo>
                      <a:pt x="0" y="198"/>
                    </a:lnTo>
                    <a:lnTo>
                      <a:pt x="0" y="198"/>
                    </a:lnTo>
                    <a:lnTo>
                      <a:pt x="5" y="198"/>
                    </a:lnTo>
                    <a:lnTo>
                      <a:pt x="5" y="198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0" name="Freeform 279"/>
              <p:cNvSpPr>
                <a:spLocks/>
              </p:cNvSpPr>
              <p:nvPr/>
            </p:nvSpPr>
            <p:spPr bwMode="auto">
              <a:xfrm>
                <a:off x="1243" y="3458"/>
                <a:ext cx="74" cy="232"/>
              </a:xfrm>
              <a:custGeom>
                <a:avLst/>
                <a:gdLst>
                  <a:gd name="T0" fmla="*/ 0 w 74"/>
                  <a:gd name="T1" fmla="*/ 232 h 232"/>
                  <a:gd name="T2" fmla="*/ 0 w 74"/>
                  <a:gd name="T3" fmla="*/ 232 h 232"/>
                  <a:gd name="T4" fmla="*/ 24 w 74"/>
                  <a:gd name="T5" fmla="*/ 212 h 232"/>
                  <a:gd name="T6" fmla="*/ 34 w 74"/>
                  <a:gd name="T7" fmla="*/ 187 h 232"/>
                  <a:gd name="T8" fmla="*/ 39 w 74"/>
                  <a:gd name="T9" fmla="*/ 162 h 232"/>
                  <a:gd name="T10" fmla="*/ 44 w 74"/>
                  <a:gd name="T11" fmla="*/ 133 h 232"/>
                  <a:gd name="T12" fmla="*/ 44 w 74"/>
                  <a:gd name="T13" fmla="*/ 133 h 232"/>
                  <a:gd name="T14" fmla="*/ 44 w 74"/>
                  <a:gd name="T15" fmla="*/ 108 h 232"/>
                  <a:gd name="T16" fmla="*/ 44 w 74"/>
                  <a:gd name="T17" fmla="*/ 88 h 232"/>
                  <a:gd name="T18" fmla="*/ 54 w 74"/>
                  <a:gd name="T19" fmla="*/ 64 h 232"/>
                  <a:gd name="T20" fmla="*/ 64 w 74"/>
                  <a:gd name="T21" fmla="*/ 44 h 232"/>
                  <a:gd name="T22" fmla="*/ 64 w 74"/>
                  <a:gd name="T23" fmla="*/ 44 h 232"/>
                  <a:gd name="T24" fmla="*/ 74 w 74"/>
                  <a:gd name="T25" fmla="*/ 24 h 232"/>
                  <a:gd name="T26" fmla="*/ 74 w 74"/>
                  <a:gd name="T27" fmla="*/ 0 h 232"/>
                  <a:gd name="T28" fmla="*/ 74 w 74"/>
                  <a:gd name="T29" fmla="*/ 0 h 232"/>
                  <a:gd name="T30" fmla="*/ 69 w 74"/>
                  <a:gd name="T31" fmla="*/ 0 h 232"/>
                  <a:gd name="T32" fmla="*/ 64 w 74"/>
                  <a:gd name="T33" fmla="*/ 0 h 232"/>
                  <a:gd name="T34" fmla="*/ 64 w 74"/>
                  <a:gd name="T35" fmla="*/ 0 h 232"/>
                  <a:gd name="T36" fmla="*/ 44 w 74"/>
                  <a:gd name="T37" fmla="*/ 44 h 232"/>
                  <a:gd name="T38" fmla="*/ 34 w 74"/>
                  <a:gd name="T39" fmla="*/ 64 h 232"/>
                  <a:gd name="T40" fmla="*/ 29 w 74"/>
                  <a:gd name="T41" fmla="*/ 88 h 232"/>
                  <a:gd name="T42" fmla="*/ 29 w 74"/>
                  <a:gd name="T43" fmla="*/ 88 h 232"/>
                  <a:gd name="T44" fmla="*/ 24 w 74"/>
                  <a:gd name="T45" fmla="*/ 128 h 232"/>
                  <a:gd name="T46" fmla="*/ 29 w 74"/>
                  <a:gd name="T47" fmla="*/ 162 h 232"/>
                  <a:gd name="T48" fmla="*/ 24 w 74"/>
                  <a:gd name="T49" fmla="*/ 182 h 232"/>
                  <a:gd name="T50" fmla="*/ 19 w 74"/>
                  <a:gd name="T51" fmla="*/ 197 h 232"/>
                  <a:gd name="T52" fmla="*/ 14 w 74"/>
                  <a:gd name="T53" fmla="*/ 217 h 232"/>
                  <a:gd name="T54" fmla="*/ 0 w 74"/>
                  <a:gd name="T55" fmla="*/ 232 h 232"/>
                  <a:gd name="T56" fmla="*/ 0 w 74"/>
                  <a:gd name="T57" fmla="*/ 232 h 232"/>
                  <a:gd name="T58" fmla="*/ 0 w 74"/>
                  <a:gd name="T59" fmla="*/ 232 h 232"/>
                  <a:gd name="T60" fmla="*/ 0 w 74"/>
                  <a:gd name="T61" fmla="*/ 232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74" h="232">
                    <a:moveTo>
                      <a:pt x="0" y="232"/>
                    </a:moveTo>
                    <a:lnTo>
                      <a:pt x="0" y="232"/>
                    </a:lnTo>
                    <a:lnTo>
                      <a:pt x="24" y="212"/>
                    </a:lnTo>
                    <a:lnTo>
                      <a:pt x="34" y="187"/>
                    </a:lnTo>
                    <a:lnTo>
                      <a:pt x="39" y="162"/>
                    </a:lnTo>
                    <a:lnTo>
                      <a:pt x="44" y="133"/>
                    </a:lnTo>
                    <a:lnTo>
                      <a:pt x="44" y="133"/>
                    </a:lnTo>
                    <a:lnTo>
                      <a:pt x="44" y="108"/>
                    </a:lnTo>
                    <a:lnTo>
                      <a:pt x="44" y="88"/>
                    </a:lnTo>
                    <a:lnTo>
                      <a:pt x="54" y="64"/>
                    </a:lnTo>
                    <a:lnTo>
                      <a:pt x="64" y="44"/>
                    </a:lnTo>
                    <a:lnTo>
                      <a:pt x="64" y="44"/>
                    </a:lnTo>
                    <a:lnTo>
                      <a:pt x="74" y="24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69" y="0"/>
                    </a:lnTo>
                    <a:lnTo>
                      <a:pt x="64" y="0"/>
                    </a:lnTo>
                    <a:lnTo>
                      <a:pt x="64" y="0"/>
                    </a:lnTo>
                    <a:lnTo>
                      <a:pt x="44" y="44"/>
                    </a:lnTo>
                    <a:lnTo>
                      <a:pt x="34" y="64"/>
                    </a:lnTo>
                    <a:lnTo>
                      <a:pt x="29" y="88"/>
                    </a:lnTo>
                    <a:lnTo>
                      <a:pt x="29" y="88"/>
                    </a:lnTo>
                    <a:lnTo>
                      <a:pt x="24" y="128"/>
                    </a:lnTo>
                    <a:lnTo>
                      <a:pt x="29" y="162"/>
                    </a:lnTo>
                    <a:lnTo>
                      <a:pt x="24" y="182"/>
                    </a:lnTo>
                    <a:lnTo>
                      <a:pt x="19" y="197"/>
                    </a:lnTo>
                    <a:lnTo>
                      <a:pt x="14" y="217"/>
                    </a:lnTo>
                    <a:lnTo>
                      <a:pt x="0" y="232"/>
                    </a:lnTo>
                    <a:lnTo>
                      <a:pt x="0" y="232"/>
                    </a:lnTo>
                    <a:lnTo>
                      <a:pt x="0" y="232"/>
                    </a:lnTo>
                    <a:lnTo>
                      <a:pt x="0" y="232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1" name="Freeform 280"/>
              <p:cNvSpPr>
                <a:spLocks/>
              </p:cNvSpPr>
              <p:nvPr/>
            </p:nvSpPr>
            <p:spPr bwMode="auto">
              <a:xfrm>
                <a:off x="947" y="3206"/>
                <a:ext cx="34" cy="227"/>
              </a:xfrm>
              <a:custGeom>
                <a:avLst/>
                <a:gdLst>
                  <a:gd name="T0" fmla="*/ 0 w 34"/>
                  <a:gd name="T1" fmla="*/ 227 h 227"/>
                  <a:gd name="T2" fmla="*/ 0 w 34"/>
                  <a:gd name="T3" fmla="*/ 227 h 227"/>
                  <a:gd name="T4" fmla="*/ 19 w 34"/>
                  <a:gd name="T5" fmla="*/ 173 h 227"/>
                  <a:gd name="T6" fmla="*/ 29 w 34"/>
                  <a:gd name="T7" fmla="*/ 148 h 227"/>
                  <a:gd name="T8" fmla="*/ 29 w 34"/>
                  <a:gd name="T9" fmla="*/ 118 h 227"/>
                  <a:gd name="T10" fmla="*/ 29 w 34"/>
                  <a:gd name="T11" fmla="*/ 118 h 227"/>
                  <a:gd name="T12" fmla="*/ 29 w 34"/>
                  <a:gd name="T13" fmla="*/ 103 h 227"/>
                  <a:gd name="T14" fmla="*/ 24 w 34"/>
                  <a:gd name="T15" fmla="*/ 84 h 227"/>
                  <a:gd name="T16" fmla="*/ 24 w 34"/>
                  <a:gd name="T17" fmla="*/ 84 h 227"/>
                  <a:gd name="T18" fmla="*/ 24 w 34"/>
                  <a:gd name="T19" fmla="*/ 59 h 227"/>
                  <a:gd name="T20" fmla="*/ 24 w 34"/>
                  <a:gd name="T21" fmla="*/ 44 h 227"/>
                  <a:gd name="T22" fmla="*/ 34 w 34"/>
                  <a:gd name="T23" fmla="*/ 0 h 227"/>
                  <a:gd name="T24" fmla="*/ 34 w 34"/>
                  <a:gd name="T25" fmla="*/ 0 h 227"/>
                  <a:gd name="T26" fmla="*/ 29 w 34"/>
                  <a:gd name="T27" fmla="*/ 0 h 227"/>
                  <a:gd name="T28" fmla="*/ 24 w 34"/>
                  <a:gd name="T29" fmla="*/ 0 h 227"/>
                  <a:gd name="T30" fmla="*/ 24 w 34"/>
                  <a:gd name="T31" fmla="*/ 0 h 227"/>
                  <a:gd name="T32" fmla="*/ 14 w 34"/>
                  <a:gd name="T33" fmla="*/ 15 h 227"/>
                  <a:gd name="T34" fmla="*/ 9 w 34"/>
                  <a:gd name="T35" fmla="*/ 29 h 227"/>
                  <a:gd name="T36" fmla="*/ 9 w 34"/>
                  <a:gd name="T37" fmla="*/ 44 h 227"/>
                  <a:gd name="T38" fmla="*/ 9 w 34"/>
                  <a:gd name="T39" fmla="*/ 64 h 227"/>
                  <a:gd name="T40" fmla="*/ 9 w 34"/>
                  <a:gd name="T41" fmla="*/ 64 h 227"/>
                  <a:gd name="T42" fmla="*/ 14 w 34"/>
                  <a:gd name="T43" fmla="*/ 108 h 227"/>
                  <a:gd name="T44" fmla="*/ 14 w 34"/>
                  <a:gd name="T45" fmla="*/ 148 h 227"/>
                  <a:gd name="T46" fmla="*/ 9 w 34"/>
                  <a:gd name="T47" fmla="*/ 187 h 227"/>
                  <a:gd name="T48" fmla="*/ 0 w 34"/>
                  <a:gd name="T49" fmla="*/ 227 h 227"/>
                  <a:gd name="T50" fmla="*/ 0 w 34"/>
                  <a:gd name="T51" fmla="*/ 227 h 227"/>
                  <a:gd name="T52" fmla="*/ 0 w 34"/>
                  <a:gd name="T53" fmla="*/ 227 h 227"/>
                  <a:gd name="T54" fmla="*/ 0 w 34"/>
                  <a:gd name="T55" fmla="*/ 227 h 22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34" h="227">
                    <a:moveTo>
                      <a:pt x="0" y="227"/>
                    </a:moveTo>
                    <a:lnTo>
                      <a:pt x="0" y="227"/>
                    </a:lnTo>
                    <a:lnTo>
                      <a:pt x="19" y="173"/>
                    </a:lnTo>
                    <a:lnTo>
                      <a:pt x="29" y="148"/>
                    </a:lnTo>
                    <a:lnTo>
                      <a:pt x="29" y="118"/>
                    </a:lnTo>
                    <a:lnTo>
                      <a:pt x="29" y="118"/>
                    </a:lnTo>
                    <a:lnTo>
                      <a:pt x="29" y="103"/>
                    </a:lnTo>
                    <a:lnTo>
                      <a:pt x="24" y="84"/>
                    </a:lnTo>
                    <a:lnTo>
                      <a:pt x="24" y="84"/>
                    </a:lnTo>
                    <a:lnTo>
                      <a:pt x="24" y="59"/>
                    </a:lnTo>
                    <a:lnTo>
                      <a:pt x="24" y="44"/>
                    </a:lnTo>
                    <a:lnTo>
                      <a:pt x="34" y="0"/>
                    </a:lnTo>
                    <a:lnTo>
                      <a:pt x="34" y="0"/>
                    </a:lnTo>
                    <a:lnTo>
                      <a:pt x="29" y="0"/>
                    </a:lnTo>
                    <a:lnTo>
                      <a:pt x="24" y="0"/>
                    </a:lnTo>
                    <a:lnTo>
                      <a:pt x="24" y="0"/>
                    </a:lnTo>
                    <a:lnTo>
                      <a:pt x="14" y="15"/>
                    </a:lnTo>
                    <a:lnTo>
                      <a:pt x="9" y="29"/>
                    </a:lnTo>
                    <a:lnTo>
                      <a:pt x="9" y="44"/>
                    </a:lnTo>
                    <a:lnTo>
                      <a:pt x="9" y="64"/>
                    </a:lnTo>
                    <a:lnTo>
                      <a:pt x="9" y="64"/>
                    </a:lnTo>
                    <a:lnTo>
                      <a:pt x="14" y="108"/>
                    </a:lnTo>
                    <a:lnTo>
                      <a:pt x="14" y="148"/>
                    </a:lnTo>
                    <a:lnTo>
                      <a:pt x="9" y="187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0" y="227"/>
                    </a:lnTo>
                    <a:lnTo>
                      <a:pt x="0" y="22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2" name="Freeform 281"/>
              <p:cNvSpPr>
                <a:spLocks/>
              </p:cNvSpPr>
              <p:nvPr/>
            </p:nvSpPr>
            <p:spPr bwMode="auto">
              <a:xfrm>
                <a:off x="734" y="3255"/>
                <a:ext cx="198" cy="143"/>
              </a:xfrm>
              <a:custGeom>
                <a:avLst/>
                <a:gdLst>
                  <a:gd name="T0" fmla="*/ 0 w 198"/>
                  <a:gd name="T1" fmla="*/ 143 h 143"/>
                  <a:gd name="T2" fmla="*/ 0 w 198"/>
                  <a:gd name="T3" fmla="*/ 143 h 143"/>
                  <a:gd name="T4" fmla="*/ 20 w 198"/>
                  <a:gd name="T5" fmla="*/ 124 h 143"/>
                  <a:gd name="T6" fmla="*/ 45 w 198"/>
                  <a:gd name="T7" fmla="*/ 104 h 143"/>
                  <a:gd name="T8" fmla="*/ 104 w 198"/>
                  <a:gd name="T9" fmla="*/ 74 h 143"/>
                  <a:gd name="T10" fmla="*/ 129 w 198"/>
                  <a:gd name="T11" fmla="*/ 64 h 143"/>
                  <a:gd name="T12" fmla="*/ 153 w 198"/>
                  <a:gd name="T13" fmla="*/ 45 h 143"/>
                  <a:gd name="T14" fmla="*/ 178 w 198"/>
                  <a:gd name="T15" fmla="*/ 25 h 143"/>
                  <a:gd name="T16" fmla="*/ 198 w 198"/>
                  <a:gd name="T17" fmla="*/ 5 h 143"/>
                  <a:gd name="T18" fmla="*/ 198 w 198"/>
                  <a:gd name="T19" fmla="*/ 5 h 143"/>
                  <a:gd name="T20" fmla="*/ 198 w 198"/>
                  <a:gd name="T21" fmla="*/ 0 h 143"/>
                  <a:gd name="T22" fmla="*/ 193 w 198"/>
                  <a:gd name="T23" fmla="*/ 0 h 143"/>
                  <a:gd name="T24" fmla="*/ 193 w 198"/>
                  <a:gd name="T25" fmla="*/ 0 h 143"/>
                  <a:gd name="T26" fmla="*/ 138 w 198"/>
                  <a:gd name="T27" fmla="*/ 40 h 143"/>
                  <a:gd name="T28" fmla="*/ 79 w 198"/>
                  <a:gd name="T29" fmla="*/ 74 h 143"/>
                  <a:gd name="T30" fmla="*/ 79 w 198"/>
                  <a:gd name="T31" fmla="*/ 74 h 143"/>
                  <a:gd name="T32" fmla="*/ 35 w 198"/>
                  <a:gd name="T33" fmla="*/ 104 h 143"/>
                  <a:gd name="T34" fmla="*/ 15 w 198"/>
                  <a:gd name="T35" fmla="*/ 119 h 143"/>
                  <a:gd name="T36" fmla="*/ 0 w 198"/>
                  <a:gd name="T37" fmla="*/ 138 h 143"/>
                  <a:gd name="T38" fmla="*/ 0 w 198"/>
                  <a:gd name="T39" fmla="*/ 138 h 143"/>
                  <a:gd name="T40" fmla="*/ 0 w 198"/>
                  <a:gd name="T41" fmla="*/ 143 h 143"/>
                  <a:gd name="T42" fmla="*/ 0 w 198"/>
                  <a:gd name="T43" fmla="*/ 143 h 1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8" h="143">
                    <a:moveTo>
                      <a:pt x="0" y="143"/>
                    </a:moveTo>
                    <a:lnTo>
                      <a:pt x="0" y="143"/>
                    </a:lnTo>
                    <a:lnTo>
                      <a:pt x="20" y="124"/>
                    </a:lnTo>
                    <a:lnTo>
                      <a:pt x="45" y="104"/>
                    </a:lnTo>
                    <a:lnTo>
                      <a:pt x="104" y="74"/>
                    </a:lnTo>
                    <a:lnTo>
                      <a:pt x="129" y="64"/>
                    </a:lnTo>
                    <a:lnTo>
                      <a:pt x="153" y="45"/>
                    </a:lnTo>
                    <a:lnTo>
                      <a:pt x="178" y="25"/>
                    </a:lnTo>
                    <a:lnTo>
                      <a:pt x="198" y="5"/>
                    </a:lnTo>
                    <a:lnTo>
                      <a:pt x="198" y="5"/>
                    </a:lnTo>
                    <a:lnTo>
                      <a:pt x="198" y="0"/>
                    </a:lnTo>
                    <a:lnTo>
                      <a:pt x="193" y="0"/>
                    </a:lnTo>
                    <a:lnTo>
                      <a:pt x="193" y="0"/>
                    </a:lnTo>
                    <a:lnTo>
                      <a:pt x="138" y="40"/>
                    </a:lnTo>
                    <a:lnTo>
                      <a:pt x="79" y="74"/>
                    </a:lnTo>
                    <a:lnTo>
                      <a:pt x="79" y="74"/>
                    </a:lnTo>
                    <a:lnTo>
                      <a:pt x="35" y="104"/>
                    </a:lnTo>
                    <a:lnTo>
                      <a:pt x="15" y="119"/>
                    </a:lnTo>
                    <a:lnTo>
                      <a:pt x="0" y="138"/>
                    </a:lnTo>
                    <a:lnTo>
                      <a:pt x="0" y="138"/>
                    </a:lnTo>
                    <a:lnTo>
                      <a:pt x="0" y="143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3" name="Freeform 282"/>
              <p:cNvSpPr>
                <a:spLocks/>
              </p:cNvSpPr>
              <p:nvPr/>
            </p:nvSpPr>
            <p:spPr bwMode="auto">
              <a:xfrm>
                <a:off x="1795" y="3458"/>
                <a:ext cx="168" cy="167"/>
              </a:xfrm>
              <a:custGeom>
                <a:avLst/>
                <a:gdLst>
                  <a:gd name="T0" fmla="*/ 168 w 168"/>
                  <a:gd name="T1" fmla="*/ 167 h 167"/>
                  <a:gd name="T2" fmla="*/ 168 w 168"/>
                  <a:gd name="T3" fmla="*/ 167 h 167"/>
                  <a:gd name="T4" fmla="*/ 158 w 168"/>
                  <a:gd name="T5" fmla="*/ 143 h 167"/>
                  <a:gd name="T6" fmla="*/ 149 w 168"/>
                  <a:gd name="T7" fmla="*/ 118 h 167"/>
                  <a:gd name="T8" fmla="*/ 134 w 168"/>
                  <a:gd name="T9" fmla="*/ 93 h 167"/>
                  <a:gd name="T10" fmla="*/ 114 w 168"/>
                  <a:gd name="T11" fmla="*/ 79 h 167"/>
                  <a:gd name="T12" fmla="*/ 114 w 168"/>
                  <a:gd name="T13" fmla="*/ 79 h 167"/>
                  <a:gd name="T14" fmla="*/ 60 w 168"/>
                  <a:gd name="T15" fmla="*/ 44 h 167"/>
                  <a:gd name="T16" fmla="*/ 30 w 168"/>
                  <a:gd name="T17" fmla="*/ 24 h 167"/>
                  <a:gd name="T18" fmla="*/ 5 w 168"/>
                  <a:gd name="T19" fmla="*/ 0 h 167"/>
                  <a:gd name="T20" fmla="*/ 5 w 168"/>
                  <a:gd name="T21" fmla="*/ 0 h 167"/>
                  <a:gd name="T22" fmla="*/ 0 w 168"/>
                  <a:gd name="T23" fmla="*/ 4 h 167"/>
                  <a:gd name="T24" fmla="*/ 0 w 168"/>
                  <a:gd name="T25" fmla="*/ 4 h 167"/>
                  <a:gd name="T26" fmla="*/ 15 w 168"/>
                  <a:gd name="T27" fmla="*/ 24 h 167"/>
                  <a:gd name="T28" fmla="*/ 30 w 168"/>
                  <a:gd name="T29" fmla="*/ 39 h 167"/>
                  <a:gd name="T30" fmla="*/ 75 w 168"/>
                  <a:gd name="T31" fmla="*/ 64 h 167"/>
                  <a:gd name="T32" fmla="*/ 75 w 168"/>
                  <a:gd name="T33" fmla="*/ 64 h 167"/>
                  <a:gd name="T34" fmla="*/ 104 w 168"/>
                  <a:gd name="T35" fmla="*/ 79 h 167"/>
                  <a:gd name="T36" fmla="*/ 134 w 168"/>
                  <a:gd name="T37" fmla="*/ 103 h 167"/>
                  <a:gd name="T38" fmla="*/ 153 w 168"/>
                  <a:gd name="T39" fmla="*/ 133 h 167"/>
                  <a:gd name="T40" fmla="*/ 168 w 168"/>
                  <a:gd name="T41" fmla="*/ 167 h 167"/>
                  <a:gd name="T42" fmla="*/ 168 w 168"/>
                  <a:gd name="T43" fmla="*/ 167 h 167"/>
                  <a:gd name="T44" fmla="*/ 168 w 168"/>
                  <a:gd name="T45" fmla="*/ 167 h 167"/>
                  <a:gd name="T46" fmla="*/ 168 w 168"/>
                  <a:gd name="T47" fmla="*/ 167 h 1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68" h="167">
                    <a:moveTo>
                      <a:pt x="168" y="167"/>
                    </a:moveTo>
                    <a:lnTo>
                      <a:pt x="168" y="167"/>
                    </a:lnTo>
                    <a:lnTo>
                      <a:pt x="158" y="143"/>
                    </a:lnTo>
                    <a:lnTo>
                      <a:pt x="149" y="118"/>
                    </a:lnTo>
                    <a:lnTo>
                      <a:pt x="134" y="93"/>
                    </a:lnTo>
                    <a:lnTo>
                      <a:pt x="114" y="79"/>
                    </a:lnTo>
                    <a:lnTo>
                      <a:pt x="114" y="79"/>
                    </a:lnTo>
                    <a:lnTo>
                      <a:pt x="60" y="44"/>
                    </a:lnTo>
                    <a:lnTo>
                      <a:pt x="30" y="24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4"/>
                    </a:lnTo>
                    <a:lnTo>
                      <a:pt x="0" y="4"/>
                    </a:lnTo>
                    <a:lnTo>
                      <a:pt x="15" y="24"/>
                    </a:lnTo>
                    <a:lnTo>
                      <a:pt x="30" y="39"/>
                    </a:lnTo>
                    <a:lnTo>
                      <a:pt x="75" y="64"/>
                    </a:lnTo>
                    <a:lnTo>
                      <a:pt x="75" y="64"/>
                    </a:lnTo>
                    <a:lnTo>
                      <a:pt x="104" y="79"/>
                    </a:lnTo>
                    <a:lnTo>
                      <a:pt x="134" y="103"/>
                    </a:lnTo>
                    <a:lnTo>
                      <a:pt x="153" y="133"/>
                    </a:lnTo>
                    <a:lnTo>
                      <a:pt x="168" y="167"/>
                    </a:lnTo>
                    <a:lnTo>
                      <a:pt x="168" y="167"/>
                    </a:lnTo>
                    <a:lnTo>
                      <a:pt x="168" y="167"/>
                    </a:lnTo>
                    <a:lnTo>
                      <a:pt x="168" y="167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4" name="Freeform 283"/>
              <p:cNvSpPr>
                <a:spLocks/>
              </p:cNvSpPr>
              <p:nvPr/>
            </p:nvSpPr>
            <p:spPr bwMode="auto">
              <a:xfrm>
                <a:off x="1983" y="3329"/>
                <a:ext cx="49" cy="183"/>
              </a:xfrm>
              <a:custGeom>
                <a:avLst/>
                <a:gdLst>
                  <a:gd name="T0" fmla="*/ 49 w 49"/>
                  <a:gd name="T1" fmla="*/ 183 h 183"/>
                  <a:gd name="T2" fmla="*/ 49 w 49"/>
                  <a:gd name="T3" fmla="*/ 183 h 183"/>
                  <a:gd name="T4" fmla="*/ 30 w 49"/>
                  <a:gd name="T5" fmla="*/ 133 h 183"/>
                  <a:gd name="T6" fmla="*/ 25 w 49"/>
                  <a:gd name="T7" fmla="*/ 109 h 183"/>
                  <a:gd name="T8" fmla="*/ 20 w 49"/>
                  <a:gd name="T9" fmla="*/ 84 h 183"/>
                  <a:gd name="T10" fmla="*/ 20 w 49"/>
                  <a:gd name="T11" fmla="*/ 84 h 183"/>
                  <a:gd name="T12" fmla="*/ 15 w 49"/>
                  <a:gd name="T13" fmla="*/ 40 h 183"/>
                  <a:gd name="T14" fmla="*/ 10 w 49"/>
                  <a:gd name="T15" fmla="*/ 20 h 183"/>
                  <a:gd name="T16" fmla="*/ 0 w 49"/>
                  <a:gd name="T17" fmla="*/ 0 h 183"/>
                  <a:gd name="T18" fmla="*/ 0 w 49"/>
                  <a:gd name="T19" fmla="*/ 0 h 183"/>
                  <a:gd name="T20" fmla="*/ 0 w 49"/>
                  <a:gd name="T21" fmla="*/ 5 h 183"/>
                  <a:gd name="T22" fmla="*/ 0 w 49"/>
                  <a:gd name="T23" fmla="*/ 5 h 183"/>
                  <a:gd name="T24" fmla="*/ 5 w 49"/>
                  <a:gd name="T25" fmla="*/ 25 h 183"/>
                  <a:gd name="T26" fmla="*/ 10 w 49"/>
                  <a:gd name="T27" fmla="*/ 50 h 183"/>
                  <a:gd name="T28" fmla="*/ 15 w 49"/>
                  <a:gd name="T29" fmla="*/ 94 h 183"/>
                  <a:gd name="T30" fmla="*/ 15 w 49"/>
                  <a:gd name="T31" fmla="*/ 94 h 183"/>
                  <a:gd name="T32" fmla="*/ 30 w 49"/>
                  <a:gd name="T33" fmla="*/ 138 h 183"/>
                  <a:gd name="T34" fmla="*/ 44 w 49"/>
                  <a:gd name="T35" fmla="*/ 183 h 183"/>
                  <a:gd name="T36" fmla="*/ 44 w 49"/>
                  <a:gd name="T37" fmla="*/ 183 h 183"/>
                  <a:gd name="T38" fmla="*/ 49 w 49"/>
                  <a:gd name="T39" fmla="*/ 183 h 183"/>
                  <a:gd name="T40" fmla="*/ 49 w 49"/>
                  <a:gd name="T41" fmla="*/ 183 h 1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9" h="183">
                    <a:moveTo>
                      <a:pt x="49" y="183"/>
                    </a:moveTo>
                    <a:lnTo>
                      <a:pt x="49" y="183"/>
                    </a:lnTo>
                    <a:lnTo>
                      <a:pt x="30" y="133"/>
                    </a:lnTo>
                    <a:lnTo>
                      <a:pt x="25" y="109"/>
                    </a:lnTo>
                    <a:lnTo>
                      <a:pt x="20" y="84"/>
                    </a:lnTo>
                    <a:lnTo>
                      <a:pt x="20" y="84"/>
                    </a:lnTo>
                    <a:lnTo>
                      <a:pt x="15" y="40"/>
                    </a:lnTo>
                    <a:lnTo>
                      <a:pt x="10" y="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5" y="25"/>
                    </a:lnTo>
                    <a:lnTo>
                      <a:pt x="10" y="50"/>
                    </a:lnTo>
                    <a:lnTo>
                      <a:pt x="15" y="94"/>
                    </a:lnTo>
                    <a:lnTo>
                      <a:pt x="15" y="94"/>
                    </a:lnTo>
                    <a:lnTo>
                      <a:pt x="30" y="138"/>
                    </a:lnTo>
                    <a:lnTo>
                      <a:pt x="44" y="183"/>
                    </a:lnTo>
                    <a:lnTo>
                      <a:pt x="44" y="183"/>
                    </a:lnTo>
                    <a:lnTo>
                      <a:pt x="49" y="183"/>
                    </a:lnTo>
                    <a:lnTo>
                      <a:pt x="49" y="183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5" name="Freeform 284"/>
              <p:cNvSpPr>
                <a:spLocks/>
              </p:cNvSpPr>
              <p:nvPr/>
            </p:nvSpPr>
            <p:spPr bwMode="auto">
              <a:xfrm>
                <a:off x="1697" y="2697"/>
                <a:ext cx="143" cy="114"/>
              </a:xfrm>
              <a:custGeom>
                <a:avLst/>
                <a:gdLst>
                  <a:gd name="T0" fmla="*/ 5 w 143"/>
                  <a:gd name="T1" fmla="*/ 99 h 114"/>
                  <a:gd name="T2" fmla="*/ 5 w 143"/>
                  <a:gd name="T3" fmla="*/ 99 h 114"/>
                  <a:gd name="T4" fmla="*/ 10 w 143"/>
                  <a:gd name="T5" fmla="*/ 74 h 114"/>
                  <a:gd name="T6" fmla="*/ 24 w 143"/>
                  <a:gd name="T7" fmla="*/ 50 h 114"/>
                  <a:gd name="T8" fmla="*/ 29 w 143"/>
                  <a:gd name="T9" fmla="*/ 40 h 114"/>
                  <a:gd name="T10" fmla="*/ 44 w 143"/>
                  <a:gd name="T11" fmla="*/ 30 h 114"/>
                  <a:gd name="T12" fmla="*/ 54 w 143"/>
                  <a:gd name="T13" fmla="*/ 30 h 114"/>
                  <a:gd name="T14" fmla="*/ 69 w 143"/>
                  <a:gd name="T15" fmla="*/ 35 h 114"/>
                  <a:gd name="T16" fmla="*/ 69 w 143"/>
                  <a:gd name="T17" fmla="*/ 35 h 114"/>
                  <a:gd name="T18" fmla="*/ 84 w 143"/>
                  <a:gd name="T19" fmla="*/ 50 h 114"/>
                  <a:gd name="T20" fmla="*/ 98 w 143"/>
                  <a:gd name="T21" fmla="*/ 69 h 114"/>
                  <a:gd name="T22" fmla="*/ 108 w 143"/>
                  <a:gd name="T23" fmla="*/ 89 h 114"/>
                  <a:gd name="T24" fmla="*/ 118 w 143"/>
                  <a:gd name="T25" fmla="*/ 109 h 114"/>
                  <a:gd name="T26" fmla="*/ 118 w 143"/>
                  <a:gd name="T27" fmla="*/ 109 h 114"/>
                  <a:gd name="T28" fmla="*/ 123 w 143"/>
                  <a:gd name="T29" fmla="*/ 114 h 114"/>
                  <a:gd name="T30" fmla="*/ 133 w 143"/>
                  <a:gd name="T31" fmla="*/ 114 h 114"/>
                  <a:gd name="T32" fmla="*/ 138 w 143"/>
                  <a:gd name="T33" fmla="*/ 109 h 114"/>
                  <a:gd name="T34" fmla="*/ 143 w 143"/>
                  <a:gd name="T35" fmla="*/ 99 h 114"/>
                  <a:gd name="T36" fmla="*/ 143 w 143"/>
                  <a:gd name="T37" fmla="*/ 99 h 114"/>
                  <a:gd name="T38" fmla="*/ 138 w 143"/>
                  <a:gd name="T39" fmla="*/ 84 h 114"/>
                  <a:gd name="T40" fmla="*/ 133 w 143"/>
                  <a:gd name="T41" fmla="*/ 64 h 114"/>
                  <a:gd name="T42" fmla="*/ 113 w 143"/>
                  <a:gd name="T43" fmla="*/ 35 h 114"/>
                  <a:gd name="T44" fmla="*/ 113 w 143"/>
                  <a:gd name="T45" fmla="*/ 35 h 114"/>
                  <a:gd name="T46" fmla="*/ 94 w 143"/>
                  <a:gd name="T47" fmla="*/ 10 h 114"/>
                  <a:gd name="T48" fmla="*/ 79 w 143"/>
                  <a:gd name="T49" fmla="*/ 5 h 114"/>
                  <a:gd name="T50" fmla="*/ 64 w 143"/>
                  <a:gd name="T51" fmla="*/ 0 h 114"/>
                  <a:gd name="T52" fmla="*/ 64 w 143"/>
                  <a:gd name="T53" fmla="*/ 0 h 114"/>
                  <a:gd name="T54" fmla="*/ 44 w 143"/>
                  <a:gd name="T55" fmla="*/ 0 h 114"/>
                  <a:gd name="T56" fmla="*/ 29 w 143"/>
                  <a:gd name="T57" fmla="*/ 5 h 114"/>
                  <a:gd name="T58" fmla="*/ 15 w 143"/>
                  <a:gd name="T59" fmla="*/ 15 h 114"/>
                  <a:gd name="T60" fmla="*/ 5 w 143"/>
                  <a:gd name="T61" fmla="*/ 30 h 114"/>
                  <a:gd name="T62" fmla="*/ 0 w 143"/>
                  <a:gd name="T63" fmla="*/ 50 h 114"/>
                  <a:gd name="T64" fmla="*/ 0 w 143"/>
                  <a:gd name="T65" fmla="*/ 69 h 114"/>
                  <a:gd name="T66" fmla="*/ 5 w 143"/>
                  <a:gd name="T67" fmla="*/ 99 h 114"/>
                  <a:gd name="T68" fmla="*/ 5 w 143"/>
                  <a:gd name="T69" fmla="*/ 99 h 114"/>
                  <a:gd name="T70" fmla="*/ 5 w 143"/>
                  <a:gd name="T71" fmla="*/ 99 h 114"/>
                  <a:gd name="T72" fmla="*/ 5 w 143"/>
                  <a:gd name="T73" fmla="*/ 99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43" h="114">
                    <a:moveTo>
                      <a:pt x="5" y="99"/>
                    </a:moveTo>
                    <a:lnTo>
                      <a:pt x="5" y="99"/>
                    </a:lnTo>
                    <a:lnTo>
                      <a:pt x="10" y="74"/>
                    </a:lnTo>
                    <a:lnTo>
                      <a:pt x="24" y="50"/>
                    </a:lnTo>
                    <a:lnTo>
                      <a:pt x="29" y="40"/>
                    </a:lnTo>
                    <a:lnTo>
                      <a:pt x="44" y="30"/>
                    </a:lnTo>
                    <a:lnTo>
                      <a:pt x="54" y="30"/>
                    </a:lnTo>
                    <a:lnTo>
                      <a:pt x="69" y="35"/>
                    </a:lnTo>
                    <a:lnTo>
                      <a:pt x="69" y="35"/>
                    </a:lnTo>
                    <a:lnTo>
                      <a:pt x="84" y="50"/>
                    </a:lnTo>
                    <a:lnTo>
                      <a:pt x="98" y="69"/>
                    </a:lnTo>
                    <a:lnTo>
                      <a:pt x="108" y="89"/>
                    </a:lnTo>
                    <a:lnTo>
                      <a:pt x="118" y="109"/>
                    </a:lnTo>
                    <a:lnTo>
                      <a:pt x="118" y="109"/>
                    </a:lnTo>
                    <a:lnTo>
                      <a:pt x="123" y="114"/>
                    </a:lnTo>
                    <a:lnTo>
                      <a:pt x="133" y="114"/>
                    </a:lnTo>
                    <a:lnTo>
                      <a:pt x="138" y="109"/>
                    </a:lnTo>
                    <a:lnTo>
                      <a:pt x="143" y="99"/>
                    </a:lnTo>
                    <a:lnTo>
                      <a:pt x="143" y="99"/>
                    </a:lnTo>
                    <a:lnTo>
                      <a:pt x="138" y="84"/>
                    </a:lnTo>
                    <a:lnTo>
                      <a:pt x="133" y="64"/>
                    </a:lnTo>
                    <a:lnTo>
                      <a:pt x="113" y="35"/>
                    </a:lnTo>
                    <a:lnTo>
                      <a:pt x="113" y="35"/>
                    </a:lnTo>
                    <a:lnTo>
                      <a:pt x="94" y="10"/>
                    </a:lnTo>
                    <a:lnTo>
                      <a:pt x="79" y="5"/>
                    </a:lnTo>
                    <a:lnTo>
                      <a:pt x="64" y="0"/>
                    </a:lnTo>
                    <a:lnTo>
                      <a:pt x="64" y="0"/>
                    </a:lnTo>
                    <a:lnTo>
                      <a:pt x="44" y="0"/>
                    </a:lnTo>
                    <a:lnTo>
                      <a:pt x="29" y="5"/>
                    </a:lnTo>
                    <a:lnTo>
                      <a:pt x="15" y="15"/>
                    </a:lnTo>
                    <a:lnTo>
                      <a:pt x="5" y="30"/>
                    </a:lnTo>
                    <a:lnTo>
                      <a:pt x="0" y="50"/>
                    </a:lnTo>
                    <a:lnTo>
                      <a:pt x="0" y="69"/>
                    </a:lnTo>
                    <a:lnTo>
                      <a:pt x="5" y="99"/>
                    </a:lnTo>
                    <a:lnTo>
                      <a:pt x="5" y="99"/>
                    </a:lnTo>
                    <a:lnTo>
                      <a:pt x="5" y="99"/>
                    </a:lnTo>
                    <a:lnTo>
                      <a:pt x="5" y="99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66" name="Freeform 285"/>
              <p:cNvSpPr>
                <a:spLocks/>
              </p:cNvSpPr>
              <p:nvPr/>
            </p:nvSpPr>
            <p:spPr bwMode="auto">
              <a:xfrm>
                <a:off x="1697" y="2648"/>
                <a:ext cx="118" cy="79"/>
              </a:xfrm>
              <a:custGeom>
                <a:avLst/>
                <a:gdLst>
                  <a:gd name="T0" fmla="*/ 24 w 118"/>
                  <a:gd name="T1" fmla="*/ 39 h 79"/>
                  <a:gd name="T2" fmla="*/ 34 w 118"/>
                  <a:gd name="T3" fmla="*/ 29 h 79"/>
                  <a:gd name="T4" fmla="*/ 44 w 118"/>
                  <a:gd name="T5" fmla="*/ 34 h 79"/>
                  <a:gd name="T6" fmla="*/ 24 w 118"/>
                  <a:gd name="T7" fmla="*/ 15 h 79"/>
                  <a:gd name="T8" fmla="*/ 10 w 118"/>
                  <a:gd name="T9" fmla="*/ 29 h 79"/>
                  <a:gd name="T10" fmla="*/ 24 w 118"/>
                  <a:gd name="T11" fmla="*/ 44 h 79"/>
                  <a:gd name="T12" fmla="*/ 49 w 118"/>
                  <a:gd name="T13" fmla="*/ 29 h 79"/>
                  <a:gd name="T14" fmla="*/ 24 w 118"/>
                  <a:gd name="T15" fmla="*/ 39 h 79"/>
                  <a:gd name="T16" fmla="*/ 34 w 118"/>
                  <a:gd name="T17" fmla="*/ 64 h 79"/>
                  <a:gd name="T18" fmla="*/ 64 w 118"/>
                  <a:gd name="T19" fmla="*/ 59 h 79"/>
                  <a:gd name="T20" fmla="*/ 69 w 118"/>
                  <a:gd name="T21" fmla="*/ 29 h 79"/>
                  <a:gd name="T22" fmla="*/ 39 w 118"/>
                  <a:gd name="T23" fmla="*/ 24 h 79"/>
                  <a:gd name="T24" fmla="*/ 54 w 118"/>
                  <a:gd name="T25" fmla="*/ 54 h 79"/>
                  <a:gd name="T26" fmla="*/ 94 w 118"/>
                  <a:gd name="T27" fmla="*/ 69 h 79"/>
                  <a:gd name="T28" fmla="*/ 84 w 118"/>
                  <a:gd name="T29" fmla="*/ 34 h 79"/>
                  <a:gd name="T30" fmla="*/ 69 w 118"/>
                  <a:gd name="T31" fmla="*/ 54 h 79"/>
                  <a:gd name="T32" fmla="*/ 113 w 118"/>
                  <a:gd name="T33" fmla="*/ 79 h 79"/>
                  <a:gd name="T34" fmla="*/ 103 w 118"/>
                  <a:gd name="T35" fmla="*/ 54 h 79"/>
                  <a:gd name="T36" fmla="*/ 74 w 118"/>
                  <a:gd name="T37" fmla="*/ 29 h 79"/>
                  <a:gd name="T38" fmla="*/ 64 w 118"/>
                  <a:gd name="T39" fmla="*/ 54 h 79"/>
                  <a:gd name="T40" fmla="*/ 94 w 118"/>
                  <a:gd name="T41" fmla="*/ 69 h 79"/>
                  <a:gd name="T42" fmla="*/ 118 w 118"/>
                  <a:gd name="T43" fmla="*/ 54 h 79"/>
                  <a:gd name="T44" fmla="*/ 108 w 118"/>
                  <a:gd name="T45" fmla="*/ 44 h 79"/>
                  <a:gd name="T46" fmla="*/ 39 w 118"/>
                  <a:gd name="T47" fmla="*/ 24 h 79"/>
                  <a:gd name="T48" fmla="*/ 20 w 118"/>
                  <a:gd name="T49" fmla="*/ 39 h 79"/>
                  <a:gd name="T50" fmla="*/ 34 w 118"/>
                  <a:gd name="T51" fmla="*/ 54 h 79"/>
                  <a:gd name="T52" fmla="*/ 74 w 118"/>
                  <a:gd name="T53" fmla="*/ 59 h 79"/>
                  <a:gd name="T54" fmla="*/ 84 w 118"/>
                  <a:gd name="T55" fmla="*/ 39 h 79"/>
                  <a:gd name="T56" fmla="*/ 59 w 118"/>
                  <a:gd name="T57" fmla="*/ 24 h 79"/>
                  <a:gd name="T58" fmla="*/ 10 w 118"/>
                  <a:gd name="T59" fmla="*/ 44 h 79"/>
                  <a:gd name="T60" fmla="*/ 10 w 118"/>
                  <a:gd name="T61" fmla="*/ 59 h 79"/>
                  <a:gd name="T62" fmla="*/ 24 w 118"/>
                  <a:gd name="T63" fmla="*/ 69 h 79"/>
                  <a:gd name="T64" fmla="*/ 64 w 118"/>
                  <a:gd name="T65" fmla="*/ 54 h 79"/>
                  <a:gd name="T66" fmla="*/ 69 w 118"/>
                  <a:gd name="T67" fmla="*/ 34 h 79"/>
                  <a:gd name="T68" fmla="*/ 44 w 118"/>
                  <a:gd name="T69" fmla="*/ 20 h 79"/>
                  <a:gd name="T70" fmla="*/ 24 w 118"/>
                  <a:gd name="T71" fmla="*/ 44 h 79"/>
                  <a:gd name="T72" fmla="*/ 59 w 118"/>
                  <a:gd name="T73" fmla="*/ 39 h 79"/>
                  <a:gd name="T74" fmla="*/ 74 w 118"/>
                  <a:gd name="T75" fmla="*/ 24 h 79"/>
                  <a:gd name="T76" fmla="*/ 59 w 118"/>
                  <a:gd name="T77" fmla="*/ 10 h 79"/>
                  <a:gd name="T78" fmla="*/ 20 w 118"/>
                  <a:gd name="T79" fmla="*/ 5 h 79"/>
                  <a:gd name="T80" fmla="*/ 5 w 118"/>
                  <a:gd name="T81" fmla="*/ 29 h 79"/>
                  <a:gd name="T82" fmla="*/ 0 w 118"/>
                  <a:gd name="T83" fmla="*/ 59 h 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118" h="79">
                    <a:moveTo>
                      <a:pt x="5" y="54"/>
                    </a:moveTo>
                    <a:lnTo>
                      <a:pt x="5" y="54"/>
                    </a:lnTo>
                    <a:lnTo>
                      <a:pt x="24" y="39"/>
                    </a:lnTo>
                    <a:lnTo>
                      <a:pt x="24" y="39"/>
                    </a:lnTo>
                    <a:lnTo>
                      <a:pt x="34" y="29"/>
                    </a:lnTo>
                    <a:lnTo>
                      <a:pt x="34" y="29"/>
                    </a:lnTo>
                    <a:lnTo>
                      <a:pt x="39" y="29"/>
                    </a:lnTo>
                    <a:lnTo>
                      <a:pt x="44" y="34"/>
                    </a:lnTo>
                    <a:lnTo>
                      <a:pt x="44" y="34"/>
                    </a:lnTo>
                    <a:lnTo>
                      <a:pt x="59" y="10"/>
                    </a:lnTo>
                    <a:lnTo>
                      <a:pt x="59" y="10"/>
                    </a:lnTo>
                    <a:lnTo>
                      <a:pt x="24" y="15"/>
                    </a:lnTo>
                    <a:lnTo>
                      <a:pt x="24" y="15"/>
                    </a:lnTo>
                    <a:lnTo>
                      <a:pt x="10" y="20"/>
                    </a:lnTo>
                    <a:lnTo>
                      <a:pt x="10" y="29"/>
                    </a:lnTo>
                    <a:lnTo>
                      <a:pt x="10" y="39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49" y="54"/>
                    </a:lnTo>
                    <a:lnTo>
                      <a:pt x="49" y="54"/>
                    </a:lnTo>
                    <a:lnTo>
                      <a:pt x="49" y="29"/>
                    </a:lnTo>
                    <a:lnTo>
                      <a:pt x="49" y="29"/>
                    </a:lnTo>
                    <a:lnTo>
                      <a:pt x="34" y="34"/>
                    </a:lnTo>
                    <a:lnTo>
                      <a:pt x="24" y="39"/>
                    </a:lnTo>
                    <a:lnTo>
                      <a:pt x="24" y="39"/>
                    </a:lnTo>
                    <a:lnTo>
                      <a:pt x="34" y="64"/>
                    </a:lnTo>
                    <a:lnTo>
                      <a:pt x="34" y="64"/>
                    </a:lnTo>
                    <a:lnTo>
                      <a:pt x="49" y="54"/>
                    </a:lnTo>
                    <a:lnTo>
                      <a:pt x="54" y="54"/>
                    </a:lnTo>
                    <a:lnTo>
                      <a:pt x="64" y="59"/>
                    </a:lnTo>
                    <a:lnTo>
                      <a:pt x="64" y="59"/>
                    </a:lnTo>
                    <a:lnTo>
                      <a:pt x="69" y="29"/>
                    </a:lnTo>
                    <a:lnTo>
                      <a:pt x="69" y="29"/>
                    </a:lnTo>
                    <a:lnTo>
                      <a:pt x="54" y="29"/>
                    </a:lnTo>
                    <a:lnTo>
                      <a:pt x="39" y="24"/>
                    </a:lnTo>
                    <a:lnTo>
                      <a:pt x="39" y="24"/>
                    </a:lnTo>
                    <a:lnTo>
                      <a:pt x="39" y="54"/>
                    </a:lnTo>
                    <a:lnTo>
                      <a:pt x="39" y="54"/>
                    </a:lnTo>
                    <a:lnTo>
                      <a:pt x="54" y="54"/>
                    </a:lnTo>
                    <a:lnTo>
                      <a:pt x="64" y="59"/>
                    </a:lnTo>
                    <a:lnTo>
                      <a:pt x="94" y="69"/>
                    </a:lnTo>
                    <a:lnTo>
                      <a:pt x="94" y="69"/>
                    </a:lnTo>
                    <a:lnTo>
                      <a:pt x="108" y="44"/>
                    </a:lnTo>
                    <a:lnTo>
                      <a:pt x="108" y="44"/>
                    </a:lnTo>
                    <a:lnTo>
                      <a:pt x="84" y="34"/>
                    </a:lnTo>
                    <a:lnTo>
                      <a:pt x="84" y="34"/>
                    </a:lnTo>
                    <a:lnTo>
                      <a:pt x="69" y="54"/>
                    </a:lnTo>
                    <a:lnTo>
                      <a:pt x="69" y="54"/>
                    </a:lnTo>
                    <a:lnTo>
                      <a:pt x="108" y="79"/>
                    </a:lnTo>
                    <a:lnTo>
                      <a:pt x="108" y="79"/>
                    </a:lnTo>
                    <a:lnTo>
                      <a:pt x="113" y="79"/>
                    </a:lnTo>
                    <a:lnTo>
                      <a:pt x="113" y="74"/>
                    </a:lnTo>
                    <a:lnTo>
                      <a:pt x="113" y="74"/>
                    </a:lnTo>
                    <a:lnTo>
                      <a:pt x="103" y="54"/>
                    </a:lnTo>
                    <a:lnTo>
                      <a:pt x="89" y="34"/>
                    </a:lnTo>
                    <a:lnTo>
                      <a:pt x="89" y="34"/>
                    </a:lnTo>
                    <a:lnTo>
                      <a:pt x="74" y="29"/>
                    </a:lnTo>
                    <a:lnTo>
                      <a:pt x="64" y="34"/>
                    </a:lnTo>
                    <a:lnTo>
                      <a:pt x="59" y="44"/>
                    </a:lnTo>
                    <a:lnTo>
                      <a:pt x="64" y="54"/>
                    </a:lnTo>
                    <a:lnTo>
                      <a:pt x="64" y="54"/>
                    </a:lnTo>
                    <a:lnTo>
                      <a:pt x="94" y="69"/>
                    </a:lnTo>
                    <a:lnTo>
                      <a:pt x="94" y="69"/>
                    </a:lnTo>
                    <a:lnTo>
                      <a:pt x="103" y="74"/>
                    </a:lnTo>
                    <a:lnTo>
                      <a:pt x="113" y="64"/>
                    </a:lnTo>
                    <a:lnTo>
                      <a:pt x="118" y="54"/>
                    </a:lnTo>
                    <a:lnTo>
                      <a:pt x="113" y="49"/>
                    </a:lnTo>
                    <a:lnTo>
                      <a:pt x="108" y="44"/>
                    </a:lnTo>
                    <a:lnTo>
                      <a:pt x="108" y="44"/>
                    </a:lnTo>
                    <a:lnTo>
                      <a:pt x="74" y="29"/>
                    </a:lnTo>
                    <a:lnTo>
                      <a:pt x="54" y="24"/>
                    </a:lnTo>
                    <a:lnTo>
                      <a:pt x="39" y="24"/>
                    </a:lnTo>
                    <a:lnTo>
                      <a:pt x="39" y="24"/>
                    </a:lnTo>
                    <a:lnTo>
                      <a:pt x="24" y="29"/>
                    </a:lnTo>
                    <a:lnTo>
                      <a:pt x="20" y="39"/>
                    </a:lnTo>
                    <a:lnTo>
                      <a:pt x="24" y="49"/>
                    </a:lnTo>
                    <a:lnTo>
                      <a:pt x="34" y="54"/>
                    </a:lnTo>
                    <a:lnTo>
                      <a:pt x="34" y="54"/>
                    </a:lnTo>
                    <a:lnTo>
                      <a:pt x="54" y="59"/>
                    </a:lnTo>
                    <a:lnTo>
                      <a:pt x="74" y="59"/>
                    </a:lnTo>
                    <a:lnTo>
                      <a:pt x="74" y="59"/>
                    </a:lnTo>
                    <a:lnTo>
                      <a:pt x="84" y="54"/>
                    </a:lnTo>
                    <a:lnTo>
                      <a:pt x="89" y="44"/>
                    </a:lnTo>
                    <a:lnTo>
                      <a:pt x="84" y="39"/>
                    </a:lnTo>
                    <a:lnTo>
                      <a:pt x="79" y="29"/>
                    </a:lnTo>
                    <a:lnTo>
                      <a:pt x="79" y="29"/>
                    </a:lnTo>
                    <a:lnTo>
                      <a:pt x="59" y="24"/>
                    </a:lnTo>
                    <a:lnTo>
                      <a:pt x="44" y="24"/>
                    </a:lnTo>
                    <a:lnTo>
                      <a:pt x="29" y="34"/>
                    </a:lnTo>
                    <a:lnTo>
                      <a:pt x="10" y="44"/>
                    </a:lnTo>
                    <a:lnTo>
                      <a:pt x="10" y="44"/>
                    </a:lnTo>
                    <a:lnTo>
                      <a:pt x="10" y="49"/>
                    </a:lnTo>
                    <a:lnTo>
                      <a:pt x="10" y="59"/>
                    </a:lnTo>
                    <a:lnTo>
                      <a:pt x="15" y="64"/>
                    </a:lnTo>
                    <a:lnTo>
                      <a:pt x="24" y="69"/>
                    </a:lnTo>
                    <a:lnTo>
                      <a:pt x="24" y="69"/>
                    </a:lnTo>
                    <a:lnTo>
                      <a:pt x="44" y="64"/>
                    </a:lnTo>
                    <a:lnTo>
                      <a:pt x="64" y="54"/>
                    </a:lnTo>
                    <a:lnTo>
                      <a:pt x="64" y="54"/>
                    </a:lnTo>
                    <a:lnTo>
                      <a:pt x="69" y="49"/>
                    </a:lnTo>
                    <a:lnTo>
                      <a:pt x="74" y="39"/>
                    </a:lnTo>
                    <a:lnTo>
                      <a:pt x="69" y="34"/>
                    </a:lnTo>
                    <a:lnTo>
                      <a:pt x="64" y="29"/>
                    </a:lnTo>
                    <a:lnTo>
                      <a:pt x="64" y="29"/>
                    </a:lnTo>
                    <a:lnTo>
                      <a:pt x="44" y="20"/>
                    </a:lnTo>
                    <a:lnTo>
                      <a:pt x="24" y="15"/>
                    </a:lnTo>
                    <a:lnTo>
                      <a:pt x="24" y="15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59" y="39"/>
                    </a:lnTo>
                    <a:lnTo>
                      <a:pt x="59" y="39"/>
                    </a:lnTo>
                    <a:lnTo>
                      <a:pt x="64" y="39"/>
                    </a:lnTo>
                    <a:lnTo>
                      <a:pt x="69" y="34"/>
                    </a:lnTo>
                    <a:lnTo>
                      <a:pt x="74" y="24"/>
                    </a:lnTo>
                    <a:lnTo>
                      <a:pt x="69" y="20"/>
                    </a:lnTo>
                    <a:lnTo>
                      <a:pt x="69" y="20"/>
                    </a:lnTo>
                    <a:lnTo>
                      <a:pt x="59" y="10"/>
                    </a:lnTo>
                    <a:lnTo>
                      <a:pt x="49" y="0"/>
                    </a:lnTo>
                    <a:lnTo>
                      <a:pt x="34" y="0"/>
                    </a:lnTo>
                    <a:lnTo>
                      <a:pt x="20" y="5"/>
                    </a:lnTo>
                    <a:lnTo>
                      <a:pt x="20" y="5"/>
                    </a:lnTo>
                    <a:lnTo>
                      <a:pt x="10" y="15"/>
                    </a:lnTo>
                    <a:lnTo>
                      <a:pt x="5" y="29"/>
                    </a:lnTo>
                    <a:lnTo>
                      <a:pt x="0" y="54"/>
                    </a:lnTo>
                    <a:lnTo>
                      <a:pt x="0" y="54"/>
                    </a:lnTo>
                    <a:lnTo>
                      <a:pt x="0" y="59"/>
                    </a:lnTo>
                    <a:lnTo>
                      <a:pt x="5" y="54"/>
                    </a:lnTo>
                    <a:lnTo>
                      <a:pt x="5" y="54"/>
                    </a:lnTo>
                    <a:close/>
                  </a:path>
                </a:pathLst>
              </a:custGeom>
              <a:solidFill>
                <a:srgbClr val="744F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4382" name="Picture 28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673" y="4026927"/>
              <a:ext cx="3063703" cy="2687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4373" name="Přímá spojnice se šipkou 4372"/>
            <p:cNvCxnSpPr/>
            <p:nvPr/>
          </p:nvCxnSpPr>
          <p:spPr>
            <a:xfrm flipH="1">
              <a:off x="2595068" y="4623371"/>
              <a:ext cx="2862938" cy="2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75" name="Přímá spojnice se šipkou 4374"/>
            <p:cNvCxnSpPr>
              <a:endCxn id="4324" idx="18"/>
            </p:cNvCxnSpPr>
            <p:nvPr/>
          </p:nvCxnSpPr>
          <p:spPr>
            <a:xfrm flipH="1">
              <a:off x="1512708" y="4667706"/>
              <a:ext cx="2361269" cy="611188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77" name="Přímá spojnice se šipkou 4376"/>
            <p:cNvCxnSpPr/>
            <p:nvPr/>
          </p:nvCxnSpPr>
          <p:spPr>
            <a:xfrm flipH="1">
              <a:off x="2233721" y="2992441"/>
              <a:ext cx="2453052" cy="0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03" name="Pravá složená závorka 4402"/>
            <p:cNvSpPr/>
            <p:nvPr/>
          </p:nvSpPr>
          <p:spPr>
            <a:xfrm>
              <a:off x="5223552" y="1566240"/>
              <a:ext cx="472779" cy="2377058"/>
            </a:xfrm>
            <a:prstGeom prst="rightBrac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black"/>
                </a:solidFill>
              </a:endParaRPr>
            </a:p>
          </p:txBody>
        </p:sp>
        <p:cxnSp>
          <p:nvCxnSpPr>
            <p:cNvPr id="4405" name="Přímá spojnice 4404"/>
            <p:cNvCxnSpPr/>
            <p:nvPr/>
          </p:nvCxnSpPr>
          <p:spPr>
            <a:xfrm>
              <a:off x="5821826" y="2731995"/>
              <a:ext cx="2088232" cy="3071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406" name="Picture 287" descr="C:\Users\radoslav.pekny\AppData\Local\Microsoft\Windows\Temporary Internet Files\Content.IE5\4FHQ82KX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3651" y="2768660"/>
              <a:ext cx="708818" cy="7088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39" name="Picture 287" descr="C:\Users\radoslav.pekny\AppData\Local\Microsoft\Windows\Temporary Internet Files\Content.IE5\4FHQ82KX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5134" y="1906647"/>
              <a:ext cx="708818" cy="7088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40" name="Picture 287" descr="C:\Users\radoslav.pekny\AppData\Local\Microsoft\Windows\Temporary Internet Files\Content.IE5\4FHQ82KX\MC900441708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40659" y="2072937"/>
              <a:ext cx="708818" cy="7088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385" name="Přímá spojnice se šipkou 384"/>
          <p:cNvCxnSpPr/>
          <p:nvPr/>
        </p:nvCxnSpPr>
        <p:spPr>
          <a:xfrm flipV="1">
            <a:off x="395536" y="2395782"/>
            <a:ext cx="1549300" cy="1508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7" name="Přímá spojnice se šipkou 386"/>
          <p:cNvCxnSpPr>
            <a:endCxn id="4259" idx="16"/>
          </p:cNvCxnSpPr>
          <p:nvPr/>
        </p:nvCxnSpPr>
        <p:spPr>
          <a:xfrm>
            <a:off x="425872" y="3272076"/>
            <a:ext cx="1193651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" name="TextovéPole 388"/>
          <p:cNvSpPr txBox="1"/>
          <p:nvPr/>
        </p:nvSpPr>
        <p:spPr>
          <a:xfrm>
            <a:off x="154984" y="6011452"/>
            <a:ext cx="4685000" cy="707886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      Vyberte z nabídky a správně připište: 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kořeny   větve   listy   plody  kmen   koruna</a:t>
            </a:r>
          </a:p>
        </p:txBody>
      </p:sp>
      <p:sp>
        <p:nvSpPr>
          <p:cNvPr id="392" name="Šipka doprava 391"/>
          <p:cNvSpPr/>
          <p:nvPr/>
        </p:nvSpPr>
        <p:spPr>
          <a:xfrm rot="10800000">
            <a:off x="5168080" y="5819220"/>
            <a:ext cx="1704411" cy="1021577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164136" y="2492553"/>
            <a:ext cx="10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KORUNA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871967" y="4356866"/>
            <a:ext cx="971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KOŘENY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98853" y="3381336"/>
            <a:ext cx="777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KMEN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97790" y="2694781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VĚTVE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0320" y="2906951"/>
            <a:ext cx="684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LISTY</a:t>
            </a:r>
          </a:p>
        </p:txBody>
      </p:sp>
      <p:sp>
        <p:nvSpPr>
          <p:cNvPr id="116" name="TextovéPole 115"/>
          <p:cNvSpPr txBox="1"/>
          <p:nvPr/>
        </p:nvSpPr>
        <p:spPr>
          <a:xfrm>
            <a:off x="2945097" y="616169"/>
            <a:ext cx="5940152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PŘIPIŠTE K ŠIPKÁM JEDNOTLIVÉ ČÁSTI  </a:t>
            </a:r>
          </a:p>
          <a:p>
            <a:r>
              <a:rPr lang="cs-CZ" sz="2800" b="1" dirty="0">
                <a:solidFill>
                  <a:prstClr val="black"/>
                </a:solidFill>
              </a:rPr>
              <a:t>            LISTNATÉHO  STROMU.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8748" y="2068235"/>
            <a:ext cx="817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PLODY</a:t>
            </a:r>
          </a:p>
        </p:txBody>
      </p:sp>
      <p:pic>
        <p:nvPicPr>
          <p:cNvPr id="5123" name="Picture 3" descr="C:\Users\radoslav.pekny\AppData\Local\Microsoft\Windows\Temporary Internet Files\Content.IE5\1K96YH8U\MC90044179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389120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adoslav.pekny\AppData\Local\Microsoft\Windows\Temporary Internet Files\Content.IE5\ZPCSRFQU\MC9004418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188" y="35479"/>
            <a:ext cx="1797050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8" name="Picture 3" descr="C:\Users\radoslav.pekny\AppData\Local\Microsoft\Windows\Temporary Internet Files\Content.IE5\07SYGYF7\MC9004345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0"/>
            <a:ext cx="1491256" cy="840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0028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radoslav.pekny\AppData\Local\Microsoft\Windows\Temporary Internet Files\Content.IE5\ZPCSRFQU\MP90043918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626" y="-6427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08" y="188640"/>
            <a:ext cx="5135531" cy="150810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Vzpomeňte </a:t>
            </a:r>
            <a:r>
              <a:rPr lang="cs-CZ" sz="2400" b="1" dirty="0">
                <a:solidFill>
                  <a:prstClr val="black"/>
                </a:solidFill>
              </a:rPr>
              <a:t>si a spojujte názvy stromů     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            </a:t>
            </a:r>
            <a:r>
              <a:rPr lang="cs-CZ" sz="2400" b="1" dirty="0" smtClean="0">
                <a:solidFill>
                  <a:prstClr val="black"/>
                </a:solidFill>
              </a:rPr>
              <a:t>  </a:t>
            </a:r>
            <a:r>
              <a:rPr lang="cs-CZ" sz="2400" b="1" dirty="0">
                <a:solidFill>
                  <a:prstClr val="black"/>
                </a:solidFill>
              </a:rPr>
              <a:t>s jejich </a:t>
            </a:r>
            <a:r>
              <a:rPr lang="cs-CZ" sz="2400" b="1" dirty="0" smtClean="0">
                <a:solidFill>
                  <a:prstClr val="black"/>
                </a:solidFill>
              </a:rPr>
              <a:t>plody.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             Ovocné stromy označte X.</a:t>
            </a:r>
            <a:endParaRPr lang="cs-CZ" sz="2400" b="1" dirty="0">
              <a:solidFill>
                <a:prstClr val="black"/>
              </a:solidFill>
            </a:endParaRPr>
          </a:p>
          <a:p>
            <a:endParaRPr lang="cs-CZ" sz="2000" b="1" dirty="0">
              <a:solidFill>
                <a:prstClr val="black"/>
              </a:solidFill>
            </a:endParaRPr>
          </a:p>
        </p:txBody>
      </p:sp>
      <p:pic>
        <p:nvPicPr>
          <p:cNvPr id="7172" name="Picture 4" descr="C:\Users\radoslav.pekny\AppData\Local\Microsoft\Windows\Temporary Internet Files\Content.IE5\1K96YH8U\MC9003558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34231" flipH="1">
            <a:off x="2160603" y="5465075"/>
            <a:ext cx="1921831" cy="134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radoslav.pekny\AppData\Local\Microsoft\Windows\Temporary Internet Files\Content.IE5\ZPCSRFQU\MC9001228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963" y="5010726"/>
            <a:ext cx="1851219" cy="184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76257" y="1925216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JABLOŇ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530374" y="6131098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žaludy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484056" y="1925216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třešně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502419" y="4570641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kaštany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4497944" y="3711174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švestky 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4498411" y="2789312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hrušky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76257" y="2868960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prstClr val="black"/>
                </a:solidFill>
              </a:rPr>
              <a:t>JÍROVEC MAĎAL</a:t>
            </a:r>
          </a:p>
          <a:p>
            <a:pPr algn="ctr"/>
            <a:r>
              <a:rPr lang="cs-CZ" sz="2000" b="1" dirty="0">
                <a:solidFill>
                  <a:prstClr val="black"/>
                </a:solidFill>
              </a:rPr>
              <a:t>KAŠTAN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49796" y="3711174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DUB 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75193" y="4570641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TŘEŠEŇ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83866" y="6203664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SLIVOŇ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4502419" y="5358299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jablka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76257" y="5407324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HRUŠEŇ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893489" y="204750"/>
            <a:ext cx="3223693" cy="1084324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>
                <a:solidFill>
                  <a:prstClr val="black"/>
                </a:solidFill>
              </a:rPr>
              <a:t>Který z těchto plodů dozrává       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                   v létě?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Kdy dozrávají ostatní plody?</a:t>
            </a:r>
          </a:p>
        </p:txBody>
      </p:sp>
      <p:pic>
        <p:nvPicPr>
          <p:cNvPr id="29" name="Picture 2" descr="C:\Users\radoslav.pekny\AppData\Local\Microsoft\Windows\Temporary Internet Files\Content.IE5\V4V2WZE6\MC9003347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8764" y="1716995"/>
            <a:ext cx="1875434" cy="172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radoslav.pekny\AppData\Local\Microsoft\Windows\Temporary Internet Files\Content.IE5\V4V2WZE6\MC9001964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831" y="151346"/>
            <a:ext cx="1840687" cy="18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1473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radoslav.pekny\AppData\Local\Microsoft\Windows\Temporary Internet Files\Content.IE5\ZPCSRFQU\MP900439186[2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626" y="-6427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08" y="188640"/>
            <a:ext cx="5135531" cy="1508105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Vzpomeňte si a spojujte názvy stromů     </a:t>
            </a:r>
          </a:p>
          <a:p>
            <a:r>
              <a:rPr lang="cs-CZ" sz="2400" b="1" dirty="0">
                <a:solidFill>
                  <a:prstClr val="black"/>
                </a:solidFill>
              </a:rPr>
              <a:t>                    </a:t>
            </a:r>
            <a:r>
              <a:rPr lang="cs-CZ" sz="2400" b="1" dirty="0" smtClean="0">
                <a:solidFill>
                  <a:prstClr val="black"/>
                </a:solidFill>
              </a:rPr>
              <a:t>    </a:t>
            </a:r>
            <a:r>
              <a:rPr lang="cs-CZ" sz="2400" b="1" dirty="0">
                <a:solidFill>
                  <a:prstClr val="black"/>
                </a:solidFill>
              </a:rPr>
              <a:t>s jejich </a:t>
            </a:r>
            <a:r>
              <a:rPr lang="cs-CZ" sz="2400" b="1" dirty="0" smtClean="0">
                <a:solidFill>
                  <a:prstClr val="black"/>
                </a:solidFill>
              </a:rPr>
              <a:t>plody.</a:t>
            </a:r>
          </a:p>
          <a:p>
            <a:r>
              <a:rPr lang="cs-CZ" sz="2400" b="1" dirty="0" smtClean="0">
                <a:solidFill>
                  <a:prstClr val="black"/>
                </a:solidFill>
              </a:rPr>
              <a:t>            Ovocné stromy označte X.</a:t>
            </a:r>
            <a:endParaRPr lang="cs-CZ" sz="2400" b="1" dirty="0">
              <a:solidFill>
                <a:prstClr val="black"/>
              </a:solidFill>
            </a:endParaRPr>
          </a:p>
          <a:p>
            <a:endParaRPr lang="cs-CZ" sz="2000" b="1" dirty="0">
              <a:solidFill>
                <a:prstClr val="black"/>
              </a:solidFill>
            </a:endParaRPr>
          </a:p>
        </p:txBody>
      </p:sp>
      <p:pic>
        <p:nvPicPr>
          <p:cNvPr id="7172" name="Picture 4" descr="C:\Users\radoslav.pekny\AppData\Local\Microsoft\Windows\Temporary Internet Files\Content.IE5\1K96YH8U\MC9003558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634231" flipH="1">
            <a:off x="2160603" y="5465075"/>
            <a:ext cx="1921831" cy="1341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radoslav.pekny\AppData\Local\Microsoft\Windows\Temporary Internet Files\Content.IE5\ZPCSRFQU\MC9001228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963" y="5010726"/>
            <a:ext cx="1851219" cy="184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76257" y="1925216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JABLOŇ      X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530374" y="6131098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žaludy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484056" y="1925216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třešně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502419" y="4570641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kaštany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4497944" y="3711174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švestky 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4498411" y="2789312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hrušky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76257" y="2868960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prstClr val="black"/>
                </a:solidFill>
              </a:rPr>
              <a:t>JÍROVEC MAĎAL</a:t>
            </a:r>
          </a:p>
          <a:p>
            <a:pPr algn="ctr"/>
            <a:r>
              <a:rPr lang="cs-CZ" sz="2000" b="1" dirty="0">
                <a:solidFill>
                  <a:prstClr val="black"/>
                </a:solidFill>
              </a:rPr>
              <a:t>KAŠTAN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49796" y="3711174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DUB 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75193" y="4570641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TŘEŠEŇ     X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83866" y="6203664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SLIVOŇ     X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502419" y="5358299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prstClr val="black"/>
                </a:solidFill>
              </a:rPr>
              <a:t>jablka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76257" y="5407324"/>
            <a:ext cx="2520280" cy="576064"/>
          </a:xfrm>
          <a:prstGeom prst="rect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HRUŠEŇ    X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60176" y="204750"/>
            <a:ext cx="2904311" cy="1084324"/>
          </a:xfrm>
          <a:prstGeom prst="rect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>
                <a:solidFill>
                  <a:prstClr val="white"/>
                </a:solidFill>
              </a:rPr>
              <a:t>   </a:t>
            </a:r>
            <a:r>
              <a:rPr lang="cs-CZ" sz="2000" b="1" dirty="0">
                <a:solidFill>
                  <a:prstClr val="black"/>
                </a:solidFill>
              </a:rPr>
              <a:t>V létě dozrávají třešně.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  </a:t>
            </a:r>
            <a:r>
              <a:rPr lang="cs-CZ" sz="2000" b="1" dirty="0">
                <a:solidFill>
                  <a:prstClr val="white"/>
                </a:solidFill>
              </a:rPr>
              <a:t>Ostatní plody dozrávají                   </a:t>
            </a:r>
          </a:p>
          <a:p>
            <a:r>
              <a:rPr lang="cs-CZ" sz="2000" b="1" dirty="0">
                <a:solidFill>
                  <a:prstClr val="white"/>
                </a:solidFill>
              </a:rPr>
              <a:t>            na podzim.</a:t>
            </a:r>
          </a:p>
        </p:txBody>
      </p:sp>
      <p:cxnSp>
        <p:nvCxnSpPr>
          <p:cNvPr id="13" name="Přímá spojnice se šipkou 12"/>
          <p:cNvCxnSpPr>
            <a:stCxn id="23" idx="3"/>
          </p:cNvCxnSpPr>
          <p:nvPr/>
        </p:nvCxnSpPr>
        <p:spPr>
          <a:xfrm>
            <a:off x="2596537" y="2213248"/>
            <a:ext cx="1887519" cy="348210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33" idx="1"/>
          </p:cNvCxnSpPr>
          <p:nvPr/>
        </p:nvCxnSpPr>
        <p:spPr>
          <a:xfrm>
            <a:off x="2604146" y="3156992"/>
            <a:ext cx="1898273" cy="170168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38" idx="3"/>
            <a:endCxn id="32" idx="1"/>
          </p:cNvCxnSpPr>
          <p:nvPr/>
        </p:nvCxnSpPr>
        <p:spPr>
          <a:xfrm flipV="1">
            <a:off x="2595473" y="2213248"/>
            <a:ext cx="1888583" cy="2645425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37" idx="3"/>
          </p:cNvCxnSpPr>
          <p:nvPr/>
        </p:nvCxnSpPr>
        <p:spPr>
          <a:xfrm>
            <a:off x="2570076" y="3999206"/>
            <a:ext cx="1932343" cy="241992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41" idx="3"/>
          </p:cNvCxnSpPr>
          <p:nvPr/>
        </p:nvCxnSpPr>
        <p:spPr>
          <a:xfrm flipV="1">
            <a:off x="2596537" y="3156992"/>
            <a:ext cx="1887519" cy="2538364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2604146" y="3954302"/>
            <a:ext cx="1879910" cy="2355018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6"/>
          <p:cNvGrpSpPr>
            <a:grpSpLocks noChangeAspect="1"/>
          </p:cNvGrpSpPr>
          <p:nvPr/>
        </p:nvGrpSpPr>
        <p:grpSpPr bwMode="auto">
          <a:xfrm>
            <a:off x="7324797" y="1295809"/>
            <a:ext cx="1606550" cy="1841500"/>
            <a:chOff x="2374" y="1580"/>
            <a:chExt cx="1012" cy="1160"/>
          </a:xfrm>
        </p:grpSpPr>
        <p:sp>
          <p:nvSpPr>
            <p:cNvPr id="14" name="AutoShape 5"/>
            <p:cNvSpPr>
              <a:spLocks noChangeAspect="1" noChangeArrowheads="1" noTextEdit="1"/>
            </p:cNvSpPr>
            <p:nvPr/>
          </p:nvSpPr>
          <p:spPr bwMode="auto">
            <a:xfrm>
              <a:off x="2374" y="1580"/>
              <a:ext cx="1012" cy="11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grpSp>
          <p:nvGrpSpPr>
            <p:cNvPr id="15" name="Group 207"/>
            <p:cNvGrpSpPr>
              <a:grpSpLocks/>
            </p:cNvGrpSpPr>
            <p:nvPr/>
          </p:nvGrpSpPr>
          <p:grpSpPr bwMode="auto">
            <a:xfrm>
              <a:off x="2392" y="1584"/>
              <a:ext cx="990" cy="1124"/>
              <a:chOff x="2392" y="1584"/>
              <a:chExt cx="990" cy="1124"/>
            </a:xfrm>
          </p:grpSpPr>
          <p:sp>
            <p:nvSpPr>
              <p:cNvPr id="7187" name="Freeform 8"/>
              <p:cNvSpPr>
                <a:spLocks/>
              </p:cNvSpPr>
              <p:nvPr/>
            </p:nvSpPr>
            <p:spPr bwMode="auto">
              <a:xfrm>
                <a:off x="3092" y="2046"/>
                <a:ext cx="290" cy="304"/>
              </a:xfrm>
              <a:custGeom>
                <a:avLst/>
                <a:gdLst>
                  <a:gd name="T0" fmla="*/ 290 w 290"/>
                  <a:gd name="T1" fmla="*/ 90 h 304"/>
                  <a:gd name="T2" fmla="*/ 290 w 290"/>
                  <a:gd name="T3" fmla="*/ 300 h 304"/>
                  <a:gd name="T4" fmla="*/ 280 w 290"/>
                  <a:gd name="T5" fmla="*/ 294 h 304"/>
                  <a:gd name="T6" fmla="*/ 282 w 290"/>
                  <a:gd name="T7" fmla="*/ 304 h 304"/>
                  <a:gd name="T8" fmla="*/ 266 w 290"/>
                  <a:gd name="T9" fmla="*/ 286 h 304"/>
                  <a:gd name="T10" fmla="*/ 260 w 290"/>
                  <a:gd name="T11" fmla="*/ 298 h 304"/>
                  <a:gd name="T12" fmla="*/ 240 w 290"/>
                  <a:gd name="T13" fmla="*/ 264 h 304"/>
                  <a:gd name="T14" fmla="*/ 236 w 290"/>
                  <a:gd name="T15" fmla="*/ 278 h 304"/>
                  <a:gd name="T16" fmla="*/ 208 w 290"/>
                  <a:gd name="T17" fmla="*/ 260 h 304"/>
                  <a:gd name="T18" fmla="*/ 204 w 290"/>
                  <a:gd name="T19" fmla="*/ 272 h 304"/>
                  <a:gd name="T20" fmla="*/ 176 w 290"/>
                  <a:gd name="T21" fmla="*/ 254 h 304"/>
                  <a:gd name="T22" fmla="*/ 162 w 290"/>
                  <a:gd name="T23" fmla="*/ 238 h 304"/>
                  <a:gd name="T24" fmla="*/ 158 w 290"/>
                  <a:gd name="T25" fmla="*/ 252 h 304"/>
                  <a:gd name="T26" fmla="*/ 130 w 290"/>
                  <a:gd name="T27" fmla="*/ 220 h 304"/>
                  <a:gd name="T28" fmla="*/ 120 w 290"/>
                  <a:gd name="T29" fmla="*/ 204 h 304"/>
                  <a:gd name="T30" fmla="*/ 114 w 290"/>
                  <a:gd name="T31" fmla="*/ 214 h 304"/>
                  <a:gd name="T32" fmla="*/ 100 w 290"/>
                  <a:gd name="T33" fmla="*/ 190 h 304"/>
                  <a:gd name="T34" fmla="*/ 96 w 290"/>
                  <a:gd name="T35" fmla="*/ 176 h 304"/>
                  <a:gd name="T36" fmla="*/ 92 w 290"/>
                  <a:gd name="T37" fmla="*/ 186 h 304"/>
                  <a:gd name="T38" fmla="*/ 92 w 290"/>
                  <a:gd name="T39" fmla="*/ 186 h 304"/>
                  <a:gd name="T40" fmla="*/ 80 w 290"/>
                  <a:gd name="T41" fmla="*/ 166 h 304"/>
                  <a:gd name="T42" fmla="*/ 70 w 290"/>
                  <a:gd name="T43" fmla="*/ 154 h 304"/>
                  <a:gd name="T44" fmla="*/ 66 w 290"/>
                  <a:gd name="T45" fmla="*/ 148 h 304"/>
                  <a:gd name="T46" fmla="*/ 64 w 290"/>
                  <a:gd name="T47" fmla="*/ 140 h 304"/>
                  <a:gd name="T48" fmla="*/ 60 w 290"/>
                  <a:gd name="T49" fmla="*/ 132 h 304"/>
                  <a:gd name="T50" fmla="*/ 60 w 290"/>
                  <a:gd name="T51" fmla="*/ 120 h 304"/>
                  <a:gd name="T52" fmla="*/ 56 w 290"/>
                  <a:gd name="T53" fmla="*/ 66 h 304"/>
                  <a:gd name="T54" fmla="*/ 62 w 290"/>
                  <a:gd name="T55" fmla="*/ 30 h 304"/>
                  <a:gd name="T56" fmla="*/ 30 w 290"/>
                  <a:gd name="T57" fmla="*/ 20 h 304"/>
                  <a:gd name="T58" fmla="*/ 0 w 290"/>
                  <a:gd name="T59" fmla="*/ 32 h 304"/>
                  <a:gd name="T60" fmla="*/ 8 w 290"/>
                  <a:gd name="T61" fmla="*/ 16 h 304"/>
                  <a:gd name="T62" fmla="*/ 42 w 290"/>
                  <a:gd name="T63" fmla="*/ 8 h 304"/>
                  <a:gd name="T64" fmla="*/ 88 w 290"/>
                  <a:gd name="T65" fmla="*/ 22 h 304"/>
                  <a:gd name="T66" fmla="*/ 88 w 290"/>
                  <a:gd name="T67" fmla="*/ 22 h 304"/>
                  <a:gd name="T68" fmla="*/ 104 w 290"/>
                  <a:gd name="T69" fmla="*/ 10 h 304"/>
                  <a:gd name="T70" fmla="*/ 120 w 290"/>
                  <a:gd name="T71" fmla="*/ 4 h 304"/>
                  <a:gd name="T72" fmla="*/ 134 w 290"/>
                  <a:gd name="T73" fmla="*/ 0 h 304"/>
                  <a:gd name="T74" fmla="*/ 148 w 290"/>
                  <a:gd name="T75" fmla="*/ 2 h 304"/>
                  <a:gd name="T76" fmla="*/ 162 w 290"/>
                  <a:gd name="T77" fmla="*/ 6 h 304"/>
                  <a:gd name="T78" fmla="*/ 178 w 290"/>
                  <a:gd name="T79" fmla="*/ 12 h 304"/>
                  <a:gd name="T80" fmla="*/ 214 w 290"/>
                  <a:gd name="T81" fmla="*/ 28 h 304"/>
                  <a:gd name="T82" fmla="*/ 250 w 290"/>
                  <a:gd name="T83" fmla="*/ 42 h 304"/>
                  <a:gd name="T84" fmla="*/ 244 w 290"/>
                  <a:gd name="T85" fmla="*/ 52 h 304"/>
                  <a:gd name="T86" fmla="*/ 272 w 290"/>
                  <a:gd name="T87" fmla="*/ 60 h 304"/>
                  <a:gd name="T88" fmla="*/ 266 w 290"/>
                  <a:gd name="T89" fmla="*/ 68 h 304"/>
                  <a:gd name="T90" fmla="*/ 290 w 290"/>
                  <a:gd name="T91" fmla="*/ 78 h 304"/>
                  <a:gd name="T92" fmla="*/ 290 w 290"/>
                  <a:gd name="T93" fmla="*/ 78 h 304"/>
                  <a:gd name="T94" fmla="*/ 286 w 290"/>
                  <a:gd name="T95" fmla="*/ 86 h 304"/>
                  <a:gd name="T96" fmla="*/ 290 w 290"/>
                  <a:gd name="T97" fmla="*/ 90 h 3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290" h="304">
                    <a:moveTo>
                      <a:pt x="290" y="90"/>
                    </a:moveTo>
                    <a:lnTo>
                      <a:pt x="290" y="300"/>
                    </a:lnTo>
                    <a:lnTo>
                      <a:pt x="280" y="294"/>
                    </a:lnTo>
                    <a:lnTo>
                      <a:pt x="282" y="304"/>
                    </a:lnTo>
                    <a:lnTo>
                      <a:pt x="266" y="286"/>
                    </a:lnTo>
                    <a:lnTo>
                      <a:pt x="260" y="298"/>
                    </a:lnTo>
                    <a:lnTo>
                      <a:pt x="240" y="264"/>
                    </a:lnTo>
                    <a:lnTo>
                      <a:pt x="236" y="278"/>
                    </a:lnTo>
                    <a:lnTo>
                      <a:pt x="208" y="260"/>
                    </a:lnTo>
                    <a:lnTo>
                      <a:pt x="204" y="272"/>
                    </a:lnTo>
                    <a:lnTo>
                      <a:pt x="176" y="254"/>
                    </a:lnTo>
                    <a:lnTo>
                      <a:pt x="162" y="238"/>
                    </a:lnTo>
                    <a:lnTo>
                      <a:pt x="158" y="252"/>
                    </a:lnTo>
                    <a:lnTo>
                      <a:pt x="130" y="220"/>
                    </a:lnTo>
                    <a:lnTo>
                      <a:pt x="120" y="204"/>
                    </a:lnTo>
                    <a:lnTo>
                      <a:pt x="114" y="214"/>
                    </a:lnTo>
                    <a:lnTo>
                      <a:pt x="100" y="190"/>
                    </a:lnTo>
                    <a:lnTo>
                      <a:pt x="96" y="176"/>
                    </a:lnTo>
                    <a:lnTo>
                      <a:pt x="92" y="186"/>
                    </a:lnTo>
                    <a:lnTo>
                      <a:pt x="92" y="186"/>
                    </a:lnTo>
                    <a:lnTo>
                      <a:pt x="80" y="166"/>
                    </a:lnTo>
                    <a:lnTo>
                      <a:pt x="70" y="154"/>
                    </a:lnTo>
                    <a:lnTo>
                      <a:pt x="66" y="148"/>
                    </a:lnTo>
                    <a:lnTo>
                      <a:pt x="64" y="140"/>
                    </a:lnTo>
                    <a:lnTo>
                      <a:pt x="60" y="132"/>
                    </a:lnTo>
                    <a:lnTo>
                      <a:pt x="60" y="120"/>
                    </a:lnTo>
                    <a:lnTo>
                      <a:pt x="56" y="66"/>
                    </a:lnTo>
                    <a:lnTo>
                      <a:pt x="62" y="30"/>
                    </a:lnTo>
                    <a:lnTo>
                      <a:pt x="30" y="20"/>
                    </a:lnTo>
                    <a:lnTo>
                      <a:pt x="0" y="32"/>
                    </a:lnTo>
                    <a:lnTo>
                      <a:pt x="8" y="16"/>
                    </a:lnTo>
                    <a:lnTo>
                      <a:pt x="42" y="8"/>
                    </a:lnTo>
                    <a:lnTo>
                      <a:pt x="88" y="22"/>
                    </a:lnTo>
                    <a:lnTo>
                      <a:pt x="88" y="22"/>
                    </a:lnTo>
                    <a:lnTo>
                      <a:pt x="104" y="10"/>
                    </a:lnTo>
                    <a:lnTo>
                      <a:pt x="120" y="4"/>
                    </a:lnTo>
                    <a:lnTo>
                      <a:pt x="134" y="0"/>
                    </a:lnTo>
                    <a:lnTo>
                      <a:pt x="148" y="2"/>
                    </a:lnTo>
                    <a:lnTo>
                      <a:pt x="162" y="6"/>
                    </a:lnTo>
                    <a:lnTo>
                      <a:pt x="178" y="12"/>
                    </a:lnTo>
                    <a:lnTo>
                      <a:pt x="214" y="28"/>
                    </a:lnTo>
                    <a:lnTo>
                      <a:pt x="250" y="42"/>
                    </a:lnTo>
                    <a:lnTo>
                      <a:pt x="244" y="52"/>
                    </a:lnTo>
                    <a:lnTo>
                      <a:pt x="272" y="60"/>
                    </a:lnTo>
                    <a:lnTo>
                      <a:pt x="266" y="68"/>
                    </a:lnTo>
                    <a:lnTo>
                      <a:pt x="290" y="78"/>
                    </a:lnTo>
                    <a:lnTo>
                      <a:pt x="290" y="78"/>
                    </a:lnTo>
                    <a:lnTo>
                      <a:pt x="286" y="86"/>
                    </a:lnTo>
                    <a:lnTo>
                      <a:pt x="290" y="90"/>
                    </a:lnTo>
                    <a:close/>
                  </a:path>
                </a:pathLst>
              </a:custGeom>
              <a:solidFill>
                <a:srgbClr val="092A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88" name="Freeform 9"/>
              <p:cNvSpPr>
                <a:spLocks/>
              </p:cNvSpPr>
              <p:nvPr/>
            </p:nvSpPr>
            <p:spPr bwMode="auto">
              <a:xfrm>
                <a:off x="3172" y="2074"/>
                <a:ext cx="198" cy="230"/>
              </a:xfrm>
              <a:custGeom>
                <a:avLst/>
                <a:gdLst>
                  <a:gd name="T0" fmla="*/ 22 w 198"/>
                  <a:gd name="T1" fmla="*/ 8 h 230"/>
                  <a:gd name="T2" fmla="*/ 74 w 198"/>
                  <a:gd name="T3" fmla="*/ 14 h 230"/>
                  <a:gd name="T4" fmla="*/ 108 w 198"/>
                  <a:gd name="T5" fmla="*/ 24 h 230"/>
                  <a:gd name="T6" fmla="*/ 80 w 198"/>
                  <a:gd name="T7" fmla="*/ 42 h 230"/>
                  <a:gd name="T8" fmla="*/ 120 w 198"/>
                  <a:gd name="T9" fmla="*/ 48 h 230"/>
                  <a:gd name="T10" fmla="*/ 148 w 198"/>
                  <a:gd name="T11" fmla="*/ 54 h 230"/>
                  <a:gd name="T12" fmla="*/ 130 w 198"/>
                  <a:gd name="T13" fmla="*/ 64 h 230"/>
                  <a:gd name="T14" fmla="*/ 168 w 198"/>
                  <a:gd name="T15" fmla="*/ 80 h 230"/>
                  <a:gd name="T16" fmla="*/ 194 w 198"/>
                  <a:gd name="T17" fmla="*/ 82 h 230"/>
                  <a:gd name="T18" fmla="*/ 182 w 198"/>
                  <a:gd name="T19" fmla="*/ 108 h 230"/>
                  <a:gd name="T20" fmla="*/ 194 w 198"/>
                  <a:gd name="T21" fmla="*/ 130 h 230"/>
                  <a:gd name="T22" fmla="*/ 198 w 198"/>
                  <a:gd name="T23" fmla="*/ 148 h 230"/>
                  <a:gd name="T24" fmla="*/ 198 w 198"/>
                  <a:gd name="T25" fmla="*/ 230 h 230"/>
                  <a:gd name="T26" fmla="*/ 188 w 198"/>
                  <a:gd name="T27" fmla="*/ 194 h 230"/>
                  <a:gd name="T28" fmla="*/ 140 w 198"/>
                  <a:gd name="T29" fmla="*/ 156 h 230"/>
                  <a:gd name="T30" fmla="*/ 60 w 198"/>
                  <a:gd name="T31" fmla="*/ 136 h 230"/>
                  <a:gd name="T32" fmla="*/ 60 w 198"/>
                  <a:gd name="T33" fmla="*/ 114 h 230"/>
                  <a:gd name="T34" fmla="*/ 60 w 198"/>
                  <a:gd name="T35" fmla="*/ 70 h 230"/>
                  <a:gd name="T36" fmla="*/ 40 w 198"/>
                  <a:gd name="T37" fmla="*/ 104 h 230"/>
                  <a:gd name="T38" fmla="*/ 40 w 198"/>
                  <a:gd name="T39" fmla="*/ 62 h 230"/>
                  <a:gd name="T40" fmla="*/ 46 w 198"/>
                  <a:gd name="T41" fmla="*/ 38 h 230"/>
                  <a:gd name="T42" fmla="*/ 8 w 198"/>
                  <a:gd name="T43" fmla="*/ 76 h 230"/>
                  <a:gd name="T44" fmla="*/ 8 w 198"/>
                  <a:gd name="T45" fmla="*/ 36 h 230"/>
                  <a:gd name="T46" fmla="*/ 0 w 198"/>
                  <a:gd name="T47" fmla="*/ 0 h 230"/>
                  <a:gd name="T48" fmla="*/ 22 w 198"/>
                  <a:gd name="T49" fmla="*/ 8 h 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98" h="230">
                    <a:moveTo>
                      <a:pt x="22" y="8"/>
                    </a:moveTo>
                    <a:lnTo>
                      <a:pt x="74" y="14"/>
                    </a:lnTo>
                    <a:lnTo>
                      <a:pt x="108" y="24"/>
                    </a:lnTo>
                    <a:lnTo>
                      <a:pt x="80" y="42"/>
                    </a:lnTo>
                    <a:lnTo>
                      <a:pt x="120" y="48"/>
                    </a:lnTo>
                    <a:lnTo>
                      <a:pt x="148" y="54"/>
                    </a:lnTo>
                    <a:lnTo>
                      <a:pt x="130" y="64"/>
                    </a:lnTo>
                    <a:lnTo>
                      <a:pt x="168" y="80"/>
                    </a:lnTo>
                    <a:lnTo>
                      <a:pt x="194" y="82"/>
                    </a:lnTo>
                    <a:lnTo>
                      <a:pt x="182" y="108"/>
                    </a:lnTo>
                    <a:lnTo>
                      <a:pt x="194" y="130"/>
                    </a:lnTo>
                    <a:lnTo>
                      <a:pt x="198" y="148"/>
                    </a:lnTo>
                    <a:lnTo>
                      <a:pt x="198" y="230"/>
                    </a:lnTo>
                    <a:lnTo>
                      <a:pt x="188" y="194"/>
                    </a:lnTo>
                    <a:lnTo>
                      <a:pt x="140" y="156"/>
                    </a:lnTo>
                    <a:lnTo>
                      <a:pt x="60" y="136"/>
                    </a:lnTo>
                    <a:lnTo>
                      <a:pt x="60" y="114"/>
                    </a:lnTo>
                    <a:lnTo>
                      <a:pt x="60" y="70"/>
                    </a:lnTo>
                    <a:lnTo>
                      <a:pt x="40" y="104"/>
                    </a:lnTo>
                    <a:lnTo>
                      <a:pt x="40" y="62"/>
                    </a:lnTo>
                    <a:lnTo>
                      <a:pt x="46" y="38"/>
                    </a:lnTo>
                    <a:lnTo>
                      <a:pt x="8" y="76"/>
                    </a:lnTo>
                    <a:lnTo>
                      <a:pt x="8" y="36"/>
                    </a:lnTo>
                    <a:lnTo>
                      <a:pt x="0" y="0"/>
                    </a:lnTo>
                    <a:lnTo>
                      <a:pt x="22" y="8"/>
                    </a:lnTo>
                    <a:close/>
                  </a:path>
                </a:pathLst>
              </a:custGeom>
              <a:solidFill>
                <a:srgbClr val="1F232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89" name="Freeform 10"/>
              <p:cNvSpPr>
                <a:spLocks/>
              </p:cNvSpPr>
              <p:nvPr/>
            </p:nvSpPr>
            <p:spPr bwMode="auto">
              <a:xfrm>
                <a:off x="2856" y="2276"/>
                <a:ext cx="202" cy="382"/>
              </a:xfrm>
              <a:custGeom>
                <a:avLst/>
                <a:gdLst>
                  <a:gd name="T0" fmla="*/ 44 w 202"/>
                  <a:gd name="T1" fmla="*/ 0 h 382"/>
                  <a:gd name="T2" fmla="*/ 74 w 202"/>
                  <a:gd name="T3" fmla="*/ 16 h 382"/>
                  <a:gd name="T4" fmla="*/ 96 w 202"/>
                  <a:gd name="T5" fmla="*/ 52 h 382"/>
                  <a:gd name="T6" fmla="*/ 118 w 202"/>
                  <a:gd name="T7" fmla="*/ 54 h 382"/>
                  <a:gd name="T8" fmla="*/ 146 w 202"/>
                  <a:gd name="T9" fmla="*/ 68 h 382"/>
                  <a:gd name="T10" fmla="*/ 176 w 202"/>
                  <a:gd name="T11" fmla="*/ 128 h 382"/>
                  <a:gd name="T12" fmla="*/ 194 w 202"/>
                  <a:gd name="T13" fmla="*/ 164 h 382"/>
                  <a:gd name="T14" fmla="*/ 186 w 202"/>
                  <a:gd name="T15" fmla="*/ 168 h 382"/>
                  <a:gd name="T16" fmla="*/ 198 w 202"/>
                  <a:gd name="T17" fmla="*/ 190 h 382"/>
                  <a:gd name="T18" fmla="*/ 190 w 202"/>
                  <a:gd name="T19" fmla="*/ 192 h 382"/>
                  <a:gd name="T20" fmla="*/ 202 w 202"/>
                  <a:gd name="T21" fmla="*/ 212 h 382"/>
                  <a:gd name="T22" fmla="*/ 194 w 202"/>
                  <a:gd name="T23" fmla="*/ 216 h 382"/>
                  <a:gd name="T24" fmla="*/ 198 w 202"/>
                  <a:gd name="T25" fmla="*/ 238 h 382"/>
                  <a:gd name="T26" fmla="*/ 198 w 202"/>
                  <a:gd name="T27" fmla="*/ 254 h 382"/>
                  <a:gd name="T28" fmla="*/ 190 w 202"/>
                  <a:gd name="T29" fmla="*/ 246 h 382"/>
                  <a:gd name="T30" fmla="*/ 190 w 202"/>
                  <a:gd name="T31" fmla="*/ 276 h 382"/>
                  <a:gd name="T32" fmla="*/ 178 w 202"/>
                  <a:gd name="T33" fmla="*/ 276 h 382"/>
                  <a:gd name="T34" fmla="*/ 182 w 202"/>
                  <a:gd name="T35" fmla="*/ 298 h 382"/>
                  <a:gd name="T36" fmla="*/ 168 w 202"/>
                  <a:gd name="T37" fmla="*/ 306 h 382"/>
                  <a:gd name="T38" fmla="*/ 162 w 202"/>
                  <a:gd name="T39" fmla="*/ 320 h 382"/>
                  <a:gd name="T40" fmla="*/ 150 w 202"/>
                  <a:gd name="T41" fmla="*/ 320 h 382"/>
                  <a:gd name="T42" fmla="*/ 140 w 202"/>
                  <a:gd name="T43" fmla="*/ 340 h 382"/>
                  <a:gd name="T44" fmla="*/ 128 w 202"/>
                  <a:gd name="T45" fmla="*/ 342 h 382"/>
                  <a:gd name="T46" fmla="*/ 118 w 202"/>
                  <a:gd name="T47" fmla="*/ 356 h 382"/>
                  <a:gd name="T48" fmla="*/ 90 w 202"/>
                  <a:gd name="T49" fmla="*/ 366 h 382"/>
                  <a:gd name="T50" fmla="*/ 74 w 202"/>
                  <a:gd name="T51" fmla="*/ 382 h 382"/>
                  <a:gd name="T52" fmla="*/ 64 w 202"/>
                  <a:gd name="T53" fmla="*/ 352 h 382"/>
                  <a:gd name="T54" fmla="*/ 60 w 202"/>
                  <a:gd name="T55" fmla="*/ 362 h 382"/>
                  <a:gd name="T56" fmla="*/ 60 w 202"/>
                  <a:gd name="T57" fmla="*/ 340 h 382"/>
                  <a:gd name="T58" fmla="*/ 48 w 202"/>
                  <a:gd name="T59" fmla="*/ 344 h 382"/>
                  <a:gd name="T60" fmla="*/ 56 w 202"/>
                  <a:gd name="T61" fmla="*/ 310 h 382"/>
                  <a:gd name="T62" fmla="*/ 44 w 202"/>
                  <a:gd name="T63" fmla="*/ 318 h 382"/>
                  <a:gd name="T64" fmla="*/ 36 w 202"/>
                  <a:gd name="T65" fmla="*/ 288 h 382"/>
                  <a:gd name="T66" fmla="*/ 26 w 202"/>
                  <a:gd name="T67" fmla="*/ 294 h 382"/>
                  <a:gd name="T68" fmla="*/ 18 w 202"/>
                  <a:gd name="T69" fmla="*/ 264 h 382"/>
                  <a:gd name="T70" fmla="*/ 18 w 202"/>
                  <a:gd name="T71" fmla="*/ 246 h 382"/>
                  <a:gd name="T72" fmla="*/ 6 w 202"/>
                  <a:gd name="T73" fmla="*/ 250 h 382"/>
                  <a:gd name="T74" fmla="*/ 6 w 202"/>
                  <a:gd name="T75" fmla="*/ 212 h 382"/>
                  <a:gd name="T76" fmla="*/ 8 w 202"/>
                  <a:gd name="T77" fmla="*/ 196 h 382"/>
                  <a:gd name="T78" fmla="*/ 0 w 202"/>
                  <a:gd name="T79" fmla="*/ 200 h 382"/>
                  <a:gd name="T80" fmla="*/ 6 w 202"/>
                  <a:gd name="T81" fmla="*/ 174 h 382"/>
                  <a:gd name="T82" fmla="*/ 10 w 202"/>
                  <a:gd name="T83" fmla="*/ 162 h 382"/>
                  <a:gd name="T84" fmla="*/ 2 w 202"/>
                  <a:gd name="T85" fmla="*/ 166 h 382"/>
                  <a:gd name="T86" fmla="*/ 8 w 202"/>
                  <a:gd name="T87" fmla="*/ 144 h 382"/>
                  <a:gd name="T88" fmla="*/ 24 w 202"/>
                  <a:gd name="T89" fmla="*/ 120 h 382"/>
                  <a:gd name="T90" fmla="*/ 42 w 202"/>
                  <a:gd name="T91" fmla="*/ 94 h 382"/>
                  <a:gd name="T92" fmla="*/ 64 w 202"/>
                  <a:gd name="T93" fmla="*/ 64 h 382"/>
                  <a:gd name="T94" fmla="*/ 74 w 202"/>
                  <a:gd name="T95" fmla="*/ 44 h 382"/>
                  <a:gd name="T96" fmla="*/ 58 w 202"/>
                  <a:gd name="T97" fmla="*/ 18 h 382"/>
                  <a:gd name="T98" fmla="*/ 30 w 202"/>
                  <a:gd name="T99" fmla="*/ 8 h 382"/>
                  <a:gd name="T100" fmla="*/ 44 w 202"/>
                  <a:gd name="T101" fmla="*/ 0 h 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02" h="382">
                    <a:moveTo>
                      <a:pt x="44" y="0"/>
                    </a:moveTo>
                    <a:lnTo>
                      <a:pt x="74" y="16"/>
                    </a:lnTo>
                    <a:lnTo>
                      <a:pt x="96" y="52"/>
                    </a:lnTo>
                    <a:lnTo>
                      <a:pt x="118" y="54"/>
                    </a:lnTo>
                    <a:lnTo>
                      <a:pt x="146" y="68"/>
                    </a:lnTo>
                    <a:lnTo>
                      <a:pt x="176" y="128"/>
                    </a:lnTo>
                    <a:lnTo>
                      <a:pt x="194" y="164"/>
                    </a:lnTo>
                    <a:lnTo>
                      <a:pt x="186" y="168"/>
                    </a:lnTo>
                    <a:lnTo>
                      <a:pt x="198" y="190"/>
                    </a:lnTo>
                    <a:lnTo>
                      <a:pt x="190" y="192"/>
                    </a:lnTo>
                    <a:lnTo>
                      <a:pt x="202" y="212"/>
                    </a:lnTo>
                    <a:lnTo>
                      <a:pt x="194" y="216"/>
                    </a:lnTo>
                    <a:lnTo>
                      <a:pt x="198" y="238"/>
                    </a:lnTo>
                    <a:lnTo>
                      <a:pt x="198" y="254"/>
                    </a:lnTo>
                    <a:lnTo>
                      <a:pt x="190" y="246"/>
                    </a:lnTo>
                    <a:lnTo>
                      <a:pt x="190" y="276"/>
                    </a:lnTo>
                    <a:lnTo>
                      <a:pt x="178" y="276"/>
                    </a:lnTo>
                    <a:lnTo>
                      <a:pt x="182" y="298"/>
                    </a:lnTo>
                    <a:lnTo>
                      <a:pt x="168" y="306"/>
                    </a:lnTo>
                    <a:lnTo>
                      <a:pt x="162" y="320"/>
                    </a:lnTo>
                    <a:lnTo>
                      <a:pt x="150" y="320"/>
                    </a:lnTo>
                    <a:lnTo>
                      <a:pt x="140" y="340"/>
                    </a:lnTo>
                    <a:lnTo>
                      <a:pt x="128" y="342"/>
                    </a:lnTo>
                    <a:lnTo>
                      <a:pt x="118" y="356"/>
                    </a:lnTo>
                    <a:lnTo>
                      <a:pt x="90" y="366"/>
                    </a:lnTo>
                    <a:lnTo>
                      <a:pt x="74" y="382"/>
                    </a:lnTo>
                    <a:lnTo>
                      <a:pt x="64" y="352"/>
                    </a:lnTo>
                    <a:lnTo>
                      <a:pt x="60" y="362"/>
                    </a:lnTo>
                    <a:lnTo>
                      <a:pt x="60" y="340"/>
                    </a:lnTo>
                    <a:lnTo>
                      <a:pt x="48" y="344"/>
                    </a:lnTo>
                    <a:lnTo>
                      <a:pt x="56" y="310"/>
                    </a:lnTo>
                    <a:lnTo>
                      <a:pt x="44" y="318"/>
                    </a:lnTo>
                    <a:lnTo>
                      <a:pt x="36" y="288"/>
                    </a:lnTo>
                    <a:lnTo>
                      <a:pt x="26" y="294"/>
                    </a:lnTo>
                    <a:lnTo>
                      <a:pt x="18" y="264"/>
                    </a:lnTo>
                    <a:lnTo>
                      <a:pt x="18" y="246"/>
                    </a:lnTo>
                    <a:lnTo>
                      <a:pt x="6" y="250"/>
                    </a:lnTo>
                    <a:lnTo>
                      <a:pt x="6" y="212"/>
                    </a:lnTo>
                    <a:lnTo>
                      <a:pt x="8" y="196"/>
                    </a:lnTo>
                    <a:lnTo>
                      <a:pt x="0" y="200"/>
                    </a:lnTo>
                    <a:lnTo>
                      <a:pt x="6" y="174"/>
                    </a:lnTo>
                    <a:lnTo>
                      <a:pt x="10" y="162"/>
                    </a:lnTo>
                    <a:lnTo>
                      <a:pt x="2" y="166"/>
                    </a:lnTo>
                    <a:lnTo>
                      <a:pt x="8" y="144"/>
                    </a:lnTo>
                    <a:lnTo>
                      <a:pt x="24" y="120"/>
                    </a:lnTo>
                    <a:lnTo>
                      <a:pt x="42" y="94"/>
                    </a:lnTo>
                    <a:lnTo>
                      <a:pt x="64" y="64"/>
                    </a:lnTo>
                    <a:lnTo>
                      <a:pt x="74" y="44"/>
                    </a:lnTo>
                    <a:lnTo>
                      <a:pt x="58" y="18"/>
                    </a:lnTo>
                    <a:lnTo>
                      <a:pt x="30" y="8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092A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0" name="Freeform 11"/>
              <p:cNvSpPr>
                <a:spLocks/>
              </p:cNvSpPr>
              <p:nvPr/>
            </p:nvSpPr>
            <p:spPr bwMode="auto">
              <a:xfrm>
                <a:off x="2880" y="2386"/>
                <a:ext cx="156" cy="262"/>
              </a:xfrm>
              <a:custGeom>
                <a:avLst/>
                <a:gdLst>
                  <a:gd name="T0" fmla="*/ 8 w 156"/>
                  <a:gd name="T1" fmla="*/ 16 h 262"/>
                  <a:gd name="T2" fmla="*/ 18 w 156"/>
                  <a:gd name="T3" fmla="*/ 22 h 262"/>
                  <a:gd name="T4" fmla="*/ 8 w 156"/>
                  <a:gd name="T5" fmla="*/ 58 h 262"/>
                  <a:gd name="T6" fmla="*/ 48 w 156"/>
                  <a:gd name="T7" fmla="*/ 64 h 262"/>
                  <a:gd name="T8" fmla="*/ 40 w 156"/>
                  <a:gd name="T9" fmla="*/ 88 h 262"/>
                  <a:gd name="T10" fmla="*/ 24 w 156"/>
                  <a:gd name="T11" fmla="*/ 112 h 262"/>
                  <a:gd name="T12" fmla="*/ 22 w 156"/>
                  <a:gd name="T13" fmla="*/ 116 h 262"/>
                  <a:gd name="T14" fmla="*/ 64 w 156"/>
                  <a:gd name="T15" fmla="*/ 94 h 262"/>
                  <a:gd name="T16" fmla="*/ 54 w 156"/>
                  <a:gd name="T17" fmla="*/ 136 h 262"/>
                  <a:gd name="T18" fmla="*/ 34 w 156"/>
                  <a:gd name="T19" fmla="*/ 162 h 262"/>
                  <a:gd name="T20" fmla="*/ 36 w 156"/>
                  <a:gd name="T21" fmla="*/ 166 h 262"/>
                  <a:gd name="T22" fmla="*/ 48 w 156"/>
                  <a:gd name="T23" fmla="*/ 164 h 262"/>
                  <a:gd name="T24" fmla="*/ 62 w 156"/>
                  <a:gd name="T25" fmla="*/ 162 h 262"/>
                  <a:gd name="T26" fmla="*/ 30 w 156"/>
                  <a:gd name="T27" fmla="*/ 190 h 262"/>
                  <a:gd name="T28" fmla="*/ 54 w 156"/>
                  <a:gd name="T29" fmla="*/ 184 h 262"/>
                  <a:gd name="T30" fmla="*/ 60 w 156"/>
                  <a:gd name="T31" fmla="*/ 212 h 262"/>
                  <a:gd name="T32" fmla="*/ 66 w 156"/>
                  <a:gd name="T33" fmla="*/ 242 h 262"/>
                  <a:gd name="T34" fmla="*/ 70 w 156"/>
                  <a:gd name="T35" fmla="*/ 234 h 262"/>
                  <a:gd name="T36" fmla="*/ 74 w 156"/>
                  <a:gd name="T37" fmla="*/ 224 h 262"/>
                  <a:gd name="T38" fmla="*/ 74 w 156"/>
                  <a:gd name="T39" fmla="*/ 194 h 262"/>
                  <a:gd name="T40" fmla="*/ 84 w 156"/>
                  <a:gd name="T41" fmla="*/ 210 h 262"/>
                  <a:gd name="T42" fmla="*/ 96 w 156"/>
                  <a:gd name="T43" fmla="*/ 226 h 262"/>
                  <a:gd name="T44" fmla="*/ 96 w 156"/>
                  <a:gd name="T45" fmla="*/ 208 h 262"/>
                  <a:gd name="T46" fmla="*/ 122 w 156"/>
                  <a:gd name="T47" fmla="*/ 202 h 262"/>
                  <a:gd name="T48" fmla="*/ 124 w 156"/>
                  <a:gd name="T49" fmla="*/ 192 h 262"/>
                  <a:gd name="T50" fmla="*/ 124 w 156"/>
                  <a:gd name="T51" fmla="*/ 186 h 262"/>
                  <a:gd name="T52" fmla="*/ 118 w 156"/>
                  <a:gd name="T53" fmla="*/ 168 h 262"/>
                  <a:gd name="T54" fmla="*/ 132 w 156"/>
                  <a:gd name="T55" fmla="*/ 152 h 262"/>
                  <a:gd name="T56" fmla="*/ 150 w 156"/>
                  <a:gd name="T57" fmla="*/ 144 h 262"/>
                  <a:gd name="T58" fmla="*/ 134 w 156"/>
                  <a:gd name="T59" fmla="*/ 112 h 262"/>
                  <a:gd name="T60" fmla="*/ 148 w 156"/>
                  <a:gd name="T61" fmla="*/ 88 h 262"/>
                  <a:gd name="T62" fmla="*/ 130 w 156"/>
                  <a:gd name="T63" fmla="*/ 74 h 262"/>
                  <a:gd name="T64" fmla="*/ 102 w 156"/>
                  <a:gd name="T65" fmla="*/ 70 h 262"/>
                  <a:gd name="T66" fmla="*/ 86 w 156"/>
                  <a:gd name="T67" fmla="*/ 56 h 262"/>
                  <a:gd name="T68" fmla="*/ 76 w 156"/>
                  <a:gd name="T69" fmla="*/ 38 h 262"/>
                  <a:gd name="T70" fmla="*/ 60 w 156"/>
                  <a:gd name="T71" fmla="*/ 32 h 262"/>
                  <a:gd name="T72" fmla="*/ 34 w 156"/>
                  <a:gd name="T73" fmla="*/ 18 h 2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6" h="262">
                    <a:moveTo>
                      <a:pt x="16" y="0"/>
                    </a:moveTo>
                    <a:lnTo>
                      <a:pt x="8" y="16"/>
                    </a:lnTo>
                    <a:lnTo>
                      <a:pt x="0" y="30"/>
                    </a:lnTo>
                    <a:lnTo>
                      <a:pt x="18" y="22"/>
                    </a:lnTo>
                    <a:lnTo>
                      <a:pt x="12" y="38"/>
                    </a:lnTo>
                    <a:lnTo>
                      <a:pt x="8" y="58"/>
                    </a:lnTo>
                    <a:lnTo>
                      <a:pt x="40" y="52"/>
                    </a:lnTo>
                    <a:lnTo>
                      <a:pt x="48" y="64"/>
                    </a:lnTo>
                    <a:lnTo>
                      <a:pt x="40" y="88"/>
                    </a:lnTo>
                    <a:lnTo>
                      <a:pt x="40" y="88"/>
                    </a:lnTo>
                    <a:lnTo>
                      <a:pt x="30" y="102"/>
                    </a:lnTo>
                    <a:lnTo>
                      <a:pt x="24" y="112"/>
                    </a:lnTo>
                    <a:lnTo>
                      <a:pt x="22" y="116"/>
                    </a:lnTo>
                    <a:lnTo>
                      <a:pt x="22" y="116"/>
                    </a:lnTo>
                    <a:lnTo>
                      <a:pt x="52" y="100"/>
                    </a:lnTo>
                    <a:lnTo>
                      <a:pt x="64" y="94"/>
                    </a:lnTo>
                    <a:lnTo>
                      <a:pt x="54" y="136"/>
                    </a:lnTo>
                    <a:lnTo>
                      <a:pt x="54" y="136"/>
                    </a:lnTo>
                    <a:lnTo>
                      <a:pt x="42" y="152"/>
                    </a:lnTo>
                    <a:lnTo>
                      <a:pt x="34" y="162"/>
                    </a:lnTo>
                    <a:lnTo>
                      <a:pt x="34" y="166"/>
                    </a:lnTo>
                    <a:lnTo>
                      <a:pt x="36" y="166"/>
                    </a:lnTo>
                    <a:lnTo>
                      <a:pt x="36" y="166"/>
                    </a:lnTo>
                    <a:lnTo>
                      <a:pt x="48" y="164"/>
                    </a:lnTo>
                    <a:lnTo>
                      <a:pt x="54" y="164"/>
                    </a:lnTo>
                    <a:lnTo>
                      <a:pt x="62" y="162"/>
                    </a:lnTo>
                    <a:lnTo>
                      <a:pt x="50" y="172"/>
                    </a:lnTo>
                    <a:lnTo>
                      <a:pt x="30" y="190"/>
                    </a:lnTo>
                    <a:lnTo>
                      <a:pt x="30" y="196"/>
                    </a:lnTo>
                    <a:lnTo>
                      <a:pt x="54" y="184"/>
                    </a:lnTo>
                    <a:lnTo>
                      <a:pt x="60" y="198"/>
                    </a:lnTo>
                    <a:lnTo>
                      <a:pt x="60" y="212"/>
                    </a:lnTo>
                    <a:lnTo>
                      <a:pt x="54" y="262"/>
                    </a:lnTo>
                    <a:lnTo>
                      <a:pt x="66" y="242"/>
                    </a:lnTo>
                    <a:lnTo>
                      <a:pt x="66" y="242"/>
                    </a:lnTo>
                    <a:lnTo>
                      <a:pt x="70" y="234"/>
                    </a:lnTo>
                    <a:lnTo>
                      <a:pt x="72" y="228"/>
                    </a:lnTo>
                    <a:lnTo>
                      <a:pt x="74" y="224"/>
                    </a:lnTo>
                    <a:lnTo>
                      <a:pt x="74" y="224"/>
                    </a:lnTo>
                    <a:lnTo>
                      <a:pt x="74" y="194"/>
                    </a:lnTo>
                    <a:lnTo>
                      <a:pt x="74" y="194"/>
                    </a:lnTo>
                    <a:lnTo>
                      <a:pt x="84" y="210"/>
                    </a:lnTo>
                    <a:lnTo>
                      <a:pt x="92" y="222"/>
                    </a:lnTo>
                    <a:lnTo>
                      <a:pt x="96" y="226"/>
                    </a:lnTo>
                    <a:lnTo>
                      <a:pt x="96" y="226"/>
                    </a:lnTo>
                    <a:lnTo>
                      <a:pt x="96" y="208"/>
                    </a:lnTo>
                    <a:lnTo>
                      <a:pt x="92" y="180"/>
                    </a:lnTo>
                    <a:lnTo>
                      <a:pt x="122" y="202"/>
                    </a:lnTo>
                    <a:lnTo>
                      <a:pt x="122" y="202"/>
                    </a:lnTo>
                    <a:lnTo>
                      <a:pt x="124" y="192"/>
                    </a:lnTo>
                    <a:lnTo>
                      <a:pt x="124" y="192"/>
                    </a:lnTo>
                    <a:lnTo>
                      <a:pt x="124" y="186"/>
                    </a:lnTo>
                    <a:lnTo>
                      <a:pt x="122" y="178"/>
                    </a:lnTo>
                    <a:lnTo>
                      <a:pt x="118" y="168"/>
                    </a:lnTo>
                    <a:lnTo>
                      <a:pt x="114" y="144"/>
                    </a:lnTo>
                    <a:lnTo>
                      <a:pt x="132" y="152"/>
                    </a:lnTo>
                    <a:lnTo>
                      <a:pt x="120" y="134"/>
                    </a:lnTo>
                    <a:lnTo>
                      <a:pt x="150" y="144"/>
                    </a:lnTo>
                    <a:lnTo>
                      <a:pt x="144" y="126"/>
                    </a:lnTo>
                    <a:lnTo>
                      <a:pt x="134" y="112"/>
                    </a:lnTo>
                    <a:lnTo>
                      <a:pt x="156" y="102"/>
                    </a:lnTo>
                    <a:lnTo>
                      <a:pt x="148" y="88"/>
                    </a:lnTo>
                    <a:lnTo>
                      <a:pt x="144" y="60"/>
                    </a:lnTo>
                    <a:lnTo>
                      <a:pt x="130" y="74"/>
                    </a:lnTo>
                    <a:lnTo>
                      <a:pt x="122" y="96"/>
                    </a:lnTo>
                    <a:lnTo>
                      <a:pt x="102" y="70"/>
                    </a:lnTo>
                    <a:lnTo>
                      <a:pt x="100" y="80"/>
                    </a:lnTo>
                    <a:lnTo>
                      <a:pt x="86" y="56"/>
                    </a:lnTo>
                    <a:lnTo>
                      <a:pt x="80" y="64"/>
                    </a:lnTo>
                    <a:lnTo>
                      <a:pt x="76" y="38"/>
                    </a:lnTo>
                    <a:lnTo>
                      <a:pt x="68" y="48"/>
                    </a:lnTo>
                    <a:lnTo>
                      <a:pt x="60" y="32"/>
                    </a:lnTo>
                    <a:lnTo>
                      <a:pt x="44" y="0"/>
                    </a:lnTo>
                    <a:lnTo>
                      <a:pt x="34" y="18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1F232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1" name="Freeform 12"/>
              <p:cNvSpPr>
                <a:spLocks/>
              </p:cNvSpPr>
              <p:nvPr/>
            </p:nvSpPr>
            <p:spPr bwMode="auto">
              <a:xfrm>
                <a:off x="2788" y="1902"/>
                <a:ext cx="310" cy="278"/>
              </a:xfrm>
              <a:custGeom>
                <a:avLst/>
                <a:gdLst>
                  <a:gd name="T0" fmla="*/ 8 w 310"/>
                  <a:gd name="T1" fmla="*/ 6 h 278"/>
                  <a:gd name="T2" fmla="*/ 40 w 310"/>
                  <a:gd name="T3" fmla="*/ 0 h 278"/>
                  <a:gd name="T4" fmla="*/ 82 w 310"/>
                  <a:gd name="T5" fmla="*/ 12 h 278"/>
                  <a:gd name="T6" fmla="*/ 116 w 310"/>
                  <a:gd name="T7" fmla="*/ 26 h 278"/>
                  <a:gd name="T8" fmla="*/ 116 w 310"/>
                  <a:gd name="T9" fmla="*/ 26 h 278"/>
                  <a:gd name="T10" fmla="*/ 142 w 310"/>
                  <a:gd name="T11" fmla="*/ 34 h 278"/>
                  <a:gd name="T12" fmla="*/ 170 w 310"/>
                  <a:gd name="T13" fmla="*/ 40 h 278"/>
                  <a:gd name="T14" fmla="*/ 198 w 310"/>
                  <a:gd name="T15" fmla="*/ 42 h 278"/>
                  <a:gd name="T16" fmla="*/ 226 w 310"/>
                  <a:gd name="T17" fmla="*/ 40 h 278"/>
                  <a:gd name="T18" fmla="*/ 250 w 310"/>
                  <a:gd name="T19" fmla="*/ 48 h 278"/>
                  <a:gd name="T20" fmla="*/ 246 w 310"/>
                  <a:gd name="T21" fmla="*/ 54 h 278"/>
                  <a:gd name="T22" fmla="*/ 268 w 310"/>
                  <a:gd name="T23" fmla="*/ 62 h 278"/>
                  <a:gd name="T24" fmla="*/ 266 w 310"/>
                  <a:gd name="T25" fmla="*/ 70 h 278"/>
                  <a:gd name="T26" fmla="*/ 282 w 310"/>
                  <a:gd name="T27" fmla="*/ 84 h 278"/>
                  <a:gd name="T28" fmla="*/ 294 w 310"/>
                  <a:gd name="T29" fmla="*/ 96 h 278"/>
                  <a:gd name="T30" fmla="*/ 282 w 310"/>
                  <a:gd name="T31" fmla="*/ 96 h 278"/>
                  <a:gd name="T32" fmla="*/ 302 w 310"/>
                  <a:gd name="T33" fmla="*/ 118 h 278"/>
                  <a:gd name="T34" fmla="*/ 292 w 310"/>
                  <a:gd name="T35" fmla="*/ 126 h 278"/>
                  <a:gd name="T36" fmla="*/ 310 w 310"/>
                  <a:gd name="T37" fmla="*/ 142 h 278"/>
                  <a:gd name="T38" fmla="*/ 306 w 310"/>
                  <a:gd name="T39" fmla="*/ 156 h 278"/>
                  <a:gd name="T40" fmla="*/ 310 w 310"/>
                  <a:gd name="T41" fmla="*/ 170 h 278"/>
                  <a:gd name="T42" fmla="*/ 300 w 310"/>
                  <a:gd name="T43" fmla="*/ 180 h 278"/>
                  <a:gd name="T44" fmla="*/ 306 w 310"/>
                  <a:gd name="T45" fmla="*/ 200 h 278"/>
                  <a:gd name="T46" fmla="*/ 300 w 310"/>
                  <a:gd name="T47" fmla="*/ 212 h 278"/>
                  <a:gd name="T48" fmla="*/ 302 w 310"/>
                  <a:gd name="T49" fmla="*/ 228 h 278"/>
                  <a:gd name="T50" fmla="*/ 288 w 310"/>
                  <a:gd name="T51" fmla="*/ 254 h 278"/>
                  <a:gd name="T52" fmla="*/ 284 w 310"/>
                  <a:gd name="T53" fmla="*/ 278 h 278"/>
                  <a:gd name="T54" fmla="*/ 258 w 310"/>
                  <a:gd name="T55" fmla="*/ 260 h 278"/>
                  <a:gd name="T56" fmla="*/ 260 w 310"/>
                  <a:gd name="T57" fmla="*/ 270 h 278"/>
                  <a:gd name="T58" fmla="*/ 246 w 310"/>
                  <a:gd name="T59" fmla="*/ 254 h 278"/>
                  <a:gd name="T60" fmla="*/ 240 w 310"/>
                  <a:gd name="T61" fmla="*/ 264 h 278"/>
                  <a:gd name="T62" fmla="*/ 222 w 310"/>
                  <a:gd name="T63" fmla="*/ 234 h 278"/>
                  <a:gd name="T64" fmla="*/ 218 w 310"/>
                  <a:gd name="T65" fmla="*/ 248 h 278"/>
                  <a:gd name="T66" fmla="*/ 192 w 310"/>
                  <a:gd name="T67" fmla="*/ 232 h 278"/>
                  <a:gd name="T68" fmla="*/ 188 w 310"/>
                  <a:gd name="T69" fmla="*/ 244 h 278"/>
                  <a:gd name="T70" fmla="*/ 164 w 310"/>
                  <a:gd name="T71" fmla="*/ 226 h 278"/>
                  <a:gd name="T72" fmla="*/ 150 w 310"/>
                  <a:gd name="T73" fmla="*/ 212 h 278"/>
                  <a:gd name="T74" fmla="*/ 146 w 310"/>
                  <a:gd name="T75" fmla="*/ 222 h 278"/>
                  <a:gd name="T76" fmla="*/ 120 w 310"/>
                  <a:gd name="T77" fmla="*/ 194 h 278"/>
                  <a:gd name="T78" fmla="*/ 110 w 310"/>
                  <a:gd name="T79" fmla="*/ 180 h 278"/>
                  <a:gd name="T80" fmla="*/ 106 w 310"/>
                  <a:gd name="T81" fmla="*/ 190 h 278"/>
                  <a:gd name="T82" fmla="*/ 94 w 310"/>
                  <a:gd name="T83" fmla="*/ 166 h 278"/>
                  <a:gd name="T84" fmla="*/ 90 w 310"/>
                  <a:gd name="T85" fmla="*/ 152 h 278"/>
                  <a:gd name="T86" fmla="*/ 86 w 310"/>
                  <a:gd name="T87" fmla="*/ 162 h 278"/>
                  <a:gd name="T88" fmla="*/ 76 w 310"/>
                  <a:gd name="T89" fmla="*/ 142 h 278"/>
                  <a:gd name="T90" fmla="*/ 70 w 310"/>
                  <a:gd name="T91" fmla="*/ 112 h 278"/>
                  <a:gd name="T92" fmla="*/ 68 w 310"/>
                  <a:gd name="T93" fmla="*/ 80 h 278"/>
                  <a:gd name="T94" fmla="*/ 64 w 310"/>
                  <a:gd name="T95" fmla="*/ 42 h 278"/>
                  <a:gd name="T96" fmla="*/ 58 w 310"/>
                  <a:gd name="T97" fmla="*/ 18 h 278"/>
                  <a:gd name="T98" fmla="*/ 28 w 310"/>
                  <a:gd name="T99" fmla="*/ 10 h 278"/>
                  <a:gd name="T100" fmla="*/ 0 w 310"/>
                  <a:gd name="T101" fmla="*/ 22 h 278"/>
                  <a:gd name="T102" fmla="*/ 8 w 310"/>
                  <a:gd name="T103" fmla="*/ 6 h 2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310" h="278">
                    <a:moveTo>
                      <a:pt x="8" y="6"/>
                    </a:moveTo>
                    <a:lnTo>
                      <a:pt x="40" y="0"/>
                    </a:lnTo>
                    <a:lnTo>
                      <a:pt x="82" y="12"/>
                    </a:lnTo>
                    <a:lnTo>
                      <a:pt x="116" y="26"/>
                    </a:lnTo>
                    <a:lnTo>
                      <a:pt x="116" y="26"/>
                    </a:lnTo>
                    <a:lnTo>
                      <a:pt x="142" y="34"/>
                    </a:lnTo>
                    <a:lnTo>
                      <a:pt x="170" y="40"/>
                    </a:lnTo>
                    <a:lnTo>
                      <a:pt x="198" y="42"/>
                    </a:lnTo>
                    <a:lnTo>
                      <a:pt x="226" y="40"/>
                    </a:lnTo>
                    <a:lnTo>
                      <a:pt x="250" y="48"/>
                    </a:lnTo>
                    <a:lnTo>
                      <a:pt x="246" y="54"/>
                    </a:lnTo>
                    <a:lnTo>
                      <a:pt x="268" y="62"/>
                    </a:lnTo>
                    <a:lnTo>
                      <a:pt x="266" y="70"/>
                    </a:lnTo>
                    <a:lnTo>
                      <a:pt x="282" y="84"/>
                    </a:lnTo>
                    <a:lnTo>
                      <a:pt x="294" y="96"/>
                    </a:lnTo>
                    <a:lnTo>
                      <a:pt x="282" y="96"/>
                    </a:lnTo>
                    <a:lnTo>
                      <a:pt x="302" y="118"/>
                    </a:lnTo>
                    <a:lnTo>
                      <a:pt x="292" y="126"/>
                    </a:lnTo>
                    <a:lnTo>
                      <a:pt x="310" y="142"/>
                    </a:lnTo>
                    <a:lnTo>
                      <a:pt x="306" y="156"/>
                    </a:lnTo>
                    <a:lnTo>
                      <a:pt x="310" y="170"/>
                    </a:lnTo>
                    <a:lnTo>
                      <a:pt x="300" y="180"/>
                    </a:lnTo>
                    <a:lnTo>
                      <a:pt x="306" y="200"/>
                    </a:lnTo>
                    <a:lnTo>
                      <a:pt x="300" y="212"/>
                    </a:lnTo>
                    <a:lnTo>
                      <a:pt x="302" y="228"/>
                    </a:lnTo>
                    <a:lnTo>
                      <a:pt x="288" y="254"/>
                    </a:lnTo>
                    <a:lnTo>
                      <a:pt x="284" y="278"/>
                    </a:lnTo>
                    <a:lnTo>
                      <a:pt x="258" y="260"/>
                    </a:lnTo>
                    <a:lnTo>
                      <a:pt x="260" y="270"/>
                    </a:lnTo>
                    <a:lnTo>
                      <a:pt x="246" y="254"/>
                    </a:lnTo>
                    <a:lnTo>
                      <a:pt x="240" y="264"/>
                    </a:lnTo>
                    <a:lnTo>
                      <a:pt x="222" y="234"/>
                    </a:lnTo>
                    <a:lnTo>
                      <a:pt x="218" y="248"/>
                    </a:lnTo>
                    <a:lnTo>
                      <a:pt x="192" y="232"/>
                    </a:lnTo>
                    <a:lnTo>
                      <a:pt x="188" y="244"/>
                    </a:lnTo>
                    <a:lnTo>
                      <a:pt x="164" y="226"/>
                    </a:lnTo>
                    <a:lnTo>
                      <a:pt x="150" y="212"/>
                    </a:lnTo>
                    <a:lnTo>
                      <a:pt x="146" y="222"/>
                    </a:lnTo>
                    <a:lnTo>
                      <a:pt x="120" y="194"/>
                    </a:lnTo>
                    <a:lnTo>
                      <a:pt x="110" y="180"/>
                    </a:lnTo>
                    <a:lnTo>
                      <a:pt x="106" y="190"/>
                    </a:lnTo>
                    <a:lnTo>
                      <a:pt x="94" y="166"/>
                    </a:lnTo>
                    <a:lnTo>
                      <a:pt x="90" y="152"/>
                    </a:lnTo>
                    <a:lnTo>
                      <a:pt x="86" y="162"/>
                    </a:lnTo>
                    <a:lnTo>
                      <a:pt x="76" y="142"/>
                    </a:lnTo>
                    <a:lnTo>
                      <a:pt x="70" y="112"/>
                    </a:lnTo>
                    <a:lnTo>
                      <a:pt x="68" y="80"/>
                    </a:lnTo>
                    <a:lnTo>
                      <a:pt x="64" y="42"/>
                    </a:lnTo>
                    <a:lnTo>
                      <a:pt x="58" y="18"/>
                    </a:lnTo>
                    <a:lnTo>
                      <a:pt x="28" y="10"/>
                    </a:lnTo>
                    <a:lnTo>
                      <a:pt x="0" y="22"/>
                    </a:lnTo>
                    <a:lnTo>
                      <a:pt x="8" y="6"/>
                    </a:lnTo>
                    <a:close/>
                  </a:path>
                </a:pathLst>
              </a:custGeom>
              <a:solidFill>
                <a:srgbClr val="05191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2" name="Freeform 13"/>
              <p:cNvSpPr>
                <a:spLocks/>
              </p:cNvSpPr>
              <p:nvPr/>
            </p:nvSpPr>
            <p:spPr bwMode="auto">
              <a:xfrm>
                <a:off x="2520" y="1874"/>
                <a:ext cx="488" cy="470"/>
              </a:xfrm>
              <a:custGeom>
                <a:avLst/>
                <a:gdLst>
                  <a:gd name="T0" fmla="*/ 0 w 488"/>
                  <a:gd name="T1" fmla="*/ 92 h 470"/>
                  <a:gd name="T2" fmla="*/ 4 w 488"/>
                  <a:gd name="T3" fmla="*/ 132 h 470"/>
                  <a:gd name="T4" fmla="*/ 22 w 488"/>
                  <a:gd name="T5" fmla="*/ 170 h 470"/>
                  <a:gd name="T6" fmla="*/ 52 w 488"/>
                  <a:gd name="T7" fmla="*/ 186 h 470"/>
                  <a:gd name="T8" fmla="*/ 80 w 488"/>
                  <a:gd name="T9" fmla="*/ 192 h 470"/>
                  <a:gd name="T10" fmla="*/ 74 w 488"/>
                  <a:gd name="T11" fmla="*/ 270 h 470"/>
                  <a:gd name="T12" fmla="*/ 84 w 488"/>
                  <a:gd name="T13" fmla="*/ 306 h 470"/>
                  <a:gd name="T14" fmla="*/ 130 w 488"/>
                  <a:gd name="T15" fmla="*/ 350 h 470"/>
                  <a:gd name="T16" fmla="*/ 180 w 488"/>
                  <a:gd name="T17" fmla="*/ 350 h 470"/>
                  <a:gd name="T18" fmla="*/ 242 w 488"/>
                  <a:gd name="T19" fmla="*/ 334 h 470"/>
                  <a:gd name="T20" fmla="*/ 244 w 488"/>
                  <a:gd name="T21" fmla="*/ 408 h 470"/>
                  <a:gd name="T22" fmla="*/ 278 w 488"/>
                  <a:gd name="T23" fmla="*/ 452 h 470"/>
                  <a:gd name="T24" fmla="*/ 322 w 488"/>
                  <a:gd name="T25" fmla="*/ 470 h 470"/>
                  <a:gd name="T26" fmla="*/ 368 w 488"/>
                  <a:gd name="T27" fmla="*/ 454 h 470"/>
                  <a:gd name="T28" fmla="*/ 390 w 488"/>
                  <a:gd name="T29" fmla="*/ 424 h 470"/>
                  <a:gd name="T30" fmla="*/ 396 w 488"/>
                  <a:gd name="T31" fmla="*/ 350 h 470"/>
                  <a:gd name="T32" fmla="*/ 406 w 488"/>
                  <a:gd name="T33" fmla="*/ 272 h 470"/>
                  <a:gd name="T34" fmla="*/ 488 w 488"/>
                  <a:gd name="T35" fmla="*/ 288 h 470"/>
                  <a:gd name="T36" fmla="*/ 488 w 488"/>
                  <a:gd name="T37" fmla="*/ 288 h 470"/>
                  <a:gd name="T38" fmla="*/ 488 w 488"/>
                  <a:gd name="T39" fmla="*/ 246 h 470"/>
                  <a:gd name="T40" fmla="*/ 484 w 488"/>
                  <a:gd name="T41" fmla="*/ 228 h 470"/>
                  <a:gd name="T42" fmla="*/ 480 w 488"/>
                  <a:gd name="T43" fmla="*/ 212 h 470"/>
                  <a:gd name="T44" fmla="*/ 474 w 488"/>
                  <a:gd name="T45" fmla="*/ 196 h 470"/>
                  <a:gd name="T46" fmla="*/ 462 w 488"/>
                  <a:gd name="T47" fmla="*/ 182 h 470"/>
                  <a:gd name="T48" fmla="*/ 448 w 488"/>
                  <a:gd name="T49" fmla="*/ 170 h 470"/>
                  <a:gd name="T50" fmla="*/ 430 w 488"/>
                  <a:gd name="T51" fmla="*/ 158 h 470"/>
                  <a:gd name="T52" fmla="*/ 430 w 488"/>
                  <a:gd name="T53" fmla="*/ 158 h 470"/>
                  <a:gd name="T54" fmla="*/ 438 w 488"/>
                  <a:gd name="T55" fmla="*/ 128 h 470"/>
                  <a:gd name="T56" fmla="*/ 442 w 488"/>
                  <a:gd name="T57" fmla="*/ 104 h 470"/>
                  <a:gd name="T58" fmla="*/ 444 w 488"/>
                  <a:gd name="T59" fmla="*/ 94 h 470"/>
                  <a:gd name="T60" fmla="*/ 442 w 488"/>
                  <a:gd name="T61" fmla="*/ 84 h 470"/>
                  <a:gd name="T62" fmla="*/ 440 w 488"/>
                  <a:gd name="T63" fmla="*/ 74 h 470"/>
                  <a:gd name="T64" fmla="*/ 438 w 488"/>
                  <a:gd name="T65" fmla="*/ 66 h 470"/>
                  <a:gd name="T66" fmla="*/ 432 w 488"/>
                  <a:gd name="T67" fmla="*/ 60 h 470"/>
                  <a:gd name="T68" fmla="*/ 426 w 488"/>
                  <a:gd name="T69" fmla="*/ 52 h 470"/>
                  <a:gd name="T70" fmla="*/ 420 w 488"/>
                  <a:gd name="T71" fmla="*/ 46 h 470"/>
                  <a:gd name="T72" fmla="*/ 412 w 488"/>
                  <a:gd name="T73" fmla="*/ 40 h 470"/>
                  <a:gd name="T74" fmla="*/ 390 w 488"/>
                  <a:gd name="T75" fmla="*/ 30 h 470"/>
                  <a:gd name="T76" fmla="*/ 362 w 488"/>
                  <a:gd name="T77" fmla="*/ 22 h 470"/>
                  <a:gd name="T78" fmla="*/ 320 w 488"/>
                  <a:gd name="T79" fmla="*/ 42 h 470"/>
                  <a:gd name="T80" fmla="*/ 304 w 488"/>
                  <a:gd name="T81" fmla="*/ 68 h 470"/>
                  <a:gd name="T82" fmla="*/ 232 w 488"/>
                  <a:gd name="T83" fmla="*/ 42 h 470"/>
                  <a:gd name="T84" fmla="*/ 102 w 488"/>
                  <a:gd name="T85" fmla="*/ 0 h 470"/>
                  <a:gd name="T86" fmla="*/ 44 w 488"/>
                  <a:gd name="T87" fmla="*/ 34 h 470"/>
                  <a:gd name="T88" fmla="*/ 22 w 488"/>
                  <a:gd name="T89" fmla="*/ 64 h 470"/>
                  <a:gd name="T90" fmla="*/ 0 w 488"/>
                  <a:gd name="T91" fmla="*/ 92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488" h="470">
                    <a:moveTo>
                      <a:pt x="0" y="92"/>
                    </a:moveTo>
                    <a:lnTo>
                      <a:pt x="4" y="132"/>
                    </a:lnTo>
                    <a:lnTo>
                      <a:pt x="22" y="170"/>
                    </a:lnTo>
                    <a:lnTo>
                      <a:pt x="52" y="186"/>
                    </a:lnTo>
                    <a:lnTo>
                      <a:pt x="80" y="192"/>
                    </a:lnTo>
                    <a:lnTo>
                      <a:pt x="74" y="270"/>
                    </a:lnTo>
                    <a:lnTo>
                      <a:pt x="84" y="306"/>
                    </a:lnTo>
                    <a:lnTo>
                      <a:pt x="130" y="350"/>
                    </a:lnTo>
                    <a:lnTo>
                      <a:pt x="180" y="350"/>
                    </a:lnTo>
                    <a:lnTo>
                      <a:pt x="242" y="334"/>
                    </a:lnTo>
                    <a:lnTo>
                      <a:pt x="244" y="408"/>
                    </a:lnTo>
                    <a:lnTo>
                      <a:pt x="278" y="452"/>
                    </a:lnTo>
                    <a:lnTo>
                      <a:pt x="322" y="470"/>
                    </a:lnTo>
                    <a:lnTo>
                      <a:pt x="368" y="454"/>
                    </a:lnTo>
                    <a:lnTo>
                      <a:pt x="390" y="424"/>
                    </a:lnTo>
                    <a:lnTo>
                      <a:pt x="396" y="350"/>
                    </a:lnTo>
                    <a:lnTo>
                      <a:pt x="406" y="272"/>
                    </a:lnTo>
                    <a:lnTo>
                      <a:pt x="488" y="288"/>
                    </a:lnTo>
                    <a:lnTo>
                      <a:pt x="488" y="288"/>
                    </a:lnTo>
                    <a:lnTo>
                      <a:pt x="488" y="246"/>
                    </a:lnTo>
                    <a:lnTo>
                      <a:pt x="484" y="228"/>
                    </a:lnTo>
                    <a:lnTo>
                      <a:pt x="480" y="212"/>
                    </a:lnTo>
                    <a:lnTo>
                      <a:pt x="474" y="196"/>
                    </a:lnTo>
                    <a:lnTo>
                      <a:pt x="462" y="182"/>
                    </a:lnTo>
                    <a:lnTo>
                      <a:pt x="448" y="170"/>
                    </a:lnTo>
                    <a:lnTo>
                      <a:pt x="430" y="158"/>
                    </a:lnTo>
                    <a:lnTo>
                      <a:pt x="430" y="158"/>
                    </a:lnTo>
                    <a:lnTo>
                      <a:pt x="438" y="128"/>
                    </a:lnTo>
                    <a:lnTo>
                      <a:pt x="442" y="104"/>
                    </a:lnTo>
                    <a:lnTo>
                      <a:pt x="444" y="94"/>
                    </a:lnTo>
                    <a:lnTo>
                      <a:pt x="442" y="84"/>
                    </a:lnTo>
                    <a:lnTo>
                      <a:pt x="440" y="74"/>
                    </a:lnTo>
                    <a:lnTo>
                      <a:pt x="438" y="66"/>
                    </a:lnTo>
                    <a:lnTo>
                      <a:pt x="432" y="60"/>
                    </a:lnTo>
                    <a:lnTo>
                      <a:pt x="426" y="52"/>
                    </a:lnTo>
                    <a:lnTo>
                      <a:pt x="420" y="46"/>
                    </a:lnTo>
                    <a:lnTo>
                      <a:pt x="412" y="40"/>
                    </a:lnTo>
                    <a:lnTo>
                      <a:pt x="390" y="30"/>
                    </a:lnTo>
                    <a:lnTo>
                      <a:pt x="362" y="22"/>
                    </a:lnTo>
                    <a:lnTo>
                      <a:pt x="320" y="42"/>
                    </a:lnTo>
                    <a:lnTo>
                      <a:pt x="304" y="68"/>
                    </a:lnTo>
                    <a:lnTo>
                      <a:pt x="232" y="42"/>
                    </a:lnTo>
                    <a:lnTo>
                      <a:pt x="102" y="0"/>
                    </a:lnTo>
                    <a:lnTo>
                      <a:pt x="44" y="34"/>
                    </a:lnTo>
                    <a:lnTo>
                      <a:pt x="22" y="64"/>
                    </a:lnTo>
                    <a:lnTo>
                      <a:pt x="0" y="92"/>
                    </a:lnTo>
                    <a:close/>
                  </a:path>
                </a:pathLst>
              </a:custGeom>
              <a:solidFill>
                <a:srgbClr val="51271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3" name="Freeform 14"/>
              <p:cNvSpPr>
                <a:spLocks/>
              </p:cNvSpPr>
              <p:nvPr/>
            </p:nvSpPr>
            <p:spPr bwMode="auto">
              <a:xfrm>
                <a:off x="2612" y="2036"/>
                <a:ext cx="264" cy="422"/>
              </a:xfrm>
              <a:custGeom>
                <a:avLst/>
                <a:gdLst>
                  <a:gd name="T0" fmla="*/ 248 w 264"/>
                  <a:gd name="T1" fmla="*/ 0 h 422"/>
                  <a:gd name="T2" fmla="*/ 212 w 264"/>
                  <a:gd name="T3" fmla="*/ 10 h 422"/>
                  <a:gd name="T4" fmla="*/ 176 w 264"/>
                  <a:gd name="T5" fmla="*/ 44 h 422"/>
                  <a:gd name="T6" fmla="*/ 148 w 264"/>
                  <a:gd name="T7" fmla="*/ 52 h 422"/>
                  <a:gd name="T8" fmla="*/ 102 w 264"/>
                  <a:gd name="T9" fmla="*/ 66 h 422"/>
                  <a:gd name="T10" fmla="*/ 62 w 264"/>
                  <a:gd name="T11" fmla="*/ 108 h 422"/>
                  <a:gd name="T12" fmla="*/ 30 w 264"/>
                  <a:gd name="T13" fmla="*/ 140 h 422"/>
                  <a:gd name="T14" fmla="*/ 40 w 264"/>
                  <a:gd name="T15" fmla="*/ 148 h 422"/>
                  <a:gd name="T16" fmla="*/ 18 w 264"/>
                  <a:gd name="T17" fmla="*/ 168 h 422"/>
                  <a:gd name="T18" fmla="*/ 26 w 264"/>
                  <a:gd name="T19" fmla="*/ 174 h 422"/>
                  <a:gd name="T20" fmla="*/ 8 w 264"/>
                  <a:gd name="T21" fmla="*/ 194 h 422"/>
                  <a:gd name="T22" fmla="*/ 16 w 264"/>
                  <a:gd name="T23" fmla="*/ 200 h 422"/>
                  <a:gd name="T24" fmla="*/ 6 w 264"/>
                  <a:gd name="T25" fmla="*/ 224 h 422"/>
                  <a:gd name="T26" fmla="*/ 0 w 264"/>
                  <a:gd name="T27" fmla="*/ 242 h 422"/>
                  <a:gd name="T28" fmla="*/ 10 w 264"/>
                  <a:gd name="T29" fmla="*/ 236 h 422"/>
                  <a:gd name="T30" fmla="*/ 2 w 264"/>
                  <a:gd name="T31" fmla="*/ 268 h 422"/>
                  <a:gd name="T32" fmla="*/ 16 w 264"/>
                  <a:gd name="T33" fmla="*/ 272 h 422"/>
                  <a:gd name="T34" fmla="*/ 6 w 264"/>
                  <a:gd name="T35" fmla="*/ 296 h 422"/>
                  <a:gd name="T36" fmla="*/ 18 w 264"/>
                  <a:gd name="T37" fmla="*/ 308 h 422"/>
                  <a:gd name="T38" fmla="*/ 20 w 264"/>
                  <a:gd name="T39" fmla="*/ 326 h 422"/>
                  <a:gd name="T40" fmla="*/ 36 w 264"/>
                  <a:gd name="T41" fmla="*/ 330 h 422"/>
                  <a:gd name="T42" fmla="*/ 42 w 264"/>
                  <a:gd name="T43" fmla="*/ 356 h 422"/>
                  <a:gd name="T44" fmla="*/ 54 w 264"/>
                  <a:gd name="T45" fmla="*/ 364 h 422"/>
                  <a:gd name="T46" fmla="*/ 60 w 264"/>
                  <a:gd name="T47" fmla="*/ 382 h 422"/>
                  <a:gd name="T48" fmla="*/ 90 w 264"/>
                  <a:gd name="T49" fmla="*/ 402 h 422"/>
                  <a:gd name="T50" fmla="*/ 104 w 264"/>
                  <a:gd name="T51" fmla="*/ 422 h 422"/>
                  <a:gd name="T52" fmla="*/ 122 w 264"/>
                  <a:gd name="T53" fmla="*/ 394 h 422"/>
                  <a:gd name="T54" fmla="*/ 124 w 264"/>
                  <a:gd name="T55" fmla="*/ 404 h 422"/>
                  <a:gd name="T56" fmla="*/ 132 w 264"/>
                  <a:gd name="T57" fmla="*/ 380 h 422"/>
                  <a:gd name="T58" fmla="*/ 142 w 264"/>
                  <a:gd name="T59" fmla="*/ 388 h 422"/>
                  <a:gd name="T60" fmla="*/ 144 w 264"/>
                  <a:gd name="T61" fmla="*/ 348 h 422"/>
                  <a:gd name="T62" fmla="*/ 156 w 264"/>
                  <a:gd name="T63" fmla="*/ 358 h 422"/>
                  <a:gd name="T64" fmla="*/ 174 w 264"/>
                  <a:gd name="T65" fmla="*/ 328 h 422"/>
                  <a:gd name="T66" fmla="*/ 184 w 264"/>
                  <a:gd name="T67" fmla="*/ 338 h 422"/>
                  <a:gd name="T68" fmla="*/ 200 w 264"/>
                  <a:gd name="T69" fmla="*/ 306 h 422"/>
                  <a:gd name="T70" fmla="*/ 208 w 264"/>
                  <a:gd name="T71" fmla="*/ 286 h 422"/>
                  <a:gd name="T72" fmla="*/ 218 w 264"/>
                  <a:gd name="T73" fmla="*/ 294 h 422"/>
                  <a:gd name="T74" fmla="*/ 230 w 264"/>
                  <a:gd name="T75" fmla="*/ 252 h 422"/>
                  <a:gd name="T76" fmla="*/ 232 w 264"/>
                  <a:gd name="T77" fmla="*/ 232 h 422"/>
                  <a:gd name="T78" fmla="*/ 242 w 264"/>
                  <a:gd name="T79" fmla="*/ 240 h 422"/>
                  <a:gd name="T80" fmla="*/ 242 w 264"/>
                  <a:gd name="T81" fmla="*/ 210 h 422"/>
                  <a:gd name="T82" fmla="*/ 240 w 264"/>
                  <a:gd name="T83" fmla="*/ 194 h 422"/>
                  <a:gd name="T84" fmla="*/ 248 w 264"/>
                  <a:gd name="T85" fmla="*/ 202 h 422"/>
                  <a:gd name="T86" fmla="*/ 248 w 264"/>
                  <a:gd name="T87" fmla="*/ 174 h 422"/>
                  <a:gd name="T88" fmla="*/ 238 w 264"/>
                  <a:gd name="T89" fmla="*/ 140 h 422"/>
                  <a:gd name="T90" fmla="*/ 224 w 264"/>
                  <a:gd name="T91" fmla="*/ 108 h 422"/>
                  <a:gd name="T92" fmla="*/ 208 w 264"/>
                  <a:gd name="T93" fmla="*/ 66 h 422"/>
                  <a:gd name="T94" fmla="*/ 202 w 264"/>
                  <a:gd name="T95" fmla="*/ 40 h 422"/>
                  <a:gd name="T96" fmla="*/ 230 w 264"/>
                  <a:gd name="T97" fmla="*/ 16 h 422"/>
                  <a:gd name="T98" fmla="*/ 264 w 264"/>
                  <a:gd name="T99" fmla="*/ 12 h 422"/>
                  <a:gd name="T100" fmla="*/ 248 w 264"/>
                  <a:gd name="T101" fmla="*/ 0 h 4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64" h="422">
                    <a:moveTo>
                      <a:pt x="248" y="0"/>
                    </a:moveTo>
                    <a:lnTo>
                      <a:pt x="212" y="10"/>
                    </a:lnTo>
                    <a:lnTo>
                      <a:pt x="176" y="44"/>
                    </a:lnTo>
                    <a:lnTo>
                      <a:pt x="148" y="52"/>
                    </a:lnTo>
                    <a:lnTo>
                      <a:pt x="102" y="66"/>
                    </a:lnTo>
                    <a:lnTo>
                      <a:pt x="62" y="108"/>
                    </a:lnTo>
                    <a:lnTo>
                      <a:pt x="30" y="140"/>
                    </a:lnTo>
                    <a:lnTo>
                      <a:pt x="40" y="148"/>
                    </a:lnTo>
                    <a:lnTo>
                      <a:pt x="18" y="168"/>
                    </a:lnTo>
                    <a:lnTo>
                      <a:pt x="26" y="174"/>
                    </a:lnTo>
                    <a:lnTo>
                      <a:pt x="8" y="194"/>
                    </a:lnTo>
                    <a:lnTo>
                      <a:pt x="16" y="200"/>
                    </a:lnTo>
                    <a:lnTo>
                      <a:pt x="6" y="224"/>
                    </a:lnTo>
                    <a:lnTo>
                      <a:pt x="0" y="242"/>
                    </a:lnTo>
                    <a:lnTo>
                      <a:pt x="10" y="236"/>
                    </a:lnTo>
                    <a:lnTo>
                      <a:pt x="2" y="268"/>
                    </a:lnTo>
                    <a:lnTo>
                      <a:pt x="16" y="272"/>
                    </a:lnTo>
                    <a:lnTo>
                      <a:pt x="6" y="296"/>
                    </a:lnTo>
                    <a:lnTo>
                      <a:pt x="18" y="308"/>
                    </a:lnTo>
                    <a:lnTo>
                      <a:pt x="20" y="326"/>
                    </a:lnTo>
                    <a:lnTo>
                      <a:pt x="36" y="330"/>
                    </a:lnTo>
                    <a:lnTo>
                      <a:pt x="42" y="356"/>
                    </a:lnTo>
                    <a:lnTo>
                      <a:pt x="54" y="364"/>
                    </a:lnTo>
                    <a:lnTo>
                      <a:pt x="60" y="382"/>
                    </a:lnTo>
                    <a:lnTo>
                      <a:pt x="90" y="402"/>
                    </a:lnTo>
                    <a:lnTo>
                      <a:pt x="104" y="422"/>
                    </a:lnTo>
                    <a:lnTo>
                      <a:pt x="122" y="394"/>
                    </a:lnTo>
                    <a:lnTo>
                      <a:pt x="124" y="404"/>
                    </a:lnTo>
                    <a:lnTo>
                      <a:pt x="132" y="380"/>
                    </a:lnTo>
                    <a:lnTo>
                      <a:pt x="142" y="388"/>
                    </a:lnTo>
                    <a:lnTo>
                      <a:pt x="144" y="348"/>
                    </a:lnTo>
                    <a:lnTo>
                      <a:pt x="156" y="358"/>
                    </a:lnTo>
                    <a:lnTo>
                      <a:pt x="174" y="328"/>
                    </a:lnTo>
                    <a:lnTo>
                      <a:pt x="184" y="338"/>
                    </a:lnTo>
                    <a:lnTo>
                      <a:pt x="200" y="306"/>
                    </a:lnTo>
                    <a:lnTo>
                      <a:pt x="208" y="286"/>
                    </a:lnTo>
                    <a:lnTo>
                      <a:pt x="218" y="294"/>
                    </a:lnTo>
                    <a:lnTo>
                      <a:pt x="230" y="252"/>
                    </a:lnTo>
                    <a:lnTo>
                      <a:pt x="232" y="232"/>
                    </a:lnTo>
                    <a:lnTo>
                      <a:pt x="242" y="240"/>
                    </a:lnTo>
                    <a:lnTo>
                      <a:pt x="242" y="210"/>
                    </a:lnTo>
                    <a:lnTo>
                      <a:pt x="240" y="194"/>
                    </a:lnTo>
                    <a:lnTo>
                      <a:pt x="248" y="202"/>
                    </a:lnTo>
                    <a:lnTo>
                      <a:pt x="248" y="174"/>
                    </a:lnTo>
                    <a:lnTo>
                      <a:pt x="238" y="140"/>
                    </a:lnTo>
                    <a:lnTo>
                      <a:pt x="224" y="108"/>
                    </a:lnTo>
                    <a:lnTo>
                      <a:pt x="208" y="66"/>
                    </a:lnTo>
                    <a:lnTo>
                      <a:pt x="202" y="40"/>
                    </a:lnTo>
                    <a:lnTo>
                      <a:pt x="230" y="16"/>
                    </a:lnTo>
                    <a:lnTo>
                      <a:pt x="264" y="12"/>
                    </a:lnTo>
                    <a:lnTo>
                      <a:pt x="248" y="0"/>
                    </a:lnTo>
                    <a:close/>
                  </a:path>
                </a:pathLst>
              </a:custGeom>
              <a:solidFill>
                <a:srgbClr val="092A2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4" name="Freeform 15"/>
              <p:cNvSpPr>
                <a:spLocks/>
              </p:cNvSpPr>
              <p:nvPr/>
            </p:nvSpPr>
            <p:spPr bwMode="auto">
              <a:xfrm>
                <a:off x="2714" y="2184"/>
                <a:ext cx="122" cy="240"/>
              </a:xfrm>
              <a:custGeom>
                <a:avLst/>
                <a:gdLst>
                  <a:gd name="T0" fmla="*/ 4 w 122"/>
                  <a:gd name="T1" fmla="*/ 156 h 240"/>
                  <a:gd name="T2" fmla="*/ 0 w 122"/>
                  <a:gd name="T3" fmla="*/ 206 h 240"/>
                  <a:gd name="T4" fmla="*/ 24 w 122"/>
                  <a:gd name="T5" fmla="*/ 240 h 240"/>
                  <a:gd name="T6" fmla="*/ 20 w 122"/>
                  <a:gd name="T7" fmla="*/ 206 h 240"/>
                  <a:gd name="T8" fmla="*/ 32 w 122"/>
                  <a:gd name="T9" fmla="*/ 228 h 240"/>
                  <a:gd name="T10" fmla="*/ 34 w 122"/>
                  <a:gd name="T11" fmla="*/ 204 h 240"/>
                  <a:gd name="T12" fmla="*/ 30 w 122"/>
                  <a:gd name="T13" fmla="*/ 178 h 240"/>
                  <a:gd name="T14" fmla="*/ 52 w 122"/>
                  <a:gd name="T15" fmla="*/ 202 h 240"/>
                  <a:gd name="T16" fmla="*/ 54 w 122"/>
                  <a:gd name="T17" fmla="*/ 182 h 240"/>
                  <a:gd name="T18" fmla="*/ 54 w 122"/>
                  <a:gd name="T19" fmla="*/ 154 h 240"/>
                  <a:gd name="T20" fmla="*/ 54 w 122"/>
                  <a:gd name="T21" fmla="*/ 154 h 240"/>
                  <a:gd name="T22" fmla="*/ 66 w 122"/>
                  <a:gd name="T23" fmla="*/ 170 h 240"/>
                  <a:gd name="T24" fmla="*/ 74 w 122"/>
                  <a:gd name="T25" fmla="*/ 180 h 240"/>
                  <a:gd name="T26" fmla="*/ 76 w 122"/>
                  <a:gd name="T27" fmla="*/ 182 h 240"/>
                  <a:gd name="T28" fmla="*/ 78 w 122"/>
                  <a:gd name="T29" fmla="*/ 180 h 240"/>
                  <a:gd name="T30" fmla="*/ 78 w 122"/>
                  <a:gd name="T31" fmla="*/ 180 h 240"/>
                  <a:gd name="T32" fmla="*/ 78 w 122"/>
                  <a:gd name="T33" fmla="*/ 156 h 240"/>
                  <a:gd name="T34" fmla="*/ 78 w 122"/>
                  <a:gd name="T35" fmla="*/ 156 h 240"/>
                  <a:gd name="T36" fmla="*/ 80 w 122"/>
                  <a:gd name="T37" fmla="*/ 122 h 240"/>
                  <a:gd name="T38" fmla="*/ 106 w 122"/>
                  <a:gd name="T39" fmla="*/ 132 h 240"/>
                  <a:gd name="T40" fmla="*/ 108 w 122"/>
                  <a:gd name="T41" fmla="*/ 118 h 240"/>
                  <a:gd name="T42" fmla="*/ 110 w 122"/>
                  <a:gd name="T43" fmla="*/ 102 h 240"/>
                  <a:gd name="T44" fmla="*/ 108 w 122"/>
                  <a:gd name="T45" fmla="*/ 80 h 240"/>
                  <a:gd name="T46" fmla="*/ 120 w 122"/>
                  <a:gd name="T47" fmla="*/ 32 h 240"/>
                  <a:gd name="T48" fmla="*/ 122 w 122"/>
                  <a:gd name="T49" fmla="*/ 0 h 240"/>
                  <a:gd name="T50" fmla="*/ 104 w 122"/>
                  <a:gd name="T51" fmla="*/ 32 h 240"/>
                  <a:gd name="T52" fmla="*/ 82 w 122"/>
                  <a:gd name="T53" fmla="*/ 78 h 240"/>
                  <a:gd name="T54" fmla="*/ 52 w 122"/>
                  <a:gd name="T55" fmla="*/ 100 h 240"/>
                  <a:gd name="T56" fmla="*/ 38 w 122"/>
                  <a:gd name="T57" fmla="*/ 72 h 240"/>
                  <a:gd name="T58" fmla="*/ 26 w 122"/>
                  <a:gd name="T59" fmla="*/ 94 h 240"/>
                  <a:gd name="T60" fmla="*/ 26 w 122"/>
                  <a:gd name="T61" fmla="*/ 94 h 240"/>
                  <a:gd name="T62" fmla="*/ 4 w 122"/>
                  <a:gd name="T63" fmla="*/ 156 h 240"/>
                  <a:gd name="T64" fmla="*/ 4 w 122"/>
                  <a:gd name="T65" fmla="*/ 156 h 2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22" h="240">
                    <a:moveTo>
                      <a:pt x="4" y="156"/>
                    </a:moveTo>
                    <a:lnTo>
                      <a:pt x="0" y="206"/>
                    </a:lnTo>
                    <a:lnTo>
                      <a:pt x="24" y="240"/>
                    </a:lnTo>
                    <a:lnTo>
                      <a:pt x="20" y="206"/>
                    </a:lnTo>
                    <a:lnTo>
                      <a:pt x="32" y="228"/>
                    </a:lnTo>
                    <a:lnTo>
                      <a:pt x="34" y="204"/>
                    </a:lnTo>
                    <a:lnTo>
                      <a:pt x="30" y="178"/>
                    </a:lnTo>
                    <a:lnTo>
                      <a:pt x="52" y="202"/>
                    </a:lnTo>
                    <a:lnTo>
                      <a:pt x="54" y="182"/>
                    </a:lnTo>
                    <a:lnTo>
                      <a:pt x="54" y="154"/>
                    </a:lnTo>
                    <a:lnTo>
                      <a:pt x="54" y="154"/>
                    </a:lnTo>
                    <a:lnTo>
                      <a:pt x="66" y="170"/>
                    </a:lnTo>
                    <a:lnTo>
                      <a:pt x="74" y="180"/>
                    </a:lnTo>
                    <a:lnTo>
                      <a:pt x="76" y="182"/>
                    </a:lnTo>
                    <a:lnTo>
                      <a:pt x="78" y="180"/>
                    </a:lnTo>
                    <a:lnTo>
                      <a:pt x="78" y="180"/>
                    </a:lnTo>
                    <a:lnTo>
                      <a:pt x="78" y="156"/>
                    </a:lnTo>
                    <a:lnTo>
                      <a:pt x="78" y="156"/>
                    </a:lnTo>
                    <a:lnTo>
                      <a:pt x="80" y="122"/>
                    </a:lnTo>
                    <a:lnTo>
                      <a:pt x="106" y="132"/>
                    </a:lnTo>
                    <a:lnTo>
                      <a:pt x="108" y="118"/>
                    </a:lnTo>
                    <a:lnTo>
                      <a:pt x="110" y="102"/>
                    </a:lnTo>
                    <a:lnTo>
                      <a:pt x="108" y="80"/>
                    </a:lnTo>
                    <a:lnTo>
                      <a:pt x="120" y="32"/>
                    </a:lnTo>
                    <a:lnTo>
                      <a:pt x="122" y="0"/>
                    </a:lnTo>
                    <a:lnTo>
                      <a:pt x="104" y="32"/>
                    </a:lnTo>
                    <a:lnTo>
                      <a:pt x="82" y="78"/>
                    </a:lnTo>
                    <a:lnTo>
                      <a:pt x="52" y="100"/>
                    </a:lnTo>
                    <a:lnTo>
                      <a:pt x="38" y="72"/>
                    </a:lnTo>
                    <a:lnTo>
                      <a:pt x="26" y="94"/>
                    </a:lnTo>
                    <a:lnTo>
                      <a:pt x="26" y="94"/>
                    </a:lnTo>
                    <a:lnTo>
                      <a:pt x="4" y="156"/>
                    </a:lnTo>
                    <a:lnTo>
                      <a:pt x="4" y="156"/>
                    </a:lnTo>
                    <a:close/>
                  </a:path>
                </a:pathLst>
              </a:custGeom>
              <a:solidFill>
                <a:srgbClr val="1F232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5" name="Freeform 16"/>
              <p:cNvSpPr>
                <a:spLocks/>
              </p:cNvSpPr>
              <p:nvPr/>
            </p:nvSpPr>
            <p:spPr bwMode="auto">
              <a:xfrm>
                <a:off x="2638" y="2094"/>
                <a:ext cx="146" cy="348"/>
              </a:xfrm>
              <a:custGeom>
                <a:avLst/>
                <a:gdLst>
                  <a:gd name="T0" fmla="*/ 146 w 146"/>
                  <a:gd name="T1" fmla="*/ 0 h 348"/>
                  <a:gd name="T2" fmla="*/ 124 w 146"/>
                  <a:gd name="T3" fmla="*/ 56 h 348"/>
                  <a:gd name="T4" fmla="*/ 72 w 146"/>
                  <a:gd name="T5" fmla="*/ 274 h 348"/>
                  <a:gd name="T6" fmla="*/ 72 w 146"/>
                  <a:gd name="T7" fmla="*/ 348 h 348"/>
                  <a:gd name="T8" fmla="*/ 42 w 146"/>
                  <a:gd name="T9" fmla="*/ 330 h 348"/>
                  <a:gd name="T10" fmla="*/ 68 w 146"/>
                  <a:gd name="T11" fmla="*/ 324 h 348"/>
                  <a:gd name="T12" fmla="*/ 64 w 146"/>
                  <a:gd name="T13" fmla="*/ 304 h 348"/>
                  <a:gd name="T14" fmla="*/ 34 w 146"/>
                  <a:gd name="T15" fmla="*/ 300 h 348"/>
                  <a:gd name="T16" fmla="*/ 58 w 146"/>
                  <a:gd name="T17" fmla="*/ 278 h 348"/>
                  <a:gd name="T18" fmla="*/ 64 w 146"/>
                  <a:gd name="T19" fmla="*/ 250 h 348"/>
                  <a:gd name="T20" fmla="*/ 70 w 146"/>
                  <a:gd name="T21" fmla="*/ 216 h 348"/>
                  <a:gd name="T22" fmla="*/ 52 w 146"/>
                  <a:gd name="T23" fmla="*/ 226 h 348"/>
                  <a:gd name="T24" fmla="*/ 22 w 146"/>
                  <a:gd name="T25" fmla="*/ 246 h 348"/>
                  <a:gd name="T26" fmla="*/ 38 w 146"/>
                  <a:gd name="T27" fmla="*/ 222 h 348"/>
                  <a:gd name="T28" fmla="*/ 66 w 146"/>
                  <a:gd name="T29" fmla="*/ 204 h 348"/>
                  <a:gd name="T30" fmla="*/ 70 w 146"/>
                  <a:gd name="T31" fmla="*/ 188 h 348"/>
                  <a:gd name="T32" fmla="*/ 74 w 146"/>
                  <a:gd name="T33" fmla="*/ 162 h 348"/>
                  <a:gd name="T34" fmla="*/ 46 w 146"/>
                  <a:gd name="T35" fmla="*/ 170 h 348"/>
                  <a:gd name="T36" fmla="*/ 46 w 146"/>
                  <a:gd name="T37" fmla="*/ 170 h 348"/>
                  <a:gd name="T38" fmla="*/ 22 w 146"/>
                  <a:gd name="T39" fmla="*/ 184 h 348"/>
                  <a:gd name="T40" fmla="*/ 6 w 146"/>
                  <a:gd name="T41" fmla="*/ 192 h 348"/>
                  <a:gd name="T42" fmla="*/ 2 w 146"/>
                  <a:gd name="T43" fmla="*/ 194 h 348"/>
                  <a:gd name="T44" fmla="*/ 0 w 146"/>
                  <a:gd name="T45" fmla="*/ 192 h 348"/>
                  <a:gd name="T46" fmla="*/ 0 w 146"/>
                  <a:gd name="T47" fmla="*/ 192 h 348"/>
                  <a:gd name="T48" fmla="*/ 4 w 146"/>
                  <a:gd name="T49" fmla="*/ 186 h 348"/>
                  <a:gd name="T50" fmla="*/ 10 w 146"/>
                  <a:gd name="T51" fmla="*/ 178 h 348"/>
                  <a:gd name="T52" fmla="*/ 18 w 146"/>
                  <a:gd name="T53" fmla="*/ 168 h 348"/>
                  <a:gd name="T54" fmla="*/ 58 w 146"/>
                  <a:gd name="T55" fmla="*/ 126 h 348"/>
                  <a:gd name="T56" fmla="*/ 74 w 146"/>
                  <a:gd name="T57" fmla="*/ 104 h 348"/>
                  <a:gd name="T58" fmla="*/ 42 w 146"/>
                  <a:gd name="T59" fmla="*/ 112 h 348"/>
                  <a:gd name="T60" fmla="*/ 56 w 146"/>
                  <a:gd name="T61" fmla="*/ 86 h 348"/>
                  <a:gd name="T62" fmla="*/ 94 w 146"/>
                  <a:gd name="T63" fmla="*/ 74 h 348"/>
                  <a:gd name="T64" fmla="*/ 102 w 146"/>
                  <a:gd name="T65" fmla="*/ 40 h 348"/>
                  <a:gd name="T66" fmla="*/ 76 w 146"/>
                  <a:gd name="T67" fmla="*/ 44 h 348"/>
                  <a:gd name="T68" fmla="*/ 96 w 146"/>
                  <a:gd name="T69" fmla="*/ 26 h 348"/>
                  <a:gd name="T70" fmla="*/ 124 w 146"/>
                  <a:gd name="T71" fmla="*/ 8 h 348"/>
                  <a:gd name="T72" fmla="*/ 146 w 146"/>
                  <a:gd name="T73" fmla="*/ 0 h 3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46" h="348">
                    <a:moveTo>
                      <a:pt x="146" y="0"/>
                    </a:moveTo>
                    <a:lnTo>
                      <a:pt x="124" y="56"/>
                    </a:lnTo>
                    <a:lnTo>
                      <a:pt x="72" y="274"/>
                    </a:lnTo>
                    <a:lnTo>
                      <a:pt x="72" y="348"/>
                    </a:lnTo>
                    <a:lnTo>
                      <a:pt x="42" y="330"/>
                    </a:lnTo>
                    <a:lnTo>
                      <a:pt x="68" y="324"/>
                    </a:lnTo>
                    <a:lnTo>
                      <a:pt x="64" y="304"/>
                    </a:lnTo>
                    <a:lnTo>
                      <a:pt x="34" y="300"/>
                    </a:lnTo>
                    <a:lnTo>
                      <a:pt x="58" y="278"/>
                    </a:lnTo>
                    <a:lnTo>
                      <a:pt x="64" y="250"/>
                    </a:lnTo>
                    <a:lnTo>
                      <a:pt x="70" y="216"/>
                    </a:lnTo>
                    <a:lnTo>
                      <a:pt x="52" y="226"/>
                    </a:lnTo>
                    <a:lnTo>
                      <a:pt x="22" y="246"/>
                    </a:lnTo>
                    <a:lnTo>
                      <a:pt x="38" y="222"/>
                    </a:lnTo>
                    <a:lnTo>
                      <a:pt x="66" y="204"/>
                    </a:lnTo>
                    <a:lnTo>
                      <a:pt x="70" y="188"/>
                    </a:lnTo>
                    <a:lnTo>
                      <a:pt x="74" y="162"/>
                    </a:lnTo>
                    <a:lnTo>
                      <a:pt x="46" y="170"/>
                    </a:lnTo>
                    <a:lnTo>
                      <a:pt x="46" y="170"/>
                    </a:lnTo>
                    <a:lnTo>
                      <a:pt x="22" y="184"/>
                    </a:lnTo>
                    <a:lnTo>
                      <a:pt x="6" y="192"/>
                    </a:lnTo>
                    <a:lnTo>
                      <a:pt x="2" y="194"/>
                    </a:lnTo>
                    <a:lnTo>
                      <a:pt x="0" y="192"/>
                    </a:lnTo>
                    <a:lnTo>
                      <a:pt x="0" y="192"/>
                    </a:lnTo>
                    <a:lnTo>
                      <a:pt x="4" y="186"/>
                    </a:lnTo>
                    <a:lnTo>
                      <a:pt x="10" y="178"/>
                    </a:lnTo>
                    <a:lnTo>
                      <a:pt x="18" y="168"/>
                    </a:lnTo>
                    <a:lnTo>
                      <a:pt x="58" y="126"/>
                    </a:lnTo>
                    <a:lnTo>
                      <a:pt x="74" y="104"/>
                    </a:lnTo>
                    <a:lnTo>
                      <a:pt x="42" y="112"/>
                    </a:lnTo>
                    <a:lnTo>
                      <a:pt x="56" y="86"/>
                    </a:lnTo>
                    <a:lnTo>
                      <a:pt x="94" y="74"/>
                    </a:lnTo>
                    <a:lnTo>
                      <a:pt x="102" y="40"/>
                    </a:lnTo>
                    <a:lnTo>
                      <a:pt x="76" y="44"/>
                    </a:lnTo>
                    <a:lnTo>
                      <a:pt x="96" y="26"/>
                    </a:lnTo>
                    <a:lnTo>
                      <a:pt x="124" y="8"/>
                    </a:lnTo>
                    <a:lnTo>
                      <a:pt x="146" y="0"/>
                    </a:lnTo>
                    <a:close/>
                  </a:path>
                </a:pathLst>
              </a:custGeom>
              <a:solidFill>
                <a:srgbClr val="1F232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6" name="Freeform 17"/>
              <p:cNvSpPr>
                <a:spLocks/>
              </p:cNvSpPr>
              <p:nvPr/>
            </p:nvSpPr>
            <p:spPr bwMode="auto">
              <a:xfrm>
                <a:off x="2842" y="1914"/>
                <a:ext cx="98" cy="126"/>
              </a:xfrm>
              <a:custGeom>
                <a:avLst/>
                <a:gdLst>
                  <a:gd name="T0" fmla="*/ 64 w 98"/>
                  <a:gd name="T1" fmla="*/ 0 h 126"/>
                  <a:gd name="T2" fmla="*/ 96 w 98"/>
                  <a:gd name="T3" fmla="*/ 28 h 126"/>
                  <a:gd name="T4" fmla="*/ 98 w 98"/>
                  <a:gd name="T5" fmla="*/ 62 h 126"/>
                  <a:gd name="T6" fmla="*/ 96 w 98"/>
                  <a:gd name="T7" fmla="*/ 98 h 126"/>
                  <a:gd name="T8" fmla="*/ 88 w 98"/>
                  <a:gd name="T9" fmla="*/ 114 h 126"/>
                  <a:gd name="T10" fmla="*/ 72 w 98"/>
                  <a:gd name="T11" fmla="*/ 110 h 126"/>
                  <a:gd name="T12" fmla="*/ 44 w 98"/>
                  <a:gd name="T13" fmla="*/ 116 h 126"/>
                  <a:gd name="T14" fmla="*/ 4 w 98"/>
                  <a:gd name="T15" fmla="*/ 126 h 126"/>
                  <a:gd name="T16" fmla="*/ 4 w 98"/>
                  <a:gd name="T17" fmla="*/ 126 h 126"/>
                  <a:gd name="T18" fmla="*/ 0 w 98"/>
                  <a:gd name="T19" fmla="*/ 62 h 126"/>
                  <a:gd name="T20" fmla="*/ 0 w 98"/>
                  <a:gd name="T21" fmla="*/ 62 h 126"/>
                  <a:gd name="T22" fmla="*/ 2 w 98"/>
                  <a:gd name="T23" fmla="*/ 20 h 126"/>
                  <a:gd name="T24" fmla="*/ 26 w 98"/>
                  <a:gd name="T25" fmla="*/ 0 h 126"/>
                  <a:gd name="T26" fmla="*/ 64 w 98"/>
                  <a:gd name="T27" fmla="*/ 0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98" h="126">
                    <a:moveTo>
                      <a:pt x="64" y="0"/>
                    </a:moveTo>
                    <a:lnTo>
                      <a:pt x="96" y="28"/>
                    </a:lnTo>
                    <a:lnTo>
                      <a:pt x="98" y="62"/>
                    </a:lnTo>
                    <a:lnTo>
                      <a:pt x="96" y="98"/>
                    </a:lnTo>
                    <a:lnTo>
                      <a:pt x="88" y="114"/>
                    </a:lnTo>
                    <a:lnTo>
                      <a:pt x="72" y="110"/>
                    </a:lnTo>
                    <a:lnTo>
                      <a:pt x="44" y="116"/>
                    </a:lnTo>
                    <a:lnTo>
                      <a:pt x="4" y="126"/>
                    </a:lnTo>
                    <a:lnTo>
                      <a:pt x="4" y="126"/>
                    </a:lnTo>
                    <a:lnTo>
                      <a:pt x="0" y="62"/>
                    </a:lnTo>
                    <a:lnTo>
                      <a:pt x="0" y="62"/>
                    </a:lnTo>
                    <a:lnTo>
                      <a:pt x="2" y="20"/>
                    </a:lnTo>
                    <a:lnTo>
                      <a:pt x="26" y="0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76302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8" name="Freeform 18"/>
              <p:cNvSpPr>
                <a:spLocks/>
              </p:cNvSpPr>
              <p:nvPr/>
            </p:nvSpPr>
            <p:spPr bwMode="auto">
              <a:xfrm>
                <a:off x="2662" y="2450"/>
                <a:ext cx="142" cy="154"/>
              </a:xfrm>
              <a:custGeom>
                <a:avLst/>
                <a:gdLst>
                  <a:gd name="T0" fmla="*/ 22 w 142"/>
                  <a:gd name="T1" fmla="*/ 26 h 154"/>
                  <a:gd name="T2" fmla="*/ 62 w 142"/>
                  <a:gd name="T3" fmla="*/ 0 h 154"/>
                  <a:gd name="T4" fmla="*/ 116 w 142"/>
                  <a:gd name="T5" fmla="*/ 8 h 154"/>
                  <a:gd name="T6" fmla="*/ 142 w 142"/>
                  <a:gd name="T7" fmla="*/ 90 h 154"/>
                  <a:gd name="T8" fmla="*/ 124 w 142"/>
                  <a:gd name="T9" fmla="*/ 138 h 154"/>
                  <a:gd name="T10" fmla="*/ 82 w 142"/>
                  <a:gd name="T11" fmla="*/ 152 h 154"/>
                  <a:gd name="T12" fmla="*/ 82 w 142"/>
                  <a:gd name="T13" fmla="*/ 152 h 154"/>
                  <a:gd name="T14" fmla="*/ 72 w 142"/>
                  <a:gd name="T15" fmla="*/ 154 h 154"/>
                  <a:gd name="T16" fmla="*/ 54 w 142"/>
                  <a:gd name="T17" fmla="*/ 154 h 154"/>
                  <a:gd name="T18" fmla="*/ 42 w 142"/>
                  <a:gd name="T19" fmla="*/ 152 h 154"/>
                  <a:gd name="T20" fmla="*/ 34 w 142"/>
                  <a:gd name="T21" fmla="*/ 152 h 154"/>
                  <a:gd name="T22" fmla="*/ 28 w 142"/>
                  <a:gd name="T23" fmla="*/ 148 h 154"/>
                  <a:gd name="T24" fmla="*/ 26 w 142"/>
                  <a:gd name="T25" fmla="*/ 146 h 154"/>
                  <a:gd name="T26" fmla="*/ 24 w 142"/>
                  <a:gd name="T27" fmla="*/ 144 h 154"/>
                  <a:gd name="T28" fmla="*/ 24 w 142"/>
                  <a:gd name="T29" fmla="*/ 144 h 154"/>
                  <a:gd name="T30" fmla="*/ 24 w 142"/>
                  <a:gd name="T31" fmla="*/ 136 h 154"/>
                  <a:gd name="T32" fmla="*/ 20 w 142"/>
                  <a:gd name="T33" fmla="*/ 126 h 154"/>
                  <a:gd name="T34" fmla="*/ 12 w 142"/>
                  <a:gd name="T35" fmla="*/ 104 h 154"/>
                  <a:gd name="T36" fmla="*/ 0 w 142"/>
                  <a:gd name="T37" fmla="*/ 74 h 154"/>
                  <a:gd name="T38" fmla="*/ 22 w 142"/>
                  <a:gd name="T39" fmla="*/ 26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154">
                    <a:moveTo>
                      <a:pt x="22" y="26"/>
                    </a:moveTo>
                    <a:lnTo>
                      <a:pt x="62" y="0"/>
                    </a:lnTo>
                    <a:lnTo>
                      <a:pt x="116" y="8"/>
                    </a:lnTo>
                    <a:lnTo>
                      <a:pt x="142" y="90"/>
                    </a:lnTo>
                    <a:lnTo>
                      <a:pt x="124" y="138"/>
                    </a:lnTo>
                    <a:lnTo>
                      <a:pt x="82" y="152"/>
                    </a:lnTo>
                    <a:lnTo>
                      <a:pt x="82" y="152"/>
                    </a:lnTo>
                    <a:lnTo>
                      <a:pt x="72" y="154"/>
                    </a:lnTo>
                    <a:lnTo>
                      <a:pt x="54" y="154"/>
                    </a:lnTo>
                    <a:lnTo>
                      <a:pt x="42" y="152"/>
                    </a:lnTo>
                    <a:lnTo>
                      <a:pt x="34" y="152"/>
                    </a:lnTo>
                    <a:lnTo>
                      <a:pt x="28" y="148"/>
                    </a:lnTo>
                    <a:lnTo>
                      <a:pt x="26" y="146"/>
                    </a:lnTo>
                    <a:lnTo>
                      <a:pt x="24" y="144"/>
                    </a:lnTo>
                    <a:lnTo>
                      <a:pt x="24" y="144"/>
                    </a:lnTo>
                    <a:lnTo>
                      <a:pt x="24" y="136"/>
                    </a:lnTo>
                    <a:lnTo>
                      <a:pt x="20" y="126"/>
                    </a:lnTo>
                    <a:lnTo>
                      <a:pt x="12" y="104"/>
                    </a:lnTo>
                    <a:lnTo>
                      <a:pt x="0" y="74"/>
                    </a:lnTo>
                    <a:lnTo>
                      <a:pt x="22" y="26"/>
                    </a:lnTo>
                    <a:close/>
                  </a:path>
                </a:pathLst>
              </a:custGeom>
              <a:solidFill>
                <a:srgbClr val="631B2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199" name="Freeform 19"/>
              <p:cNvSpPr>
                <a:spLocks/>
              </p:cNvSpPr>
              <p:nvPr/>
            </p:nvSpPr>
            <p:spPr bwMode="auto">
              <a:xfrm>
                <a:off x="2802" y="2068"/>
                <a:ext cx="282" cy="416"/>
              </a:xfrm>
              <a:custGeom>
                <a:avLst/>
                <a:gdLst>
                  <a:gd name="T0" fmla="*/ 12 w 282"/>
                  <a:gd name="T1" fmla="*/ 0 h 416"/>
                  <a:gd name="T2" fmla="*/ 50 w 282"/>
                  <a:gd name="T3" fmla="*/ 6 h 416"/>
                  <a:gd name="T4" fmla="*/ 88 w 282"/>
                  <a:gd name="T5" fmla="*/ 38 h 416"/>
                  <a:gd name="T6" fmla="*/ 114 w 282"/>
                  <a:gd name="T7" fmla="*/ 28 h 416"/>
                  <a:gd name="T8" fmla="*/ 150 w 282"/>
                  <a:gd name="T9" fmla="*/ 32 h 416"/>
                  <a:gd name="T10" fmla="*/ 206 w 282"/>
                  <a:gd name="T11" fmla="*/ 88 h 416"/>
                  <a:gd name="T12" fmla="*/ 240 w 282"/>
                  <a:gd name="T13" fmla="*/ 118 h 416"/>
                  <a:gd name="T14" fmla="*/ 232 w 282"/>
                  <a:gd name="T15" fmla="*/ 126 h 416"/>
                  <a:gd name="T16" fmla="*/ 256 w 282"/>
                  <a:gd name="T17" fmla="*/ 144 h 416"/>
                  <a:gd name="T18" fmla="*/ 246 w 282"/>
                  <a:gd name="T19" fmla="*/ 152 h 416"/>
                  <a:gd name="T20" fmla="*/ 268 w 282"/>
                  <a:gd name="T21" fmla="*/ 170 h 416"/>
                  <a:gd name="T22" fmla="*/ 260 w 282"/>
                  <a:gd name="T23" fmla="*/ 178 h 416"/>
                  <a:gd name="T24" fmla="*/ 272 w 282"/>
                  <a:gd name="T25" fmla="*/ 200 h 416"/>
                  <a:gd name="T26" fmla="*/ 282 w 282"/>
                  <a:gd name="T27" fmla="*/ 218 h 416"/>
                  <a:gd name="T28" fmla="*/ 270 w 282"/>
                  <a:gd name="T29" fmla="*/ 212 h 416"/>
                  <a:gd name="T30" fmla="*/ 282 w 282"/>
                  <a:gd name="T31" fmla="*/ 246 h 416"/>
                  <a:gd name="T32" fmla="*/ 268 w 282"/>
                  <a:gd name="T33" fmla="*/ 250 h 416"/>
                  <a:gd name="T34" fmla="*/ 280 w 282"/>
                  <a:gd name="T35" fmla="*/ 274 h 416"/>
                  <a:gd name="T36" fmla="*/ 270 w 282"/>
                  <a:gd name="T37" fmla="*/ 288 h 416"/>
                  <a:gd name="T38" fmla="*/ 270 w 282"/>
                  <a:gd name="T39" fmla="*/ 308 h 416"/>
                  <a:gd name="T40" fmla="*/ 256 w 282"/>
                  <a:gd name="T41" fmla="*/ 312 h 416"/>
                  <a:gd name="T42" fmla="*/ 252 w 282"/>
                  <a:gd name="T43" fmla="*/ 340 h 416"/>
                  <a:gd name="T44" fmla="*/ 242 w 282"/>
                  <a:gd name="T45" fmla="*/ 348 h 416"/>
                  <a:gd name="T46" fmla="*/ 236 w 282"/>
                  <a:gd name="T47" fmla="*/ 368 h 416"/>
                  <a:gd name="T48" fmla="*/ 210 w 282"/>
                  <a:gd name="T49" fmla="*/ 392 h 416"/>
                  <a:gd name="T50" fmla="*/ 198 w 282"/>
                  <a:gd name="T51" fmla="*/ 416 h 416"/>
                  <a:gd name="T52" fmla="*/ 178 w 282"/>
                  <a:gd name="T53" fmla="*/ 388 h 416"/>
                  <a:gd name="T54" fmla="*/ 176 w 282"/>
                  <a:gd name="T55" fmla="*/ 400 h 416"/>
                  <a:gd name="T56" fmla="*/ 166 w 282"/>
                  <a:gd name="T57" fmla="*/ 374 h 416"/>
                  <a:gd name="T58" fmla="*/ 156 w 282"/>
                  <a:gd name="T59" fmla="*/ 384 h 416"/>
                  <a:gd name="T60" fmla="*/ 150 w 282"/>
                  <a:gd name="T61" fmla="*/ 344 h 416"/>
                  <a:gd name="T62" fmla="*/ 140 w 282"/>
                  <a:gd name="T63" fmla="*/ 356 h 416"/>
                  <a:gd name="T64" fmla="*/ 118 w 282"/>
                  <a:gd name="T65" fmla="*/ 326 h 416"/>
                  <a:gd name="T66" fmla="*/ 110 w 282"/>
                  <a:gd name="T67" fmla="*/ 338 h 416"/>
                  <a:gd name="T68" fmla="*/ 90 w 282"/>
                  <a:gd name="T69" fmla="*/ 308 h 416"/>
                  <a:gd name="T70" fmla="*/ 82 w 282"/>
                  <a:gd name="T71" fmla="*/ 288 h 416"/>
                  <a:gd name="T72" fmla="*/ 74 w 282"/>
                  <a:gd name="T73" fmla="*/ 298 h 416"/>
                  <a:gd name="T74" fmla="*/ 58 w 282"/>
                  <a:gd name="T75" fmla="*/ 256 h 416"/>
                  <a:gd name="T76" fmla="*/ 52 w 282"/>
                  <a:gd name="T77" fmla="*/ 236 h 416"/>
                  <a:gd name="T78" fmla="*/ 44 w 282"/>
                  <a:gd name="T79" fmla="*/ 246 h 416"/>
                  <a:gd name="T80" fmla="*/ 40 w 282"/>
                  <a:gd name="T81" fmla="*/ 214 h 416"/>
                  <a:gd name="T82" fmla="*/ 42 w 282"/>
                  <a:gd name="T83" fmla="*/ 198 h 416"/>
                  <a:gd name="T84" fmla="*/ 34 w 282"/>
                  <a:gd name="T85" fmla="*/ 206 h 416"/>
                  <a:gd name="T86" fmla="*/ 30 w 282"/>
                  <a:gd name="T87" fmla="*/ 178 h 416"/>
                  <a:gd name="T88" fmla="*/ 38 w 282"/>
                  <a:gd name="T89" fmla="*/ 144 h 416"/>
                  <a:gd name="T90" fmla="*/ 48 w 282"/>
                  <a:gd name="T91" fmla="*/ 106 h 416"/>
                  <a:gd name="T92" fmla="*/ 58 w 282"/>
                  <a:gd name="T93" fmla="*/ 64 h 416"/>
                  <a:gd name="T94" fmla="*/ 62 w 282"/>
                  <a:gd name="T95" fmla="*/ 36 h 416"/>
                  <a:gd name="T96" fmla="*/ 32 w 282"/>
                  <a:gd name="T97" fmla="*/ 14 h 416"/>
                  <a:gd name="T98" fmla="*/ 0 w 282"/>
                  <a:gd name="T99" fmla="*/ 16 h 416"/>
                  <a:gd name="T100" fmla="*/ 12 w 282"/>
                  <a:gd name="T101" fmla="*/ 0 h 4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282" h="416">
                    <a:moveTo>
                      <a:pt x="12" y="0"/>
                    </a:moveTo>
                    <a:lnTo>
                      <a:pt x="50" y="6"/>
                    </a:lnTo>
                    <a:lnTo>
                      <a:pt x="88" y="38"/>
                    </a:lnTo>
                    <a:lnTo>
                      <a:pt x="114" y="28"/>
                    </a:lnTo>
                    <a:lnTo>
                      <a:pt x="150" y="32"/>
                    </a:lnTo>
                    <a:lnTo>
                      <a:pt x="206" y="88"/>
                    </a:lnTo>
                    <a:lnTo>
                      <a:pt x="240" y="118"/>
                    </a:lnTo>
                    <a:lnTo>
                      <a:pt x="232" y="126"/>
                    </a:lnTo>
                    <a:lnTo>
                      <a:pt x="256" y="144"/>
                    </a:lnTo>
                    <a:lnTo>
                      <a:pt x="246" y="152"/>
                    </a:lnTo>
                    <a:lnTo>
                      <a:pt x="268" y="170"/>
                    </a:lnTo>
                    <a:lnTo>
                      <a:pt x="260" y="178"/>
                    </a:lnTo>
                    <a:lnTo>
                      <a:pt x="272" y="200"/>
                    </a:lnTo>
                    <a:lnTo>
                      <a:pt x="282" y="218"/>
                    </a:lnTo>
                    <a:lnTo>
                      <a:pt x="270" y="212"/>
                    </a:lnTo>
                    <a:lnTo>
                      <a:pt x="282" y="246"/>
                    </a:lnTo>
                    <a:lnTo>
                      <a:pt x="268" y="250"/>
                    </a:lnTo>
                    <a:lnTo>
                      <a:pt x="280" y="274"/>
                    </a:lnTo>
                    <a:lnTo>
                      <a:pt x="270" y="288"/>
                    </a:lnTo>
                    <a:lnTo>
                      <a:pt x="270" y="308"/>
                    </a:lnTo>
                    <a:lnTo>
                      <a:pt x="256" y="312"/>
                    </a:lnTo>
                    <a:lnTo>
                      <a:pt x="252" y="340"/>
                    </a:lnTo>
                    <a:lnTo>
                      <a:pt x="242" y="348"/>
                    </a:lnTo>
                    <a:lnTo>
                      <a:pt x="236" y="368"/>
                    </a:lnTo>
                    <a:lnTo>
                      <a:pt x="210" y="392"/>
                    </a:lnTo>
                    <a:lnTo>
                      <a:pt x="198" y="416"/>
                    </a:lnTo>
                    <a:lnTo>
                      <a:pt x="178" y="388"/>
                    </a:lnTo>
                    <a:lnTo>
                      <a:pt x="176" y="400"/>
                    </a:lnTo>
                    <a:lnTo>
                      <a:pt x="166" y="374"/>
                    </a:lnTo>
                    <a:lnTo>
                      <a:pt x="156" y="384"/>
                    </a:lnTo>
                    <a:lnTo>
                      <a:pt x="150" y="344"/>
                    </a:lnTo>
                    <a:lnTo>
                      <a:pt x="140" y="356"/>
                    </a:lnTo>
                    <a:lnTo>
                      <a:pt x="118" y="326"/>
                    </a:lnTo>
                    <a:lnTo>
                      <a:pt x="110" y="338"/>
                    </a:lnTo>
                    <a:lnTo>
                      <a:pt x="90" y="308"/>
                    </a:lnTo>
                    <a:lnTo>
                      <a:pt x="82" y="288"/>
                    </a:lnTo>
                    <a:lnTo>
                      <a:pt x="74" y="298"/>
                    </a:lnTo>
                    <a:lnTo>
                      <a:pt x="58" y="256"/>
                    </a:lnTo>
                    <a:lnTo>
                      <a:pt x="52" y="236"/>
                    </a:lnTo>
                    <a:lnTo>
                      <a:pt x="44" y="246"/>
                    </a:lnTo>
                    <a:lnTo>
                      <a:pt x="40" y="214"/>
                    </a:lnTo>
                    <a:lnTo>
                      <a:pt x="42" y="198"/>
                    </a:lnTo>
                    <a:lnTo>
                      <a:pt x="34" y="206"/>
                    </a:lnTo>
                    <a:lnTo>
                      <a:pt x="30" y="178"/>
                    </a:lnTo>
                    <a:lnTo>
                      <a:pt x="38" y="144"/>
                    </a:lnTo>
                    <a:lnTo>
                      <a:pt x="48" y="106"/>
                    </a:lnTo>
                    <a:lnTo>
                      <a:pt x="58" y="64"/>
                    </a:lnTo>
                    <a:lnTo>
                      <a:pt x="62" y="36"/>
                    </a:lnTo>
                    <a:lnTo>
                      <a:pt x="32" y="14"/>
                    </a:lnTo>
                    <a:lnTo>
                      <a:pt x="0" y="16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6E805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0" name="Freeform 20"/>
              <p:cNvSpPr>
                <a:spLocks/>
              </p:cNvSpPr>
              <p:nvPr/>
            </p:nvSpPr>
            <p:spPr bwMode="auto">
              <a:xfrm>
                <a:off x="2838" y="2084"/>
                <a:ext cx="212" cy="400"/>
              </a:xfrm>
              <a:custGeom>
                <a:avLst/>
                <a:gdLst>
                  <a:gd name="T0" fmla="*/ 74 w 212"/>
                  <a:gd name="T1" fmla="*/ 48 h 400"/>
                  <a:gd name="T2" fmla="*/ 144 w 212"/>
                  <a:gd name="T3" fmla="*/ 70 h 400"/>
                  <a:gd name="T4" fmla="*/ 134 w 212"/>
                  <a:gd name="T5" fmla="*/ 82 h 400"/>
                  <a:gd name="T6" fmla="*/ 124 w 212"/>
                  <a:gd name="T7" fmla="*/ 80 h 400"/>
                  <a:gd name="T8" fmla="*/ 116 w 212"/>
                  <a:gd name="T9" fmla="*/ 82 h 400"/>
                  <a:gd name="T10" fmla="*/ 118 w 212"/>
                  <a:gd name="T11" fmla="*/ 94 h 400"/>
                  <a:gd name="T12" fmla="*/ 126 w 212"/>
                  <a:gd name="T13" fmla="*/ 108 h 400"/>
                  <a:gd name="T14" fmla="*/ 206 w 212"/>
                  <a:gd name="T15" fmla="*/ 172 h 400"/>
                  <a:gd name="T16" fmla="*/ 148 w 212"/>
                  <a:gd name="T17" fmla="*/ 154 h 400"/>
                  <a:gd name="T18" fmla="*/ 156 w 212"/>
                  <a:gd name="T19" fmla="*/ 174 h 400"/>
                  <a:gd name="T20" fmla="*/ 180 w 212"/>
                  <a:gd name="T21" fmla="*/ 194 h 400"/>
                  <a:gd name="T22" fmla="*/ 174 w 212"/>
                  <a:gd name="T23" fmla="*/ 202 h 400"/>
                  <a:gd name="T24" fmla="*/ 166 w 212"/>
                  <a:gd name="T25" fmla="*/ 220 h 400"/>
                  <a:gd name="T26" fmla="*/ 180 w 212"/>
                  <a:gd name="T27" fmla="*/ 246 h 400"/>
                  <a:gd name="T28" fmla="*/ 204 w 212"/>
                  <a:gd name="T29" fmla="*/ 266 h 400"/>
                  <a:gd name="T30" fmla="*/ 184 w 212"/>
                  <a:gd name="T31" fmla="*/ 262 h 400"/>
                  <a:gd name="T32" fmla="*/ 176 w 212"/>
                  <a:gd name="T33" fmla="*/ 266 h 400"/>
                  <a:gd name="T34" fmla="*/ 172 w 212"/>
                  <a:gd name="T35" fmla="*/ 272 h 400"/>
                  <a:gd name="T36" fmla="*/ 176 w 212"/>
                  <a:gd name="T37" fmla="*/ 288 h 400"/>
                  <a:gd name="T38" fmla="*/ 202 w 212"/>
                  <a:gd name="T39" fmla="*/ 324 h 400"/>
                  <a:gd name="T40" fmla="*/ 172 w 212"/>
                  <a:gd name="T41" fmla="*/ 302 h 400"/>
                  <a:gd name="T42" fmla="*/ 180 w 212"/>
                  <a:gd name="T43" fmla="*/ 356 h 400"/>
                  <a:gd name="T44" fmla="*/ 174 w 212"/>
                  <a:gd name="T45" fmla="*/ 374 h 400"/>
                  <a:gd name="T46" fmla="*/ 158 w 212"/>
                  <a:gd name="T47" fmla="*/ 374 h 400"/>
                  <a:gd name="T48" fmla="*/ 146 w 212"/>
                  <a:gd name="T49" fmla="*/ 376 h 400"/>
                  <a:gd name="T50" fmla="*/ 152 w 212"/>
                  <a:gd name="T51" fmla="*/ 334 h 400"/>
                  <a:gd name="T52" fmla="*/ 156 w 212"/>
                  <a:gd name="T53" fmla="*/ 324 h 400"/>
                  <a:gd name="T54" fmla="*/ 154 w 212"/>
                  <a:gd name="T55" fmla="*/ 322 h 400"/>
                  <a:gd name="T56" fmla="*/ 134 w 212"/>
                  <a:gd name="T57" fmla="*/ 328 h 400"/>
                  <a:gd name="T58" fmla="*/ 138 w 212"/>
                  <a:gd name="T59" fmla="*/ 290 h 400"/>
                  <a:gd name="T60" fmla="*/ 138 w 212"/>
                  <a:gd name="T61" fmla="*/ 278 h 400"/>
                  <a:gd name="T62" fmla="*/ 132 w 212"/>
                  <a:gd name="T63" fmla="*/ 268 h 400"/>
                  <a:gd name="T64" fmla="*/ 120 w 212"/>
                  <a:gd name="T65" fmla="*/ 274 h 400"/>
                  <a:gd name="T66" fmla="*/ 112 w 212"/>
                  <a:gd name="T67" fmla="*/ 290 h 400"/>
                  <a:gd name="T68" fmla="*/ 102 w 212"/>
                  <a:gd name="T69" fmla="*/ 266 h 400"/>
                  <a:gd name="T70" fmla="*/ 106 w 212"/>
                  <a:gd name="T71" fmla="*/ 232 h 400"/>
                  <a:gd name="T72" fmla="*/ 118 w 212"/>
                  <a:gd name="T73" fmla="*/ 202 h 400"/>
                  <a:gd name="T74" fmla="*/ 116 w 212"/>
                  <a:gd name="T75" fmla="*/ 188 h 400"/>
                  <a:gd name="T76" fmla="*/ 112 w 212"/>
                  <a:gd name="T77" fmla="*/ 186 h 400"/>
                  <a:gd name="T78" fmla="*/ 102 w 212"/>
                  <a:gd name="T79" fmla="*/ 194 h 400"/>
                  <a:gd name="T80" fmla="*/ 84 w 212"/>
                  <a:gd name="T81" fmla="*/ 236 h 400"/>
                  <a:gd name="T82" fmla="*/ 86 w 212"/>
                  <a:gd name="T83" fmla="*/ 174 h 400"/>
                  <a:gd name="T84" fmla="*/ 98 w 212"/>
                  <a:gd name="T85" fmla="*/ 146 h 400"/>
                  <a:gd name="T86" fmla="*/ 92 w 212"/>
                  <a:gd name="T87" fmla="*/ 124 h 400"/>
                  <a:gd name="T88" fmla="*/ 86 w 212"/>
                  <a:gd name="T89" fmla="*/ 116 h 400"/>
                  <a:gd name="T90" fmla="*/ 76 w 212"/>
                  <a:gd name="T91" fmla="*/ 118 h 400"/>
                  <a:gd name="T92" fmla="*/ 56 w 212"/>
                  <a:gd name="T93" fmla="*/ 140 h 400"/>
                  <a:gd name="T94" fmla="*/ 40 w 212"/>
                  <a:gd name="T95" fmla="*/ 174 h 400"/>
                  <a:gd name="T96" fmla="*/ 46 w 212"/>
                  <a:gd name="T97" fmla="*/ 108 h 400"/>
                  <a:gd name="T98" fmla="*/ 48 w 212"/>
                  <a:gd name="T99" fmla="*/ 46 h 400"/>
                  <a:gd name="T100" fmla="*/ 22 w 212"/>
                  <a:gd name="T101" fmla="*/ 14 h 400"/>
                  <a:gd name="T102" fmla="*/ 30 w 212"/>
                  <a:gd name="T103" fmla="*/ 10 h 4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12" h="400">
                    <a:moveTo>
                      <a:pt x="48" y="26"/>
                    </a:moveTo>
                    <a:lnTo>
                      <a:pt x="74" y="48"/>
                    </a:lnTo>
                    <a:lnTo>
                      <a:pt x="104" y="50"/>
                    </a:lnTo>
                    <a:lnTo>
                      <a:pt x="144" y="70"/>
                    </a:lnTo>
                    <a:lnTo>
                      <a:pt x="160" y="86"/>
                    </a:lnTo>
                    <a:lnTo>
                      <a:pt x="134" y="82"/>
                    </a:lnTo>
                    <a:lnTo>
                      <a:pt x="134" y="82"/>
                    </a:lnTo>
                    <a:lnTo>
                      <a:pt x="124" y="80"/>
                    </a:lnTo>
                    <a:lnTo>
                      <a:pt x="120" y="80"/>
                    </a:lnTo>
                    <a:lnTo>
                      <a:pt x="116" y="82"/>
                    </a:lnTo>
                    <a:lnTo>
                      <a:pt x="116" y="88"/>
                    </a:lnTo>
                    <a:lnTo>
                      <a:pt x="118" y="94"/>
                    </a:lnTo>
                    <a:lnTo>
                      <a:pt x="120" y="100"/>
                    </a:lnTo>
                    <a:lnTo>
                      <a:pt x="126" y="108"/>
                    </a:lnTo>
                    <a:lnTo>
                      <a:pt x="156" y="126"/>
                    </a:lnTo>
                    <a:lnTo>
                      <a:pt x="206" y="172"/>
                    </a:lnTo>
                    <a:lnTo>
                      <a:pt x="176" y="156"/>
                    </a:lnTo>
                    <a:lnTo>
                      <a:pt x="148" y="154"/>
                    </a:lnTo>
                    <a:lnTo>
                      <a:pt x="144" y="154"/>
                    </a:lnTo>
                    <a:lnTo>
                      <a:pt x="156" y="174"/>
                    </a:lnTo>
                    <a:lnTo>
                      <a:pt x="156" y="180"/>
                    </a:lnTo>
                    <a:lnTo>
                      <a:pt x="180" y="194"/>
                    </a:lnTo>
                    <a:lnTo>
                      <a:pt x="212" y="222"/>
                    </a:lnTo>
                    <a:lnTo>
                      <a:pt x="174" y="202"/>
                    </a:lnTo>
                    <a:lnTo>
                      <a:pt x="166" y="220"/>
                    </a:lnTo>
                    <a:lnTo>
                      <a:pt x="166" y="220"/>
                    </a:lnTo>
                    <a:lnTo>
                      <a:pt x="176" y="238"/>
                    </a:lnTo>
                    <a:lnTo>
                      <a:pt x="180" y="246"/>
                    </a:lnTo>
                    <a:lnTo>
                      <a:pt x="188" y="254"/>
                    </a:lnTo>
                    <a:lnTo>
                      <a:pt x="204" y="266"/>
                    </a:lnTo>
                    <a:lnTo>
                      <a:pt x="210" y="280"/>
                    </a:lnTo>
                    <a:lnTo>
                      <a:pt x="184" y="262"/>
                    </a:lnTo>
                    <a:lnTo>
                      <a:pt x="184" y="262"/>
                    </a:lnTo>
                    <a:lnTo>
                      <a:pt x="176" y="266"/>
                    </a:lnTo>
                    <a:lnTo>
                      <a:pt x="172" y="268"/>
                    </a:lnTo>
                    <a:lnTo>
                      <a:pt x="172" y="272"/>
                    </a:lnTo>
                    <a:lnTo>
                      <a:pt x="172" y="280"/>
                    </a:lnTo>
                    <a:lnTo>
                      <a:pt x="176" y="288"/>
                    </a:lnTo>
                    <a:lnTo>
                      <a:pt x="190" y="308"/>
                    </a:lnTo>
                    <a:lnTo>
                      <a:pt x="202" y="324"/>
                    </a:lnTo>
                    <a:lnTo>
                      <a:pt x="182" y="312"/>
                    </a:lnTo>
                    <a:lnTo>
                      <a:pt x="172" y="302"/>
                    </a:lnTo>
                    <a:lnTo>
                      <a:pt x="172" y="302"/>
                    </a:lnTo>
                    <a:lnTo>
                      <a:pt x="180" y="356"/>
                    </a:lnTo>
                    <a:lnTo>
                      <a:pt x="168" y="346"/>
                    </a:lnTo>
                    <a:lnTo>
                      <a:pt x="174" y="374"/>
                    </a:lnTo>
                    <a:lnTo>
                      <a:pt x="162" y="400"/>
                    </a:lnTo>
                    <a:lnTo>
                      <a:pt x="158" y="374"/>
                    </a:lnTo>
                    <a:lnTo>
                      <a:pt x="154" y="360"/>
                    </a:lnTo>
                    <a:lnTo>
                      <a:pt x="146" y="376"/>
                    </a:lnTo>
                    <a:lnTo>
                      <a:pt x="140" y="354"/>
                    </a:lnTo>
                    <a:lnTo>
                      <a:pt x="152" y="334"/>
                    </a:lnTo>
                    <a:lnTo>
                      <a:pt x="152" y="334"/>
                    </a:lnTo>
                    <a:lnTo>
                      <a:pt x="156" y="324"/>
                    </a:lnTo>
                    <a:lnTo>
                      <a:pt x="156" y="322"/>
                    </a:lnTo>
                    <a:lnTo>
                      <a:pt x="154" y="322"/>
                    </a:lnTo>
                    <a:lnTo>
                      <a:pt x="146" y="324"/>
                    </a:lnTo>
                    <a:lnTo>
                      <a:pt x="134" y="328"/>
                    </a:lnTo>
                    <a:lnTo>
                      <a:pt x="134" y="306"/>
                    </a:lnTo>
                    <a:lnTo>
                      <a:pt x="138" y="290"/>
                    </a:lnTo>
                    <a:lnTo>
                      <a:pt x="138" y="290"/>
                    </a:lnTo>
                    <a:lnTo>
                      <a:pt x="138" y="278"/>
                    </a:lnTo>
                    <a:lnTo>
                      <a:pt x="136" y="272"/>
                    </a:lnTo>
                    <a:lnTo>
                      <a:pt x="132" y="268"/>
                    </a:lnTo>
                    <a:lnTo>
                      <a:pt x="126" y="270"/>
                    </a:lnTo>
                    <a:lnTo>
                      <a:pt x="120" y="274"/>
                    </a:lnTo>
                    <a:lnTo>
                      <a:pt x="116" y="280"/>
                    </a:lnTo>
                    <a:lnTo>
                      <a:pt x="112" y="290"/>
                    </a:lnTo>
                    <a:lnTo>
                      <a:pt x="110" y="300"/>
                    </a:lnTo>
                    <a:lnTo>
                      <a:pt x="102" y="266"/>
                    </a:lnTo>
                    <a:lnTo>
                      <a:pt x="106" y="232"/>
                    </a:lnTo>
                    <a:lnTo>
                      <a:pt x="106" y="232"/>
                    </a:lnTo>
                    <a:lnTo>
                      <a:pt x="114" y="216"/>
                    </a:lnTo>
                    <a:lnTo>
                      <a:pt x="118" y="202"/>
                    </a:lnTo>
                    <a:lnTo>
                      <a:pt x="118" y="192"/>
                    </a:lnTo>
                    <a:lnTo>
                      <a:pt x="116" y="188"/>
                    </a:lnTo>
                    <a:lnTo>
                      <a:pt x="114" y="186"/>
                    </a:lnTo>
                    <a:lnTo>
                      <a:pt x="112" y="186"/>
                    </a:lnTo>
                    <a:lnTo>
                      <a:pt x="110" y="186"/>
                    </a:lnTo>
                    <a:lnTo>
                      <a:pt x="102" y="194"/>
                    </a:lnTo>
                    <a:lnTo>
                      <a:pt x="94" y="210"/>
                    </a:lnTo>
                    <a:lnTo>
                      <a:pt x="84" y="236"/>
                    </a:lnTo>
                    <a:lnTo>
                      <a:pt x="86" y="206"/>
                    </a:lnTo>
                    <a:lnTo>
                      <a:pt x="86" y="174"/>
                    </a:lnTo>
                    <a:lnTo>
                      <a:pt x="98" y="146"/>
                    </a:lnTo>
                    <a:lnTo>
                      <a:pt x="98" y="146"/>
                    </a:lnTo>
                    <a:lnTo>
                      <a:pt x="96" y="132"/>
                    </a:lnTo>
                    <a:lnTo>
                      <a:pt x="92" y="124"/>
                    </a:lnTo>
                    <a:lnTo>
                      <a:pt x="90" y="118"/>
                    </a:lnTo>
                    <a:lnTo>
                      <a:pt x="86" y="116"/>
                    </a:lnTo>
                    <a:lnTo>
                      <a:pt x="82" y="116"/>
                    </a:lnTo>
                    <a:lnTo>
                      <a:pt x="76" y="118"/>
                    </a:lnTo>
                    <a:lnTo>
                      <a:pt x="66" y="126"/>
                    </a:lnTo>
                    <a:lnTo>
                      <a:pt x="56" y="140"/>
                    </a:lnTo>
                    <a:lnTo>
                      <a:pt x="48" y="154"/>
                    </a:lnTo>
                    <a:lnTo>
                      <a:pt x="40" y="174"/>
                    </a:lnTo>
                    <a:lnTo>
                      <a:pt x="38" y="140"/>
                    </a:lnTo>
                    <a:lnTo>
                      <a:pt x="46" y="108"/>
                    </a:lnTo>
                    <a:lnTo>
                      <a:pt x="54" y="68"/>
                    </a:lnTo>
                    <a:lnTo>
                      <a:pt x="48" y="46"/>
                    </a:lnTo>
                    <a:lnTo>
                      <a:pt x="40" y="34"/>
                    </a:lnTo>
                    <a:lnTo>
                      <a:pt x="22" y="14"/>
                    </a:lnTo>
                    <a:lnTo>
                      <a:pt x="0" y="0"/>
                    </a:lnTo>
                    <a:lnTo>
                      <a:pt x="30" y="10"/>
                    </a:lnTo>
                    <a:lnTo>
                      <a:pt x="48" y="26"/>
                    </a:lnTo>
                    <a:close/>
                  </a:path>
                </a:pathLst>
              </a:custGeom>
              <a:solidFill>
                <a:srgbClr val="57644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1" name="Freeform 21"/>
              <p:cNvSpPr>
                <a:spLocks/>
              </p:cNvSpPr>
              <p:nvPr/>
            </p:nvSpPr>
            <p:spPr bwMode="auto">
              <a:xfrm>
                <a:off x="2846" y="2090"/>
                <a:ext cx="196" cy="390"/>
              </a:xfrm>
              <a:custGeom>
                <a:avLst/>
                <a:gdLst>
                  <a:gd name="T0" fmla="*/ 64 w 196"/>
                  <a:gd name="T1" fmla="*/ 60 h 390"/>
                  <a:gd name="T2" fmla="*/ 100 w 196"/>
                  <a:gd name="T3" fmla="*/ 60 h 390"/>
                  <a:gd name="T4" fmla="*/ 110 w 196"/>
                  <a:gd name="T5" fmla="*/ 68 h 390"/>
                  <a:gd name="T6" fmla="*/ 106 w 196"/>
                  <a:gd name="T7" fmla="*/ 98 h 390"/>
                  <a:gd name="T8" fmla="*/ 146 w 196"/>
                  <a:gd name="T9" fmla="*/ 134 h 390"/>
                  <a:gd name="T10" fmla="*/ 148 w 196"/>
                  <a:gd name="T11" fmla="*/ 142 h 390"/>
                  <a:gd name="T12" fmla="*/ 126 w 196"/>
                  <a:gd name="T13" fmla="*/ 164 h 390"/>
                  <a:gd name="T14" fmla="*/ 166 w 196"/>
                  <a:gd name="T15" fmla="*/ 194 h 390"/>
                  <a:gd name="T16" fmla="*/ 160 w 196"/>
                  <a:gd name="T17" fmla="*/ 200 h 390"/>
                  <a:gd name="T18" fmla="*/ 156 w 196"/>
                  <a:gd name="T19" fmla="*/ 236 h 390"/>
                  <a:gd name="T20" fmla="*/ 194 w 196"/>
                  <a:gd name="T21" fmla="*/ 268 h 390"/>
                  <a:gd name="T22" fmla="*/ 146 w 196"/>
                  <a:gd name="T23" fmla="*/ 254 h 390"/>
                  <a:gd name="T24" fmla="*/ 178 w 196"/>
                  <a:gd name="T25" fmla="*/ 302 h 390"/>
                  <a:gd name="T26" fmla="*/ 160 w 196"/>
                  <a:gd name="T27" fmla="*/ 314 h 390"/>
                  <a:gd name="T28" fmla="*/ 156 w 196"/>
                  <a:gd name="T29" fmla="*/ 390 h 390"/>
                  <a:gd name="T30" fmla="*/ 154 w 196"/>
                  <a:gd name="T31" fmla="*/ 314 h 390"/>
                  <a:gd name="T32" fmla="*/ 142 w 196"/>
                  <a:gd name="T33" fmla="*/ 282 h 390"/>
                  <a:gd name="T34" fmla="*/ 126 w 196"/>
                  <a:gd name="T35" fmla="*/ 292 h 390"/>
                  <a:gd name="T36" fmla="*/ 138 w 196"/>
                  <a:gd name="T37" fmla="*/ 254 h 390"/>
                  <a:gd name="T38" fmla="*/ 118 w 196"/>
                  <a:gd name="T39" fmla="*/ 224 h 390"/>
                  <a:gd name="T40" fmla="*/ 96 w 196"/>
                  <a:gd name="T41" fmla="*/ 276 h 390"/>
                  <a:gd name="T42" fmla="*/ 106 w 196"/>
                  <a:gd name="T43" fmla="*/ 218 h 390"/>
                  <a:gd name="T44" fmla="*/ 114 w 196"/>
                  <a:gd name="T45" fmla="*/ 168 h 390"/>
                  <a:gd name="T46" fmla="*/ 106 w 196"/>
                  <a:gd name="T47" fmla="*/ 140 h 390"/>
                  <a:gd name="T48" fmla="*/ 80 w 196"/>
                  <a:gd name="T49" fmla="*/ 194 h 390"/>
                  <a:gd name="T50" fmla="*/ 86 w 196"/>
                  <a:gd name="T51" fmla="*/ 134 h 390"/>
                  <a:gd name="T52" fmla="*/ 78 w 196"/>
                  <a:gd name="T53" fmla="*/ 86 h 390"/>
                  <a:gd name="T54" fmla="*/ 52 w 196"/>
                  <a:gd name="T55" fmla="*/ 102 h 390"/>
                  <a:gd name="T56" fmla="*/ 34 w 196"/>
                  <a:gd name="T57" fmla="*/ 114 h 390"/>
                  <a:gd name="T58" fmla="*/ 48 w 196"/>
                  <a:gd name="T59" fmla="*/ 58 h 390"/>
                  <a:gd name="T60" fmla="*/ 34 w 196"/>
                  <a:gd name="T61" fmla="*/ 38 h 390"/>
                  <a:gd name="T62" fmla="*/ 0 w 196"/>
                  <a:gd name="T63" fmla="*/ 0 h 390"/>
                  <a:gd name="T64" fmla="*/ 34 w 196"/>
                  <a:gd name="T65" fmla="*/ 24 h 3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96" h="390">
                    <a:moveTo>
                      <a:pt x="34" y="24"/>
                    </a:moveTo>
                    <a:lnTo>
                      <a:pt x="64" y="60"/>
                    </a:lnTo>
                    <a:lnTo>
                      <a:pt x="78" y="58"/>
                    </a:lnTo>
                    <a:lnTo>
                      <a:pt x="100" y="60"/>
                    </a:lnTo>
                    <a:lnTo>
                      <a:pt x="138" y="76"/>
                    </a:lnTo>
                    <a:lnTo>
                      <a:pt x="110" y="68"/>
                    </a:lnTo>
                    <a:lnTo>
                      <a:pt x="88" y="74"/>
                    </a:lnTo>
                    <a:lnTo>
                      <a:pt x="106" y="98"/>
                    </a:lnTo>
                    <a:lnTo>
                      <a:pt x="118" y="112"/>
                    </a:lnTo>
                    <a:lnTo>
                      <a:pt x="146" y="134"/>
                    </a:lnTo>
                    <a:lnTo>
                      <a:pt x="180" y="156"/>
                    </a:lnTo>
                    <a:lnTo>
                      <a:pt x="148" y="142"/>
                    </a:lnTo>
                    <a:lnTo>
                      <a:pt x="124" y="146"/>
                    </a:lnTo>
                    <a:lnTo>
                      <a:pt x="126" y="164"/>
                    </a:lnTo>
                    <a:lnTo>
                      <a:pt x="140" y="182"/>
                    </a:lnTo>
                    <a:lnTo>
                      <a:pt x="166" y="194"/>
                    </a:lnTo>
                    <a:lnTo>
                      <a:pt x="196" y="216"/>
                    </a:lnTo>
                    <a:lnTo>
                      <a:pt x="160" y="200"/>
                    </a:lnTo>
                    <a:lnTo>
                      <a:pt x="146" y="218"/>
                    </a:lnTo>
                    <a:lnTo>
                      <a:pt x="156" y="236"/>
                    </a:lnTo>
                    <a:lnTo>
                      <a:pt x="172" y="246"/>
                    </a:lnTo>
                    <a:lnTo>
                      <a:pt x="194" y="268"/>
                    </a:lnTo>
                    <a:lnTo>
                      <a:pt x="156" y="248"/>
                    </a:lnTo>
                    <a:lnTo>
                      <a:pt x="146" y="254"/>
                    </a:lnTo>
                    <a:lnTo>
                      <a:pt x="154" y="274"/>
                    </a:lnTo>
                    <a:lnTo>
                      <a:pt x="178" y="302"/>
                    </a:lnTo>
                    <a:lnTo>
                      <a:pt x="156" y="294"/>
                    </a:lnTo>
                    <a:lnTo>
                      <a:pt x="160" y="314"/>
                    </a:lnTo>
                    <a:lnTo>
                      <a:pt x="158" y="352"/>
                    </a:lnTo>
                    <a:lnTo>
                      <a:pt x="156" y="390"/>
                    </a:lnTo>
                    <a:lnTo>
                      <a:pt x="156" y="346"/>
                    </a:lnTo>
                    <a:lnTo>
                      <a:pt x="154" y="314"/>
                    </a:lnTo>
                    <a:lnTo>
                      <a:pt x="146" y="292"/>
                    </a:lnTo>
                    <a:lnTo>
                      <a:pt x="142" y="282"/>
                    </a:lnTo>
                    <a:lnTo>
                      <a:pt x="122" y="310"/>
                    </a:lnTo>
                    <a:lnTo>
                      <a:pt x="126" y="292"/>
                    </a:lnTo>
                    <a:lnTo>
                      <a:pt x="134" y="272"/>
                    </a:lnTo>
                    <a:lnTo>
                      <a:pt x="138" y="254"/>
                    </a:lnTo>
                    <a:lnTo>
                      <a:pt x="130" y="216"/>
                    </a:lnTo>
                    <a:lnTo>
                      <a:pt x="118" y="224"/>
                    </a:lnTo>
                    <a:lnTo>
                      <a:pt x="108" y="238"/>
                    </a:lnTo>
                    <a:lnTo>
                      <a:pt x="96" y="276"/>
                    </a:lnTo>
                    <a:lnTo>
                      <a:pt x="100" y="242"/>
                    </a:lnTo>
                    <a:lnTo>
                      <a:pt x="106" y="218"/>
                    </a:lnTo>
                    <a:lnTo>
                      <a:pt x="118" y="186"/>
                    </a:lnTo>
                    <a:lnTo>
                      <a:pt x="114" y="168"/>
                    </a:lnTo>
                    <a:lnTo>
                      <a:pt x="112" y="152"/>
                    </a:lnTo>
                    <a:lnTo>
                      <a:pt x="106" y="140"/>
                    </a:lnTo>
                    <a:lnTo>
                      <a:pt x="90" y="162"/>
                    </a:lnTo>
                    <a:lnTo>
                      <a:pt x="80" y="194"/>
                    </a:lnTo>
                    <a:lnTo>
                      <a:pt x="84" y="166"/>
                    </a:lnTo>
                    <a:lnTo>
                      <a:pt x="86" y="134"/>
                    </a:lnTo>
                    <a:lnTo>
                      <a:pt x="88" y="106"/>
                    </a:lnTo>
                    <a:lnTo>
                      <a:pt x="78" y="86"/>
                    </a:lnTo>
                    <a:lnTo>
                      <a:pt x="64" y="78"/>
                    </a:lnTo>
                    <a:lnTo>
                      <a:pt x="52" y="102"/>
                    </a:lnTo>
                    <a:lnTo>
                      <a:pt x="32" y="146"/>
                    </a:lnTo>
                    <a:lnTo>
                      <a:pt x="34" y="114"/>
                    </a:lnTo>
                    <a:lnTo>
                      <a:pt x="42" y="76"/>
                    </a:lnTo>
                    <a:lnTo>
                      <a:pt x="48" y="58"/>
                    </a:lnTo>
                    <a:lnTo>
                      <a:pt x="44" y="44"/>
                    </a:lnTo>
                    <a:lnTo>
                      <a:pt x="34" y="38"/>
                    </a:lnTo>
                    <a:lnTo>
                      <a:pt x="12" y="14"/>
                    </a:lnTo>
                    <a:lnTo>
                      <a:pt x="0" y="0"/>
                    </a:lnTo>
                    <a:lnTo>
                      <a:pt x="22" y="16"/>
                    </a:lnTo>
                    <a:lnTo>
                      <a:pt x="34" y="24"/>
                    </a:lnTo>
                    <a:close/>
                  </a:path>
                </a:pathLst>
              </a:custGeom>
              <a:solidFill>
                <a:srgbClr val="3449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2" name="Freeform 22"/>
              <p:cNvSpPr>
                <a:spLocks/>
              </p:cNvSpPr>
              <p:nvPr/>
            </p:nvSpPr>
            <p:spPr bwMode="auto">
              <a:xfrm>
                <a:off x="2968" y="2172"/>
                <a:ext cx="114" cy="116"/>
              </a:xfrm>
              <a:custGeom>
                <a:avLst/>
                <a:gdLst>
                  <a:gd name="T0" fmla="*/ 78 w 114"/>
                  <a:gd name="T1" fmla="*/ 46 h 116"/>
                  <a:gd name="T2" fmla="*/ 48 w 114"/>
                  <a:gd name="T3" fmla="*/ 16 h 116"/>
                  <a:gd name="T4" fmla="*/ 18 w 114"/>
                  <a:gd name="T5" fmla="*/ 0 h 116"/>
                  <a:gd name="T6" fmla="*/ 0 w 114"/>
                  <a:gd name="T7" fmla="*/ 0 h 116"/>
                  <a:gd name="T8" fmla="*/ 24 w 114"/>
                  <a:gd name="T9" fmla="*/ 22 h 116"/>
                  <a:gd name="T10" fmla="*/ 42 w 114"/>
                  <a:gd name="T11" fmla="*/ 36 h 116"/>
                  <a:gd name="T12" fmla="*/ 62 w 114"/>
                  <a:gd name="T13" fmla="*/ 56 h 116"/>
                  <a:gd name="T14" fmla="*/ 80 w 114"/>
                  <a:gd name="T15" fmla="*/ 70 h 116"/>
                  <a:gd name="T16" fmla="*/ 114 w 114"/>
                  <a:gd name="T17" fmla="*/ 116 h 116"/>
                  <a:gd name="T18" fmla="*/ 108 w 114"/>
                  <a:gd name="T19" fmla="*/ 84 h 116"/>
                  <a:gd name="T20" fmla="*/ 108 w 114"/>
                  <a:gd name="T21" fmla="*/ 84 h 116"/>
                  <a:gd name="T22" fmla="*/ 78 w 114"/>
                  <a:gd name="T23" fmla="*/ 46 h 116"/>
                  <a:gd name="T24" fmla="*/ 78 w 114"/>
                  <a:gd name="T25" fmla="*/ 46 h 1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14" h="116">
                    <a:moveTo>
                      <a:pt x="78" y="46"/>
                    </a:moveTo>
                    <a:lnTo>
                      <a:pt x="48" y="16"/>
                    </a:lnTo>
                    <a:lnTo>
                      <a:pt x="18" y="0"/>
                    </a:lnTo>
                    <a:lnTo>
                      <a:pt x="0" y="0"/>
                    </a:lnTo>
                    <a:lnTo>
                      <a:pt x="24" y="22"/>
                    </a:lnTo>
                    <a:lnTo>
                      <a:pt x="42" y="36"/>
                    </a:lnTo>
                    <a:lnTo>
                      <a:pt x="62" y="56"/>
                    </a:lnTo>
                    <a:lnTo>
                      <a:pt x="80" y="70"/>
                    </a:lnTo>
                    <a:lnTo>
                      <a:pt x="114" y="116"/>
                    </a:lnTo>
                    <a:lnTo>
                      <a:pt x="108" y="84"/>
                    </a:lnTo>
                    <a:lnTo>
                      <a:pt x="108" y="84"/>
                    </a:lnTo>
                    <a:lnTo>
                      <a:pt x="78" y="46"/>
                    </a:lnTo>
                    <a:lnTo>
                      <a:pt x="78" y="46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3" name="Freeform 23"/>
              <p:cNvSpPr>
                <a:spLocks/>
              </p:cNvSpPr>
              <p:nvPr/>
            </p:nvSpPr>
            <p:spPr bwMode="auto">
              <a:xfrm>
                <a:off x="2910" y="2102"/>
                <a:ext cx="120" cy="90"/>
              </a:xfrm>
              <a:custGeom>
                <a:avLst/>
                <a:gdLst>
                  <a:gd name="T0" fmla="*/ 100 w 120"/>
                  <a:gd name="T1" fmla="*/ 60 h 90"/>
                  <a:gd name="T2" fmla="*/ 64 w 120"/>
                  <a:gd name="T3" fmla="*/ 18 h 90"/>
                  <a:gd name="T4" fmla="*/ 34 w 120"/>
                  <a:gd name="T5" fmla="*/ 4 h 90"/>
                  <a:gd name="T6" fmla="*/ 0 w 120"/>
                  <a:gd name="T7" fmla="*/ 0 h 90"/>
                  <a:gd name="T8" fmla="*/ 4 w 120"/>
                  <a:gd name="T9" fmla="*/ 14 h 90"/>
                  <a:gd name="T10" fmla="*/ 30 w 120"/>
                  <a:gd name="T11" fmla="*/ 18 h 90"/>
                  <a:gd name="T12" fmla="*/ 56 w 120"/>
                  <a:gd name="T13" fmla="*/ 30 h 90"/>
                  <a:gd name="T14" fmla="*/ 76 w 120"/>
                  <a:gd name="T15" fmla="*/ 48 h 90"/>
                  <a:gd name="T16" fmla="*/ 120 w 120"/>
                  <a:gd name="T17" fmla="*/ 90 h 90"/>
                  <a:gd name="T18" fmla="*/ 100 w 120"/>
                  <a:gd name="T19" fmla="*/ 60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0" h="90">
                    <a:moveTo>
                      <a:pt x="100" y="60"/>
                    </a:moveTo>
                    <a:lnTo>
                      <a:pt x="64" y="18"/>
                    </a:lnTo>
                    <a:lnTo>
                      <a:pt x="34" y="4"/>
                    </a:lnTo>
                    <a:lnTo>
                      <a:pt x="0" y="0"/>
                    </a:lnTo>
                    <a:lnTo>
                      <a:pt x="4" y="14"/>
                    </a:lnTo>
                    <a:lnTo>
                      <a:pt x="30" y="18"/>
                    </a:lnTo>
                    <a:lnTo>
                      <a:pt x="56" y="30"/>
                    </a:lnTo>
                    <a:lnTo>
                      <a:pt x="76" y="48"/>
                    </a:lnTo>
                    <a:lnTo>
                      <a:pt x="120" y="90"/>
                    </a:lnTo>
                    <a:lnTo>
                      <a:pt x="100" y="6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4" name="Freeform 24"/>
              <p:cNvSpPr>
                <a:spLocks/>
              </p:cNvSpPr>
              <p:nvPr/>
            </p:nvSpPr>
            <p:spPr bwMode="auto">
              <a:xfrm>
                <a:off x="3000" y="2240"/>
                <a:ext cx="78" cy="84"/>
              </a:xfrm>
              <a:custGeom>
                <a:avLst/>
                <a:gdLst>
                  <a:gd name="T0" fmla="*/ 18 w 78"/>
                  <a:gd name="T1" fmla="*/ 0 h 84"/>
                  <a:gd name="T2" fmla="*/ 40 w 78"/>
                  <a:gd name="T3" fmla="*/ 18 h 84"/>
                  <a:gd name="T4" fmla="*/ 62 w 78"/>
                  <a:gd name="T5" fmla="*/ 38 h 84"/>
                  <a:gd name="T6" fmla="*/ 78 w 78"/>
                  <a:gd name="T7" fmla="*/ 62 h 84"/>
                  <a:gd name="T8" fmla="*/ 76 w 78"/>
                  <a:gd name="T9" fmla="*/ 84 h 84"/>
                  <a:gd name="T10" fmla="*/ 70 w 78"/>
                  <a:gd name="T11" fmla="*/ 68 h 84"/>
                  <a:gd name="T12" fmla="*/ 54 w 78"/>
                  <a:gd name="T13" fmla="*/ 44 h 84"/>
                  <a:gd name="T14" fmla="*/ 28 w 78"/>
                  <a:gd name="T15" fmla="*/ 36 h 84"/>
                  <a:gd name="T16" fmla="*/ 0 w 78"/>
                  <a:gd name="T17" fmla="*/ 12 h 84"/>
                  <a:gd name="T18" fmla="*/ 18 w 78"/>
                  <a:gd name="T19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8" h="84">
                    <a:moveTo>
                      <a:pt x="18" y="0"/>
                    </a:moveTo>
                    <a:lnTo>
                      <a:pt x="40" y="18"/>
                    </a:lnTo>
                    <a:lnTo>
                      <a:pt x="62" y="38"/>
                    </a:lnTo>
                    <a:lnTo>
                      <a:pt x="78" y="62"/>
                    </a:lnTo>
                    <a:lnTo>
                      <a:pt x="76" y="84"/>
                    </a:lnTo>
                    <a:lnTo>
                      <a:pt x="70" y="68"/>
                    </a:lnTo>
                    <a:lnTo>
                      <a:pt x="54" y="44"/>
                    </a:lnTo>
                    <a:lnTo>
                      <a:pt x="28" y="36"/>
                    </a:lnTo>
                    <a:lnTo>
                      <a:pt x="0" y="12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5" name="Freeform 25"/>
              <p:cNvSpPr>
                <a:spLocks/>
              </p:cNvSpPr>
              <p:nvPr/>
            </p:nvSpPr>
            <p:spPr bwMode="auto">
              <a:xfrm>
                <a:off x="3022" y="2304"/>
                <a:ext cx="48" cy="70"/>
              </a:xfrm>
              <a:custGeom>
                <a:avLst/>
                <a:gdLst>
                  <a:gd name="T0" fmla="*/ 10 w 48"/>
                  <a:gd name="T1" fmla="*/ 0 h 70"/>
                  <a:gd name="T2" fmla="*/ 36 w 48"/>
                  <a:gd name="T3" fmla="*/ 22 h 70"/>
                  <a:gd name="T4" fmla="*/ 48 w 48"/>
                  <a:gd name="T5" fmla="*/ 40 h 70"/>
                  <a:gd name="T6" fmla="*/ 48 w 48"/>
                  <a:gd name="T7" fmla="*/ 70 h 70"/>
                  <a:gd name="T8" fmla="*/ 32 w 48"/>
                  <a:gd name="T9" fmla="*/ 42 h 70"/>
                  <a:gd name="T10" fmla="*/ 12 w 48"/>
                  <a:gd name="T11" fmla="*/ 24 h 70"/>
                  <a:gd name="T12" fmla="*/ 0 w 48"/>
                  <a:gd name="T13" fmla="*/ 6 h 70"/>
                  <a:gd name="T14" fmla="*/ 10 w 48"/>
                  <a:gd name="T15" fmla="*/ 0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8" h="70">
                    <a:moveTo>
                      <a:pt x="10" y="0"/>
                    </a:moveTo>
                    <a:lnTo>
                      <a:pt x="36" y="22"/>
                    </a:lnTo>
                    <a:lnTo>
                      <a:pt x="48" y="40"/>
                    </a:lnTo>
                    <a:lnTo>
                      <a:pt x="48" y="70"/>
                    </a:lnTo>
                    <a:lnTo>
                      <a:pt x="32" y="42"/>
                    </a:lnTo>
                    <a:lnTo>
                      <a:pt x="12" y="24"/>
                    </a:lnTo>
                    <a:lnTo>
                      <a:pt x="0" y="6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6" name="Freeform 26"/>
              <p:cNvSpPr>
                <a:spLocks/>
              </p:cNvSpPr>
              <p:nvPr/>
            </p:nvSpPr>
            <p:spPr bwMode="auto">
              <a:xfrm>
                <a:off x="3016" y="2352"/>
                <a:ext cx="40" cy="48"/>
              </a:xfrm>
              <a:custGeom>
                <a:avLst/>
                <a:gdLst>
                  <a:gd name="T0" fmla="*/ 16 w 40"/>
                  <a:gd name="T1" fmla="*/ 0 h 48"/>
                  <a:gd name="T2" fmla="*/ 34 w 40"/>
                  <a:gd name="T3" fmla="*/ 16 h 48"/>
                  <a:gd name="T4" fmla="*/ 40 w 40"/>
                  <a:gd name="T5" fmla="*/ 48 h 48"/>
                  <a:gd name="T6" fmla="*/ 22 w 40"/>
                  <a:gd name="T7" fmla="*/ 26 h 48"/>
                  <a:gd name="T8" fmla="*/ 0 w 40"/>
                  <a:gd name="T9" fmla="*/ 0 h 48"/>
                  <a:gd name="T10" fmla="*/ 16 w 40"/>
                  <a:gd name="T11" fmla="*/ 0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0" h="48">
                    <a:moveTo>
                      <a:pt x="16" y="0"/>
                    </a:moveTo>
                    <a:lnTo>
                      <a:pt x="34" y="16"/>
                    </a:lnTo>
                    <a:lnTo>
                      <a:pt x="40" y="48"/>
                    </a:lnTo>
                    <a:lnTo>
                      <a:pt x="22" y="26"/>
                    </a:lnTo>
                    <a:lnTo>
                      <a:pt x="0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7" name="Freeform 27"/>
              <p:cNvSpPr>
                <a:spLocks/>
              </p:cNvSpPr>
              <p:nvPr/>
            </p:nvSpPr>
            <p:spPr bwMode="auto">
              <a:xfrm>
                <a:off x="3020" y="2394"/>
                <a:ext cx="12" cy="46"/>
              </a:xfrm>
              <a:custGeom>
                <a:avLst/>
                <a:gdLst>
                  <a:gd name="T0" fmla="*/ 2 w 12"/>
                  <a:gd name="T1" fmla="*/ 0 h 46"/>
                  <a:gd name="T2" fmla="*/ 12 w 12"/>
                  <a:gd name="T3" fmla="*/ 26 h 46"/>
                  <a:gd name="T4" fmla="*/ 4 w 12"/>
                  <a:gd name="T5" fmla="*/ 46 h 46"/>
                  <a:gd name="T6" fmla="*/ 0 w 12"/>
                  <a:gd name="T7" fmla="*/ 26 h 46"/>
                  <a:gd name="T8" fmla="*/ 2 w 12"/>
                  <a:gd name="T9" fmla="*/ 0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2" h="46">
                    <a:moveTo>
                      <a:pt x="2" y="0"/>
                    </a:moveTo>
                    <a:lnTo>
                      <a:pt x="12" y="26"/>
                    </a:lnTo>
                    <a:lnTo>
                      <a:pt x="4" y="46"/>
                    </a:lnTo>
                    <a:lnTo>
                      <a:pt x="0" y="26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8" name="Freeform 28"/>
              <p:cNvSpPr>
                <a:spLocks/>
              </p:cNvSpPr>
              <p:nvPr/>
            </p:nvSpPr>
            <p:spPr bwMode="auto">
              <a:xfrm>
                <a:off x="2850" y="2156"/>
                <a:ext cx="82" cy="244"/>
              </a:xfrm>
              <a:custGeom>
                <a:avLst/>
                <a:gdLst>
                  <a:gd name="T0" fmla="*/ 36 w 82"/>
                  <a:gd name="T1" fmla="*/ 0 h 244"/>
                  <a:gd name="T2" fmla="*/ 22 w 82"/>
                  <a:gd name="T3" fmla="*/ 60 h 244"/>
                  <a:gd name="T4" fmla="*/ 16 w 82"/>
                  <a:gd name="T5" fmla="*/ 92 h 244"/>
                  <a:gd name="T6" fmla="*/ 10 w 82"/>
                  <a:gd name="T7" fmla="*/ 168 h 244"/>
                  <a:gd name="T8" fmla="*/ 38 w 82"/>
                  <a:gd name="T9" fmla="*/ 98 h 244"/>
                  <a:gd name="T10" fmla="*/ 66 w 82"/>
                  <a:gd name="T11" fmla="*/ 74 h 244"/>
                  <a:gd name="T12" fmla="*/ 72 w 82"/>
                  <a:gd name="T13" fmla="*/ 88 h 244"/>
                  <a:gd name="T14" fmla="*/ 66 w 82"/>
                  <a:gd name="T15" fmla="*/ 112 h 244"/>
                  <a:gd name="T16" fmla="*/ 52 w 82"/>
                  <a:gd name="T17" fmla="*/ 150 h 244"/>
                  <a:gd name="T18" fmla="*/ 58 w 82"/>
                  <a:gd name="T19" fmla="*/ 206 h 244"/>
                  <a:gd name="T20" fmla="*/ 82 w 82"/>
                  <a:gd name="T21" fmla="*/ 162 h 244"/>
                  <a:gd name="T22" fmla="*/ 80 w 82"/>
                  <a:gd name="T23" fmla="*/ 208 h 244"/>
                  <a:gd name="T24" fmla="*/ 56 w 82"/>
                  <a:gd name="T25" fmla="*/ 244 h 244"/>
                  <a:gd name="T26" fmla="*/ 48 w 82"/>
                  <a:gd name="T27" fmla="*/ 218 h 244"/>
                  <a:gd name="T28" fmla="*/ 46 w 82"/>
                  <a:gd name="T29" fmla="*/ 196 h 244"/>
                  <a:gd name="T30" fmla="*/ 40 w 82"/>
                  <a:gd name="T31" fmla="*/ 168 h 244"/>
                  <a:gd name="T32" fmla="*/ 20 w 82"/>
                  <a:gd name="T33" fmla="*/ 204 h 244"/>
                  <a:gd name="T34" fmla="*/ 20 w 82"/>
                  <a:gd name="T35" fmla="*/ 182 h 244"/>
                  <a:gd name="T36" fmla="*/ 6 w 82"/>
                  <a:gd name="T37" fmla="*/ 200 h 244"/>
                  <a:gd name="T38" fmla="*/ 2 w 82"/>
                  <a:gd name="T39" fmla="*/ 160 h 244"/>
                  <a:gd name="T40" fmla="*/ 6 w 82"/>
                  <a:gd name="T41" fmla="*/ 122 h 244"/>
                  <a:gd name="T42" fmla="*/ 0 w 82"/>
                  <a:gd name="T43" fmla="*/ 92 h 244"/>
                  <a:gd name="T44" fmla="*/ 6 w 82"/>
                  <a:gd name="T45" fmla="*/ 58 h 244"/>
                  <a:gd name="T46" fmla="*/ 14 w 82"/>
                  <a:gd name="T47" fmla="*/ 26 h 244"/>
                  <a:gd name="T48" fmla="*/ 36 w 82"/>
                  <a:gd name="T49" fmla="*/ 0 h 2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82" h="244">
                    <a:moveTo>
                      <a:pt x="36" y="0"/>
                    </a:moveTo>
                    <a:lnTo>
                      <a:pt x="22" y="60"/>
                    </a:lnTo>
                    <a:lnTo>
                      <a:pt x="16" y="92"/>
                    </a:lnTo>
                    <a:lnTo>
                      <a:pt x="10" y="168"/>
                    </a:lnTo>
                    <a:lnTo>
                      <a:pt x="38" y="98"/>
                    </a:lnTo>
                    <a:lnTo>
                      <a:pt x="66" y="74"/>
                    </a:lnTo>
                    <a:lnTo>
                      <a:pt x="72" y="88"/>
                    </a:lnTo>
                    <a:lnTo>
                      <a:pt x="66" y="112"/>
                    </a:lnTo>
                    <a:lnTo>
                      <a:pt x="52" y="150"/>
                    </a:lnTo>
                    <a:lnTo>
                      <a:pt x="58" y="206"/>
                    </a:lnTo>
                    <a:lnTo>
                      <a:pt x="82" y="162"/>
                    </a:lnTo>
                    <a:lnTo>
                      <a:pt x="80" y="208"/>
                    </a:lnTo>
                    <a:lnTo>
                      <a:pt x="56" y="244"/>
                    </a:lnTo>
                    <a:lnTo>
                      <a:pt x="48" y="218"/>
                    </a:lnTo>
                    <a:lnTo>
                      <a:pt x="46" y="196"/>
                    </a:lnTo>
                    <a:lnTo>
                      <a:pt x="40" y="168"/>
                    </a:lnTo>
                    <a:lnTo>
                      <a:pt x="20" y="204"/>
                    </a:lnTo>
                    <a:lnTo>
                      <a:pt x="20" y="182"/>
                    </a:lnTo>
                    <a:lnTo>
                      <a:pt x="6" y="200"/>
                    </a:lnTo>
                    <a:lnTo>
                      <a:pt x="2" y="160"/>
                    </a:lnTo>
                    <a:lnTo>
                      <a:pt x="6" y="122"/>
                    </a:lnTo>
                    <a:lnTo>
                      <a:pt x="0" y="92"/>
                    </a:lnTo>
                    <a:lnTo>
                      <a:pt x="6" y="58"/>
                    </a:lnTo>
                    <a:lnTo>
                      <a:pt x="14" y="26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09" name="Freeform 29"/>
              <p:cNvSpPr>
                <a:spLocks/>
              </p:cNvSpPr>
              <p:nvPr/>
            </p:nvSpPr>
            <p:spPr bwMode="auto">
              <a:xfrm>
                <a:off x="2938" y="2372"/>
                <a:ext cx="38" cy="86"/>
              </a:xfrm>
              <a:custGeom>
                <a:avLst/>
                <a:gdLst>
                  <a:gd name="T0" fmla="*/ 20 w 38"/>
                  <a:gd name="T1" fmla="*/ 0 h 86"/>
                  <a:gd name="T2" fmla="*/ 0 w 38"/>
                  <a:gd name="T3" fmla="*/ 34 h 86"/>
                  <a:gd name="T4" fmla="*/ 10 w 38"/>
                  <a:gd name="T5" fmla="*/ 64 h 86"/>
                  <a:gd name="T6" fmla="*/ 20 w 38"/>
                  <a:gd name="T7" fmla="*/ 50 h 86"/>
                  <a:gd name="T8" fmla="*/ 22 w 38"/>
                  <a:gd name="T9" fmla="*/ 86 h 86"/>
                  <a:gd name="T10" fmla="*/ 36 w 38"/>
                  <a:gd name="T11" fmla="*/ 52 h 86"/>
                  <a:gd name="T12" fmla="*/ 38 w 38"/>
                  <a:gd name="T13" fmla="*/ 40 h 86"/>
                  <a:gd name="T14" fmla="*/ 26 w 38"/>
                  <a:gd name="T15" fmla="*/ 44 h 86"/>
                  <a:gd name="T16" fmla="*/ 24 w 38"/>
                  <a:gd name="T17" fmla="*/ 28 h 86"/>
                  <a:gd name="T18" fmla="*/ 20 w 38"/>
                  <a:gd name="T19" fmla="*/ 0 h 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8" h="86">
                    <a:moveTo>
                      <a:pt x="20" y="0"/>
                    </a:moveTo>
                    <a:lnTo>
                      <a:pt x="0" y="34"/>
                    </a:lnTo>
                    <a:lnTo>
                      <a:pt x="10" y="64"/>
                    </a:lnTo>
                    <a:lnTo>
                      <a:pt x="20" y="50"/>
                    </a:lnTo>
                    <a:lnTo>
                      <a:pt x="22" y="86"/>
                    </a:lnTo>
                    <a:lnTo>
                      <a:pt x="36" y="52"/>
                    </a:lnTo>
                    <a:lnTo>
                      <a:pt x="38" y="40"/>
                    </a:lnTo>
                    <a:lnTo>
                      <a:pt x="26" y="44"/>
                    </a:lnTo>
                    <a:lnTo>
                      <a:pt x="24" y="28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0" name="Freeform 30"/>
              <p:cNvSpPr>
                <a:spLocks/>
              </p:cNvSpPr>
              <p:nvPr/>
            </p:nvSpPr>
            <p:spPr bwMode="auto">
              <a:xfrm>
                <a:off x="3172" y="2164"/>
                <a:ext cx="190" cy="202"/>
              </a:xfrm>
              <a:custGeom>
                <a:avLst/>
                <a:gdLst>
                  <a:gd name="T0" fmla="*/ 16 w 190"/>
                  <a:gd name="T1" fmla="*/ 36 h 202"/>
                  <a:gd name="T2" fmla="*/ 16 w 190"/>
                  <a:gd name="T3" fmla="*/ 36 h 202"/>
                  <a:gd name="T4" fmla="*/ 30 w 190"/>
                  <a:gd name="T5" fmla="*/ 22 h 202"/>
                  <a:gd name="T6" fmla="*/ 42 w 190"/>
                  <a:gd name="T7" fmla="*/ 12 h 202"/>
                  <a:gd name="T8" fmla="*/ 48 w 190"/>
                  <a:gd name="T9" fmla="*/ 8 h 202"/>
                  <a:gd name="T10" fmla="*/ 56 w 190"/>
                  <a:gd name="T11" fmla="*/ 8 h 202"/>
                  <a:gd name="T12" fmla="*/ 64 w 190"/>
                  <a:gd name="T13" fmla="*/ 6 h 202"/>
                  <a:gd name="T14" fmla="*/ 74 w 190"/>
                  <a:gd name="T15" fmla="*/ 8 h 202"/>
                  <a:gd name="T16" fmla="*/ 74 w 190"/>
                  <a:gd name="T17" fmla="*/ 8 h 202"/>
                  <a:gd name="T18" fmla="*/ 90 w 190"/>
                  <a:gd name="T19" fmla="*/ 2 h 202"/>
                  <a:gd name="T20" fmla="*/ 104 w 190"/>
                  <a:gd name="T21" fmla="*/ 0 h 202"/>
                  <a:gd name="T22" fmla="*/ 116 w 190"/>
                  <a:gd name="T23" fmla="*/ 0 h 202"/>
                  <a:gd name="T24" fmla="*/ 126 w 190"/>
                  <a:gd name="T25" fmla="*/ 4 h 202"/>
                  <a:gd name="T26" fmla="*/ 138 w 190"/>
                  <a:gd name="T27" fmla="*/ 10 h 202"/>
                  <a:gd name="T28" fmla="*/ 148 w 190"/>
                  <a:gd name="T29" fmla="*/ 18 h 202"/>
                  <a:gd name="T30" fmla="*/ 170 w 190"/>
                  <a:gd name="T31" fmla="*/ 36 h 202"/>
                  <a:gd name="T32" fmla="*/ 170 w 190"/>
                  <a:gd name="T33" fmla="*/ 36 h 202"/>
                  <a:gd name="T34" fmla="*/ 184 w 190"/>
                  <a:gd name="T35" fmla="*/ 64 h 202"/>
                  <a:gd name="T36" fmla="*/ 188 w 190"/>
                  <a:gd name="T37" fmla="*/ 76 h 202"/>
                  <a:gd name="T38" fmla="*/ 190 w 190"/>
                  <a:gd name="T39" fmla="*/ 88 h 202"/>
                  <a:gd name="T40" fmla="*/ 190 w 190"/>
                  <a:gd name="T41" fmla="*/ 98 h 202"/>
                  <a:gd name="T42" fmla="*/ 188 w 190"/>
                  <a:gd name="T43" fmla="*/ 112 h 202"/>
                  <a:gd name="T44" fmla="*/ 180 w 190"/>
                  <a:gd name="T45" fmla="*/ 140 h 202"/>
                  <a:gd name="T46" fmla="*/ 180 w 190"/>
                  <a:gd name="T47" fmla="*/ 140 h 202"/>
                  <a:gd name="T48" fmla="*/ 168 w 190"/>
                  <a:gd name="T49" fmla="*/ 162 h 202"/>
                  <a:gd name="T50" fmla="*/ 156 w 190"/>
                  <a:gd name="T51" fmla="*/ 178 h 202"/>
                  <a:gd name="T52" fmla="*/ 148 w 190"/>
                  <a:gd name="T53" fmla="*/ 184 h 202"/>
                  <a:gd name="T54" fmla="*/ 140 w 190"/>
                  <a:gd name="T55" fmla="*/ 190 h 202"/>
                  <a:gd name="T56" fmla="*/ 118 w 190"/>
                  <a:gd name="T57" fmla="*/ 202 h 202"/>
                  <a:gd name="T58" fmla="*/ 118 w 190"/>
                  <a:gd name="T59" fmla="*/ 202 h 202"/>
                  <a:gd name="T60" fmla="*/ 92 w 190"/>
                  <a:gd name="T61" fmla="*/ 202 h 202"/>
                  <a:gd name="T62" fmla="*/ 82 w 190"/>
                  <a:gd name="T63" fmla="*/ 200 h 202"/>
                  <a:gd name="T64" fmla="*/ 72 w 190"/>
                  <a:gd name="T65" fmla="*/ 198 h 202"/>
                  <a:gd name="T66" fmla="*/ 64 w 190"/>
                  <a:gd name="T67" fmla="*/ 194 h 202"/>
                  <a:gd name="T68" fmla="*/ 54 w 190"/>
                  <a:gd name="T69" fmla="*/ 186 h 202"/>
                  <a:gd name="T70" fmla="*/ 34 w 190"/>
                  <a:gd name="T71" fmla="*/ 166 h 202"/>
                  <a:gd name="T72" fmla="*/ 34 w 190"/>
                  <a:gd name="T73" fmla="*/ 166 h 202"/>
                  <a:gd name="T74" fmla="*/ 22 w 190"/>
                  <a:gd name="T75" fmla="*/ 150 h 202"/>
                  <a:gd name="T76" fmla="*/ 14 w 190"/>
                  <a:gd name="T77" fmla="*/ 134 h 202"/>
                  <a:gd name="T78" fmla="*/ 6 w 190"/>
                  <a:gd name="T79" fmla="*/ 118 h 202"/>
                  <a:gd name="T80" fmla="*/ 2 w 190"/>
                  <a:gd name="T81" fmla="*/ 102 h 202"/>
                  <a:gd name="T82" fmla="*/ 0 w 190"/>
                  <a:gd name="T83" fmla="*/ 88 h 202"/>
                  <a:gd name="T84" fmla="*/ 2 w 190"/>
                  <a:gd name="T85" fmla="*/ 72 h 202"/>
                  <a:gd name="T86" fmla="*/ 8 w 190"/>
                  <a:gd name="T87" fmla="*/ 54 h 202"/>
                  <a:gd name="T88" fmla="*/ 16 w 190"/>
                  <a:gd name="T89" fmla="*/ 36 h 202"/>
                  <a:gd name="T90" fmla="*/ 16 w 190"/>
                  <a:gd name="T91" fmla="*/ 36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90" h="202">
                    <a:moveTo>
                      <a:pt x="16" y="36"/>
                    </a:moveTo>
                    <a:lnTo>
                      <a:pt x="16" y="36"/>
                    </a:lnTo>
                    <a:lnTo>
                      <a:pt x="30" y="22"/>
                    </a:lnTo>
                    <a:lnTo>
                      <a:pt x="42" y="12"/>
                    </a:lnTo>
                    <a:lnTo>
                      <a:pt x="48" y="8"/>
                    </a:lnTo>
                    <a:lnTo>
                      <a:pt x="56" y="8"/>
                    </a:lnTo>
                    <a:lnTo>
                      <a:pt x="64" y="6"/>
                    </a:lnTo>
                    <a:lnTo>
                      <a:pt x="74" y="8"/>
                    </a:lnTo>
                    <a:lnTo>
                      <a:pt x="74" y="8"/>
                    </a:lnTo>
                    <a:lnTo>
                      <a:pt x="90" y="2"/>
                    </a:lnTo>
                    <a:lnTo>
                      <a:pt x="104" y="0"/>
                    </a:lnTo>
                    <a:lnTo>
                      <a:pt x="116" y="0"/>
                    </a:lnTo>
                    <a:lnTo>
                      <a:pt x="126" y="4"/>
                    </a:lnTo>
                    <a:lnTo>
                      <a:pt x="138" y="10"/>
                    </a:lnTo>
                    <a:lnTo>
                      <a:pt x="148" y="18"/>
                    </a:lnTo>
                    <a:lnTo>
                      <a:pt x="170" y="36"/>
                    </a:lnTo>
                    <a:lnTo>
                      <a:pt x="170" y="36"/>
                    </a:lnTo>
                    <a:lnTo>
                      <a:pt x="184" y="64"/>
                    </a:lnTo>
                    <a:lnTo>
                      <a:pt x="188" y="76"/>
                    </a:lnTo>
                    <a:lnTo>
                      <a:pt x="190" y="88"/>
                    </a:lnTo>
                    <a:lnTo>
                      <a:pt x="190" y="98"/>
                    </a:lnTo>
                    <a:lnTo>
                      <a:pt x="188" y="112"/>
                    </a:lnTo>
                    <a:lnTo>
                      <a:pt x="180" y="140"/>
                    </a:lnTo>
                    <a:lnTo>
                      <a:pt x="180" y="140"/>
                    </a:lnTo>
                    <a:lnTo>
                      <a:pt x="168" y="162"/>
                    </a:lnTo>
                    <a:lnTo>
                      <a:pt x="156" y="178"/>
                    </a:lnTo>
                    <a:lnTo>
                      <a:pt x="148" y="184"/>
                    </a:lnTo>
                    <a:lnTo>
                      <a:pt x="140" y="190"/>
                    </a:lnTo>
                    <a:lnTo>
                      <a:pt x="118" y="202"/>
                    </a:lnTo>
                    <a:lnTo>
                      <a:pt x="118" y="202"/>
                    </a:lnTo>
                    <a:lnTo>
                      <a:pt x="92" y="202"/>
                    </a:lnTo>
                    <a:lnTo>
                      <a:pt x="82" y="200"/>
                    </a:lnTo>
                    <a:lnTo>
                      <a:pt x="72" y="198"/>
                    </a:lnTo>
                    <a:lnTo>
                      <a:pt x="64" y="194"/>
                    </a:lnTo>
                    <a:lnTo>
                      <a:pt x="54" y="186"/>
                    </a:lnTo>
                    <a:lnTo>
                      <a:pt x="34" y="166"/>
                    </a:lnTo>
                    <a:lnTo>
                      <a:pt x="34" y="166"/>
                    </a:lnTo>
                    <a:lnTo>
                      <a:pt x="22" y="150"/>
                    </a:lnTo>
                    <a:lnTo>
                      <a:pt x="14" y="134"/>
                    </a:lnTo>
                    <a:lnTo>
                      <a:pt x="6" y="118"/>
                    </a:lnTo>
                    <a:lnTo>
                      <a:pt x="2" y="102"/>
                    </a:lnTo>
                    <a:lnTo>
                      <a:pt x="0" y="88"/>
                    </a:lnTo>
                    <a:lnTo>
                      <a:pt x="2" y="72"/>
                    </a:lnTo>
                    <a:lnTo>
                      <a:pt x="8" y="54"/>
                    </a:lnTo>
                    <a:lnTo>
                      <a:pt x="16" y="36"/>
                    </a:lnTo>
                    <a:lnTo>
                      <a:pt x="16" y="36"/>
                    </a:lnTo>
                    <a:close/>
                  </a:path>
                </a:pathLst>
              </a:custGeom>
              <a:solidFill>
                <a:srgbClr val="6743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1" name="Freeform 31"/>
              <p:cNvSpPr>
                <a:spLocks/>
              </p:cNvSpPr>
              <p:nvPr/>
            </p:nvSpPr>
            <p:spPr bwMode="auto">
              <a:xfrm>
                <a:off x="3184" y="2180"/>
                <a:ext cx="72" cy="160"/>
              </a:xfrm>
              <a:custGeom>
                <a:avLst/>
                <a:gdLst>
                  <a:gd name="T0" fmla="*/ 8 w 72"/>
                  <a:gd name="T1" fmla="*/ 32 h 160"/>
                  <a:gd name="T2" fmla="*/ 22 w 72"/>
                  <a:gd name="T3" fmla="*/ 12 h 160"/>
                  <a:gd name="T4" fmla="*/ 38 w 72"/>
                  <a:gd name="T5" fmla="*/ 4 h 160"/>
                  <a:gd name="T6" fmla="*/ 46 w 72"/>
                  <a:gd name="T7" fmla="*/ 0 h 160"/>
                  <a:gd name="T8" fmla="*/ 36 w 72"/>
                  <a:gd name="T9" fmla="*/ 16 h 160"/>
                  <a:gd name="T10" fmla="*/ 36 w 72"/>
                  <a:gd name="T11" fmla="*/ 30 h 160"/>
                  <a:gd name="T12" fmla="*/ 36 w 72"/>
                  <a:gd name="T13" fmla="*/ 30 h 160"/>
                  <a:gd name="T14" fmla="*/ 50 w 72"/>
                  <a:gd name="T15" fmla="*/ 46 h 160"/>
                  <a:gd name="T16" fmla="*/ 54 w 72"/>
                  <a:gd name="T17" fmla="*/ 56 h 160"/>
                  <a:gd name="T18" fmla="*/ 60 w 72"/>
                  <a:gd name="T19" fmla="*/ 66 h 160"/>
                  <a:gd name="T20" fmla="*/ 60 w 72"/>
                  <a:gd name="T21" fmla="*/ 66 h 160"/>
                  <a:gd name="T22" fmla="*/ 66 w 72"/>
                  <a:gd name="T23" fmla="*/ 92 h 160"/>
                  <a:gd name="T24" fmla="*/ 70 w 72"/>
                  <a:gd name="T25" fmla="*/ 124 h 160"/>
                  <a:gd name="T26" fmla="*/ 72 w 72"/>
                  <a:gd name="T27" fmla="*/ 138 h 160"/>
                  <a:gd name="T28" fmla="*/ 72 w 72"/>
                  <a:gd name="T29" fmla="*/ 150 h 160"/>
                  <a:gd name="T30" fmla="*/ 70 w 72"/>
                  <a:gd name="T31" fmla="*/ 158 h 160"/>
                  <a:gd name="T32" fmla="*/ 70 w 72"/>
                  <a:gd name="T33" fmla="*/ 160 h 160"/>
                  <a:gd name="T34" fmla="*/ 68 w 72"/>
                  <a:gd name="T35" fmla="*/ 160 h 160"/>
                  <a:gd name="T36" fmla="*/ 52 w 72"/>
                  <a:gd name="T37" fmla="*/ 160 h 160"/>
                  <a:gd name="T38" fmla="*/ 52 w 72"/>
                  <a:gd name="T39" fmla="*/ 160 h 160"/>
                  <a:gd name="T40" fmla="*/ 36 w 72"/>
                  <a:gd name="T41" fmla="*/ 146 h 160"/>
                  <a:gd name="T42" fmla="*/ 24 w 72"/>
                  <a:gd name="T43" fmla="*/ 130 h 160"/>
                  <a:gd name="T44" fmla="*/ 12 w 72"/>
                  <a:gd name="T45" fmla="*/ 116 h 160"/>
                  <a:gd name="T46" fmla="*/ 6 w 72"/>
                  <a:gd name="T47" fmla="*/ 100 h 160"/>
                  <a:gd name="T48" fmla="*/ 0 w 72"/>
                  <a:gd name="T49" fmla="*/ 84 h 160"/>
                  <a:gd name="T50" fmla="*/ 0 w 72"/>
                  <a:gd name="T51" fmla="*/ 66 h 160"/>
                  <a:gd name="T52" fmla="*/ 2 w 72"/>
                  <a:gd name="T53" fmla="*/ 50 h 160"/>
                  <a:gd name="T54" fmla="*/ 8 w 72"/>
                  <a:gd name="T55" fmla="*/ 32 h 160"/>
                  <a:gd name="T56" fmla="*/ 8 w 72"/>
                  <a:gd name="T57" fmla="*/ 32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72" h="160">
                    <a:moveTo>
                      <a:pt x="8" y="32"/>
                    </a:moveTo>
                    <a:lnTo>
                      <a:pt x="22" y="12"/>
                    </a:lnTo>
                    <a:lnTo>
                      <a:pt x="38" y="4"/>
                    </a:lnTo>
                    <a:lnTo>
                      <a:pt x="46" y="0"/>
                    </a:lnTo>
                    <a:lnTo>
                      <a:pt x="36" y="16"/>
                    </a:lnTo>
                    <a:lnTo>
                      <a:pt x="36" y="30"/>
                    </a:lnTo>
                    <a:lnTo>
                      <a:pt x="36" y="30"/>
                    </a:lnTo>
                    <a:lnTo>
                      <a:pt x="50" y="46"/>
                    </a:lnTo>
                    <a:lnTo>
                      <a:pt x="54" y="56"/>
                    </a:lnTo>
                    <a:lnTo>
                      <a:pt x="60" y="66"/>
                    </a:lnTo>
                    <a:lnTo>
                      <a:pt x="60" y="66"/>
                    </a:lnTo>
                    <a:lnTo>
                      <a:pt x="66" y="92"/>
                    </a:lnTo>
                    <a:lnTo>
                      <a:pt x="70" y="124"/>
                    </a:lnTo>
                    <a:lnTo>
                      <a:pt x="72" y="138"/>
                    </a:lnTo>
                    <a:lnTo>
                      <a:pt x="72" y="150"/>
                    </a:lnTo>
                    <a:lnTo>
                      <a:pt x="70" y="158"/>
                    </a:lnTo>
                    <a:lnTo>
                      <a:pt x="70" y="160"/>
                    </a:lnTo>
                    <a:lnTo>
                      <a:pt x="68" y="160"/>
                    </a:lnTo>
                    <a:lnTo>
                      <a:pt x="52" y="160"/>
                    </a:lnTo>
                    <a:lnTo>
                      <a:pt x="52" y="160"/>
                    </a:lnTo>
                    <a:lnTo>
                      <a:pt x="36" y="146"/>
                    </a:lnTo>
                    <a:lnTo>
                      <a:pt x="24" y="130"/>
                    </a:lnTo>
                    <a:lnTo>
                      <a:pt x="12" y="116"/>
                    </a:lnTo>
                    <a:lnTo>
                      <a:pt x="6" y="100"/>
                    </a:lnTo>
                    <a:lnTo>
                      <a:pt x="0" y="84"/>
                    </a:lnTo>
                    <a:lnTo>
                      <a:pt x="0" y="66"/>
                    </a:lnTo>
                    <a:lnTo>
                      <a:pt x="2" y="50"/>
                    </a:lnTo>
                    <a:lnTo>
                      <a:pt x="8" y="32"/>
                    </a:lnTo>
                    <a:lnTo>
                      <a:pt x="8" y="32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2" name="Freeform 32"/>
              <p:cNvSpPr>
                <a:spLocks/>
              </p:cNvSpPr>
              <p:nvPr/>
            </p:nvSpPr>
            <p:spPr bwMode="auto">
              <a:xfrm>
                <a:off x="3242" y="2168"/>
                <a:ext cx="96" cy="172"/>
              </a:xfrm>
              <a:custGeom>
                <a:avLst/>
                <a:gdLst>
                  <a:gd name="T0" fmla="*/ 22 w 96"/>
                  <a:gd name="T1" fmla="*/ 8 h 172"/>
                  <a:gd name="T2" fmla="*/ 36 w 96"/>
                  <a:gd name="T3" fmla="*/ 16 h 172"/>
                  <a:gd name="T4" fmla="*/ 38 w 96"/>
                  <a:gd name="T5" fmla="*/ 32 h 172"/>
                  <a:gd name="T6" fmla="*/ 34 w 96"/>
                  <a:gd name="T7" fmla="*/ 44 h 172"/>
                  <a:gd name="T8" fmla="*/ 24 w 96"/>
                  <a:gd name="T9" fmla="*/ 52 h 172"/>
                  <a:gd name="T10" fmla="*/ 14 w 96"/>
                  <a:gd name="T11" fmla="*/ 62 h 172"/>
                  <a:gd name="T12" fmla="*/ 12 w 96"/>
                  <a:gd name="T13" fmla="*/ 72 h 172"/>
                  <a:gd name="T14" fmla="*/ 12 w 96"/>
                  <a:gd name="T15" fmla="*/ 96 h 172"/>
                  <a:gd name="T16" fmla="*/ 26 w 96"/>
                  <a:gd name="T17" fmla="*/ 132 h 172"/>
                  <a:gd name="T18" fmla="*/ 36 w 96"/>
                  <a:gd name="T19" fmla="*/ 158 h 172"/>
                  <a:gd name="T20" fmla="*/ 56 w 96"/>
                  <a:gd name="T21" fmla="*/ 170 h 172"/>
                  <a:gd name="T22" fmla="*/ 56 w 96"/>
                  <a:gd name="T23" fmla="*/ 170 h 172"/>
                  <a:gd name="T24" fmla="*/ 62 w 96"/>
                  <a:gd name="T25" fmla="*/ 172 h 172"/>
                  <a:gd name="T26" fmla="*/ 66 w 96"/>
                  <a:gd name="T27" fmla="*/ 172 h 172"/>
                  <a:gd name="T28" fmla="*/ 72 w 96"/>
                  <a:gd name="T29" fmla="*/ 170 h 172"/>
                  <a:gd name="T30" fmla="*/ 76 w 96"/>
                  <a:gd name="T31" fmla="*/ 166 h 172"/>
                  <a:gd name="T32" fmla="*/ 84 w 96"/>
                  <a:gd name="T33" fmla="*/ 154 h 172"/>
                  <a:gd name="T34" fmla="*/ 90 w 96"/>
                  <a:gd name="T35" fmla="*/ 136 h 172"/>
                  <a:gd name="T36" fmla="*/ 94 w 96"/>
                  <a:gd name="T37" fmla="*/ 118 h 172"/>
                  <a:gd name="T38" fmla="*/ 96 w 96"/>
                  <a:gd name="T39" fmla="*/ 98 h 172"/>
                  <a:gd name="T40" fmla="*/ 96 w 96"/>
                  <a:gd name="T41" fmla="*/ 80 h 172"/>
                  <a:gd name="T42" fmla="*/ 92 w 96"/>
                  <a:gd name="T43" fmla="*/ 66 h 172"/>
                  <a:gd name="T44" fmla="*/ 78 w 96"/>
                  <a:gd name="T45" fmla="*/ 30 h 172"/>
                  <a:gd name="T46" fmla="*/ 60 w 96"/>
                  <a:gd name="T47" fmla="*/ 16 h 172"/>
                  <a:gd name="T48" fmla="*/ 42 w 96"/>
                  <a:gd name="T49" fmla="*/ 2 h 172"/>
                  <a:gd name="T50" fmla="*/ 28 w 96"/>
                  <a:gd name="T51" fmla="*/ 0 h 172"/>
                  <a:gd name="T52" fmla="*/ 12 w 96"/>
                  <a:gd name="T53" fmla="*/ 0 h 172"/>
                  <a:gd name="T54" fmla="*/ 0 w 96"/>
                  <a:gd name="T55" fmla="*/ 6 h 172"/>
                  <a:gd name="T56" fmla="*/ 2 w 96"/>
                  <a:gd name="T57" fmla="*/ 10 h 172"/>
                  <a:gd name="T58" fmla="*/ 22 w 96"/>
                  <a:gd name="T59" fmla="*/ 8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96" h="172">
                    <a:moveTo>
                      <a:pt x="22" y="8"/>
                    </a:moveTo>
                    <a:lnTo>
                      <a:pt x="36" y="16"/>
                    </a:lnTo>
                    <a:lnTo>
                      <a:pt x="38" y="32"/>
                    </a:lnTo>
                    <a:lnTo>
                      <a:pt x="34" y="44"/>
                    </a:lnTo>
                    <a:lnTo>
                      <a:pt x="24" y="52"/>
                    </a:lnTo>
                    <a:lnTo>
                      <a:pt x="14" y="62"/>
                    </a:lnTo>
                    <a:lnTo>
                      <a:pt x="12" y="72"/>
                    </a:lnTo>
                    <a:lnTo>
                      <a:pt x="12" y="96"/>
                    </a:lnTo>
                    <a:lnTo>
                      <a:pt x="26" y="132"/>
                    </a:lnTo>
                    <a:lnTo>
                      <a:pt x="36" y="158"/>
                    </a:lnTo>
                    <a:lnTo>
                      <a:pt x="56" y="170"/>
                    </a:lnTo>
                    <a:lnTo>
                      <a:pt x="56" y="170"/>
                    </a:lnTo>
                    <a:lnTo>
                      <a:pt x="62" y="172"/>
                    </a:lnTo>
                    <a:lnTo>
                      <a:pt x="66" y="172"/>
                    </a:lnTo>
                    <a:lnTo>
                      <a:pt x="72" y="170"/>
                    </a:lnTo>
                    <a:lnTo>
                      <a:pt x="76" y="166"/>
                    </a:lnTo>
                    <a:lnTo>
                      <a:pt x="84" y="154"/>
                    </a:lnTo>
                    <a:lnTo>
                      <a:pt x="90" y="136"/>
                    </a:lnTo>
                    <a:lnTo>
                      <a:pt x="94" y="118"/>
                    </a:lnTo>
                    <a:lnTo>
                      <a:pt x="96" y="98"/>
                    </a:lnTo>
                    <a:lnTo>
                      <a:pt x="96" y="80"/>
                    </a:lnTo>
                    <a:lnTo>
                      <a:pt x="92" y="66"/>
                    </a:lnTo>
                    <a:lnTo>
                      <a:pt x="78" y="30"/>
                    </a:lnTo>
                    <a:lnTo>
                      <a:pt x="60" y="16"/>
                    </a:lnTo>
                    <a:lnTo>
                      <a:pt x="42" y="2"/>
                    </a:lnTo>
                    <a:lnTo>
                      <a:pt x="28" y="0"/>
                    </a:lnTo>
                    <a:lnTo>
                      <a:pt x="12" y="0"/>
                    </a:lnTo>
                    <a:lnTo>
                      <a:pt x="0" y="6"/>
                    </a:lnTo>
                    <a:lnTo>
                      <a:pt x="2" y="10"/>
                    </a:lnTo>
                    <a:lnTo>
                      <a:pt x="22" y="8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3" name="Freeform 33"/>
              <p:cNvSpPr>
                <a:spLocks/>
              </p:cNvSpPr>
              <p:nvPr/>
            </p:nvSpPr>
            <p:spPr bwMode="auto">
              <a:xfrm>
                <a:off x="3226" y="2176"/>
                <a:ext cx="50" cy="46"/>
              </a:xfrm>
              <a:custGeom>
                <a:avLst/>
                <a:gdLst>
                  <a:gd name="T0" fmla="*/ 10 w 50"/>
                  <a:gd name="T1" fmla="*/ 6 h 46"/>
                  <a:gd name="T2" fmla="*/ 10 w 50"/>
                  <a:gd name="T3" fmla="*/ 6 h 46"/>
                  <a:gd name="T4" fmla="*/ 2 w 50"/>
                  <a:gd name="T5" fmla="*/ 16 h 46"/>
                  <a:gd name="T6" fmla="*/ 0 w 50"/>
                  <a:gd name="T7" fmla="*/ 20 h 46"/>
                  <a:gd name="T8" fmla="*/ 0 w 50"/>
                  <a:gd name="T9" fmla="*/ 24 h 46"/>
                  <a:gd name="T10" fmla="*/ 2 w 50"/>
                  <a:gd name="T11" fmla="*/ 34 h 46"/>
                  <a:gd name="T12" fmla="*/ 10 w 50"/>
                  <a:gd name="T13" fmla="*/ 46 h 46"/>
                  <a:gd name="T14" fmla="*/ 24 w 50"/>
                  <a:gd name="T15" fmla="*/ 46 h 46"/>
                  <a:gd name="T16" fmla="*/ 36 w 50"/>
                  <a:gd name="T17" fmla="*/ 40 h 46"/>
                  <a:gd name="T18" fmla="*/ 48 w 50"/>
                  <a:gd name="T19" fmla="*/ 28 h 46"/>
                  <a:gd name="T20" fmla="*/ 50 w 50"/>
                  <a:gd name="T21" fmla="*/ 16 h 46"/>
                  <a:gd name="T22" fmla="*/ 46 w 50"/>
                  <a:gd name="T23" fmla="*/ 6 h 46"/>
                  <a:gd name="T24" fmla="*/ 40 w 50"/>
                  <a:gd name="T25" fmla="*/ 4 h 46"/>
                  <a:gd name="T26" fmla="*/ 28 w 50"/>
                  <a:gd name="T27" fmla="*/ 0 h 46"/>
                  <a:gd name="T28" fmla="*/ 32 w 50"/>
                  <a:gd name="T29" fmla="*/ 8 h 46"/>
                  <a:gd name="T30" fmla="*/ 38 w 50"/>
                  <a:gd name="T31" fmla="*/ 12 h 46"/>
                  <a:gd name="T32" fmla="*/ 36 w 50"/>
                  <a:gd name="T33" fmla="*/ 20 h 46"/>
                  <a:gd name="T34" fmla="*/ 26 w 50"/>
                  <a:gd name="T35" fmla="*/ 28 h 46"/>
                  <a:gd name="T36" fmla="*/ 10 w 50"/>
                  <a:gd name="T37" fmla="*/ 26 h 46"/>
                  <a:gd name="T38" fmla="*/ 10 w 50"/>
                  <a:gd name="T39" fmla="*/ 16 h 46"/>
                  <a:gd name="T40" fmla="*/ 16 w 50"/>
                  <a:gd name="T41" fmla="*/ 8 h 46"/>
                  <a:gd name="T42" fmla="*/ 10 w 50"/>
                  <a:gd name="T43" fmla="*/ 6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0" h="46">
                    <a:moveTo>
                      <a:pt x="10" y="6"/>
                    </a:moveTo>
                    <a:lnTo>
                      <a:pt x="10" y="6"/>
                    </a:lnTo>
                    <a:lnTo>
                      <a:pt x="2" y="16"/>
                    </a:lnTo>
                    <a:lnTo>
                      <a:pt x="0" y="20"/>
                    </a:lnTo>
                    <a:lnTo>
                      <a:pt x="0" y="24"/>
                    </a:lnTo>
                    <a:lnTo>
                      <a:pt x="2" y="34"/>
                    </a:lnTo>
                    <a:lnTo>
                      <a:pt x="10" y="46"/>
                    </a:lnTo>
                    <a:lnTo>
                      <a:pt x="24" y="46"/>
                    </a:lnTo>
                    <a:lnTo>
                      <a:pt x="36" y="40"/>
                    </a:lnTo>
                    <a:lnTo>
                      <a:pt x="48" y="28"/>
                    </a:lnTo>
                    <a:lnTo>
                      <a:pt x="50" y="16"/>
                    </a:lnTo>
                    <a:lnTo>
                      <a:pt x="46" y="6"/>
                    </a:lnTo>
                    <a:lnTo>
                      <a:pt x="40" y="4"/>
                    </a:lnTo>
                    <a:lnTo>
                      <a:pt x="28" y="0"/>
                    </a:lnTo>
                    <a:lnTo>
                      <a:pt x="32" y="8"/>
                    </a:lnTo>
                    <a:lnTo>
                      <a:pt x="38" y="12"/>
                    </a:lnTo>
                    <a:lnTo>
                      <a:pt x="36" y="20"/>
                    </a:lnTo>
                    <a:lnTo>
                      <a:pt x="26" y="28"/>
                    </a:lnTo>
                    <a:lnTo>
                      <a:pt x="10" y="26"/>
                    </a:lnTo>
                    <a:lnTo>
                      <a:pt x="10" y="16"/>
                    </a:lnTo>
                    <a:lnTo>
                      <a:pt x="16" y="8"/>
                    </a:lnTo>
                    <a:lnTo>
                      <a:pt x="10" y="6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4" name="Freeform 34"/>
              <p:cNvSpPr>
                <a:spLocks/>
              </p:cNvSpPr>
              <p:nvPr/>
            </p:nvSpPr>
            <p:spPr bwMode="auto">
              <a:xfrm>
                <a:off x="3240" y="2178"/>
                <a:ext cx="34" cy="40"/>
              </a:xfrm>
              <a:custGeom>
                <a:avLst/>
                <a:gdLst>
                  <a:gd name="T0" fmla="*/ 0 w 34"/>
                  <a:gd name="T1" fmla="*/ 32 h 40"/>
                  <a:gd name="T2" fmla="*/ 8 w 34"/>
                  <a:gd name="T3" fmla="*/ 40 h 40"/>
                  <a:gd name="T4" fmla="*/ 18 w 34"/>
                  <a:gd name="T5" fmla="*/ 36 h 40"/>
                  <a:gd name="T6" fmla="*/ 30 w 34"/>
                  <a:gd name="T7" fmla="*/ 28 h 40"/>
                  <a:gd name="T8" fmla="*/ 34 w 34"/>
                  <a:gd name="T9" fmla="*/ 18 h 40"/>
                  <a:gd name="T10" fmla="*/ 32 w 34"/>
                  <a:gd name="T11" fmla="*/ 10 h 40"/>
                  <a:gd name="T12" fmla="*/ 30 w 34"/>
                  <a:gd name="T13" fmla="*/ 6 h 40"/>
                  <a:gd name="T14" fmla="*/ 24 w 34"/>
                  <a:gd name="T15" fmla="*/ 2 h 40"/>
                  <a:gd name="T16" fmla="*/ 18 w 34"/>
                  <a:gd name="T17" fmla="*/ 0 h 40"/>
                  <a:gd name="T18" fmla="*/ 26 w 34"/>
                  <a:gd name="T19" fmla="*/ 14 h 40"/>
                  <a:gd name="T20" fmla="*/ 24 w 34"/>
                  <a:gd name="T21" fmla="*/ 18 h 40"/>
                  <a:gd name="T22" fmla="*/ 16 w 34"/>
                  <a:gd name="T23" fmla="*/ 22 h 40"/>
                  <a:gd name="T24" fmla="*/ 8 w 34"/>
                  <a:gd name="T25" fmla="*/ 28 h 40"/>
                  <a:gd name="T26" fmla="*/ 0 w 34"/>
                  <a:gd name="T27" fmla="*/ 26 h 40"/>
                  <a:gd name="T28" fmla="*/ 0 w 34"/>
                  <a:gd name="T29" fmla="*/ 32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34" h="40">
                    <a:moveTo>
                      <a:pt x="0" y="32"/>
                    </a:moveTo>
                    <a:lnTo>
                      <a:pt x="8" y="40"/>
                    </a:lnTo>
                    <a:lnTo>
                      <a:pt x="18" y="36"/>
                    </a:lnTo>
                    <a:lnTo>
                      <a:pt x="30" y="28"/>
                    </a:lnTo>
                    <a:lnTo>
                      <a:pt x="34" y="18"/>
                    </a:lnTo>
                    <a:lnTo>
                      <a:pt x="32" y="10"/>
                    </a:lnTo>
                    <a:lnTo>
                      <a:pt x="30" y="6"/>
                    </a:lnTo>
                    <a:lnTo>
                      <a:pt x="24" y="2"/>
                    </a:lnTo>
                    <a:lnTo>
                      <a:pt x="18" y="0"/>
                    </a:lnTo>
                    <a:lnTo>
                      <a:pt x="26" y="14"/>
                    </a:lnTo>
                    <a:lnTo>
                      <a:pt x="24" y="18"/>
                    </a:lnTo>
                    <a:lnTo>
                      <a:pt x="16" y="22"/>
                    </a:lnTo>
                    <a:lnTo>
                      <a:pt x="8" y="28"/>
                    </a:lnTo>
                    <a:lnTo>
                      <a:pt x="0" y="26"/>
                    </a:lnTo>
                    <a:lnTo>
                      <a:pt x="0" y="32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5" name="Freeform 35"/>
              <p:cNvSpPr>
                <a:spLocks/>
              </p:cNvSpPr>
              <p:nvPr/>
            </p:nvSpPr>
            <p:spPr bwMode="auto">
              <a:xfrm>
                <a:off x="3254" y="2180"/>
                <a:ext cx="20" cy="30"/>
              </a:xfrm>
              <a:custGeom>
                <a:avLst/>
                <a:gdLst>
                  <a:gd name="T0" fmla="*/ 12 w 20"/>
                  <a:gd name="T1" fmla="*/ 2 h 30"/>
                  <a:gd name="T2" fmla="*/ 20 w 20"/>
                  <a:gd name="T3" fmla="*/ 10 h 30"/>
                  <a:gd name="T4" fmla="*/ 20 w 20"/>
                  <a:gd name="T5" fmla="*/ 18 h 30"/>
                  <a:gd name="T6" fmla="*/ 14 w 20"/>
                  <a:gd name="T7" fmla="*/ 24 h 30"/>
                  <a:gd name="T8" fmla="*/ 6 w 20"/>
                  <a:gd name="T9" fmla="*/ 30 h 30"/>
                  <a:gd name="T10" fmla="*/ 0 w 20"/>
                  <a:gd name="T11" fmla="*/ 28 h 30"/>
                  <a:gd name="T12" fmla="*/ 6 w 20"/>
                  <a:gd name="T13" fmla="*/ 24 h 30"/>
                  <a:gd name="T14" fmla="*/ 12 w 20"/>
                  <a:gd name="T15" fmla="*/ 18 h 30"/>
                  <a:gd name="T16" fmla="*/ 14 w 20"/>
                  <a:gd name="T17" fmla="*/ 10 h 30"/>
                  <a:gd name="T18" fmla="*/ 8 w 20"/>
                  <a:gd name="T19" fmla="*/ 0 h 30"/>
                  <a:gd name="T20" fmla="*/ 12 w 20"/>
                  <a:gd name="T21" fmla="*/ 2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0" h="30">
                    <a:moveTo>
                      <a:pt x="12" y="2"/>
                    </a:moveTo>
                    <a:lnTo>
                      <a:pt x="20" y="10"/>
                    </a:lnTo>
                    <a:lnTo>
                      <a:pt x="20" y="18"/>
                    </a:lnTo>
                    <a:lnTo>
                      <a:pt x="14" y="24"/>
                    </a:lnTo>
                    <a:lnTo>
                      <a:pt x="6" y="30"/>
                    </a:lnTo>
                    <a:lnTo>
                      <a:pt x="0" y="28"/>
                    </a:lnTo>
                    <a:lnTo>
                      <a:pt x="6" y="24"/>
                    </a:lnTo>
                    <a:lnTo>
                      <a:pt x="12" y="18"/>
                    </a:lnTo>
                    <a:lnTo>
                      <a:pt x="14" y="10"/>
                    </a:lnTo>
                    <a:lnTo>
                      <a:pt x="8" y="0"/>
                    </a:lnTo>
                    <a:lnTo>
                      <a:pt x="12" y="2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6" name="Freeform 36"/>
              <p:cNvSpPr>
                <a:spLocks/>
              </p:cNvSpPr>
              <p:nvPr/>
            </p:nvSpPr>
            <p:spPr bwMode="auto">
              <a:xfrm>
                <a:off x="3260" y="2170"/>
                <a:ext cx="60" cy="138"/>
              </a:xfrm>
              <a:custGeom>
                <a:avLst/>
                <a:gdLst>
                  <a:gd name="T0" fmla="*/ 26 w 60"/>
                  <a:gd name="T1" fmla="*/ 18 h 138"/>
                  <a:gd name="T2" fmla="*/ 28 w 60"/>
                  <a:gd name="T3" fmla="*/ 30 h 138"/>
                  <a:gd name="T4" fmla="*/ 20 w 60"/>
                  <a:gd name="T5" fmla="*/ 46 h 138"/>
                  <a:gd name="T6" fmla="*/ 6 w 60"/>
                  <a:gd name="T7" fmla="*/ 62 h 138"/>
                  <a:gd name="T8" fmla="*/ 0 w 60"/>
                  <a:gd name="T9" fmla="*/ 72 h 138"/>
                  <a:gd name="T10" fmla="*/ 6 w 60"/>
                  <a:gd name="T11" fmla="*/ 102 h 138"/>
                  <a:gd name="T12" fmla="*/ 16 w 60"/>
                  <a:gd name="T13" fmla="*/ 124 h 138"/>
                  <a:gd name="T14" fmla="*/ 24 w 60"/>
                  <a:gd name="T15" fmla="*/ 132 h 138"/>
                  <a:gd name="T16" fmla="*/ 24 w 60"/>
                  <a:gd name="T17" fmla="*/ 132 h 138"/>
                  <a:gd name="T18" fmla="*/ 32 w 60"/>
                  <a:gd name="T19" fmla="*/ 136 h 138"/>
                  <a:gd name="T20" fmla="*/ 38 w 60"/>
                  <a:gd name="T21" fmla="*/ 138 h 138"/>
                  <a:gd name="T22" fmla="*/ 42 w 60"/>
                  <a:gd name="T23" fmla="*/ 138 h 138"/>
                  <a:gd name="T24" fmla="*/ 42 w 60"/>
                  <a:gd name="T25" fmla="*/ 138 h 138"/>
                  <a:gd name="T26" fmla="*/ 50 w 60"/>
                  <a:gd name="T27" fmla="*/ 126 h 138"/>
                  <a:gd name="T28" fmla="*/ 56 w 60"/>
                  <a:gd name="T29" fmla="*/ 110 h 138"/>
                  <a:gd name="T30" fmla="*/ 60 w 60"/>
                  <a:gd name="T31" fmla="*/ 94 h 138"/>
                  <a:gd name="T32" fmla="*/ 60 w 60"/>
                  <a:gd name="T33" fmla="*/ 86 h 138"/>
                  <a:gd name="T34" fmla="*/ 60 w 60"/>
                  <a:gd name="T35" fmla="*/ 78 h 138"/>
                  <a:gd name="T36" fmla="*/ 46 w 60"/>
                  <a:gd name="T37" fmla="*/ 50 h 138"/>
                  <a:gd name="T38" fmla="*/ 44 w 60"/>
                  <a:gd name="T39" fmla="*/ 34 h 138"/>
                  <a:gd name="T40" fmla="*/ 40 w 60"/>
                  <a:gd name="T41" fmla="*/ 18 h 138"/>
                  <a:gd name="T42" fmla="*/ 36 w 60"/>
                  <a:gd name="T43" fmla="*/ 10 h 138"/>
                  <a:gd name="T44" fmla="*/ 26 w 60"/>
                  <a:gd name="T45" fmla="*/ 2 h 138"/>
                  <a:gd name="T46" fmla="*/ 10 w 60"/>
                  <a:gd name="T47" fmla="*/ 0 h 138"/>
                  <a:gd name="T48" fmla="*/ 2 w 60"/>
                  <a:gd name="T49" fmla="*/ 4 h 138"/>
                  <a:gd name="T50" fmla="*/ 8 w 60"/>
                  <a:gd name="T51" fmla="*/ 10 h 138"/>
                  <a:gd name="T52" fmla="*/ 22 w 60"/>
                  <a:gd name="T53" fmla="*/ 14 h 138"/>
                  <a:gd name="T54" fmla="*/ 26 w 60"/>
                  <a:gd name="T55" fmla="*/ 18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0" h="138">
                    <a:moveTo>
                      <a:pt x="26" y="18"/>
                    </a:moveTo>
                    <a:lnTo>
                      <a:pt x="28" y="30"/>
                    </a:lnTo>
                    <a:lnTo>
                      <a:pt x="20" y="46"/>
                    </a:lnTo>
                    <a:lnTo>
                      <a:pt x="6" y="62"/>
                    </a:lnTo>
                    <a:lnTo>
                      <a:pt x="0" y="72"/>
                    </a:lnTo>
                    <a:lnTo>
                      <a:pt x="6" y="102"/>
                    </a:lnTo>
                    <a:lnTo>
                      <a:pt x="16" y="124"/>
                    </a:lnTo>
                    <a:lnTo>
                      <a:pt x="24" y="132"/>
                    </a:lnTo>
                    <a:lnTo>
                      <a:pt x="24" y="132"/>
                    </a:lnTo>
                    <a:lnTo>
                      <a:pt x="32" y="136"/>
                    </a:lnTo>
                    <a:lnTo>
                      <a:pt x="38" y="138"/>
                    </a:lnTo>
                    <a:lnTo>
                      <a:pt x="42" y="138"/>
                    </a:lnTo>
                    <a:lnTo>
                      <a:pt x="42" y="138"/>
                    </a:lnTo>
                    <a:lnTo>
                      <a:pt x="50" y="126"/>
                    </a:lnTo>
                    <a:lnTo>
                      <a:pt x="56" y="110"/>
                    </a:lnTo>
                    <a:lnTo>
                      <a:pt x="60" y="94"/>
                    </a:lnTo>
                    <a:lnTo>
                      <a:pt x="60" y="86"/>
                    </a:lnTo>
                    <a:lnTo>
                      <a:pt x="60" y="78"/>
                    </a:lnTo>
                    <a:lnTo>
                      <a:pt x="46" y="50"/>
                    </a:lnTo>
                    <a:lnTo>
                      <a:pt x="44" y="34"/>
                    </a:lnTo>
                    <a:lnTo>
                      <a:pt x="40" y="18"/>
                    </a:lnTo>
                    <a:lnTo>
                      <a:pt x="36" y="10"/>
                    </a:lnTo>
                    <a:lnTo>
                      <a:pt x="26" y="2"/>
                    </a:lnTo>
                    <a:lnTo>
                      <a:pt x="10" y="0"/>
                    </a:lnTo>
                    <a:lnTo>
                      <a:pt x="2" y="4"/>
                    </a:lnTo>
                    <a:lnTo>
                      <a:pt x="8" y="10"/>
                    </a:lnTo>
                    <a:lnTo>
                      <a:pt x="22" y="14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7" name="Freeform 37"/>
              <p:cNvSpPr>
                <a:spLocks/>
              </p:cNvSpPr>
              <p:nvPr/>
            </p:nvSpPr>
            <p:spPr bwMode="auto">
              <a:xfrm>
                <a:off x="3194" y="2192"/>
                <a:ext cx="56" cy="126"/>
              </a:xfrm>
              <a:custGeom>
                <a:avLst/>
                <a:gdLst>
                  <a:gd name="T0" fmla="*/ 20 w 56"/>
                  <a:gd name="T1" fmla="*/ 0 h 126"/>
                  <a:gd name="T2" fmla="*/ 18 w 56"/>
                  <a:gd name="T3" fmla="*/ 16 h 126"/>
                  <a:gd name="T4" fmla="*/ 24 w 56"/>
                  <a:gd name="T5" fmla="*/ 30 h 126"/>
                  <a:gd name="T6" fmla="*/ 36 w 56"/>
                  <a:gd name="T7" fmla="*/ 46 h 126"/>
                  <a:gd name="T8" fmla="*/ 40 w 56"/>
                  <a:gd name="T9" fmla="*/ 54 h 126"/>
                  <a:gd name="T10" fmla="*/ 48 w 56"/>
                  <a:gd name="T11" fmla="*/ 78 h 126"/>
                  <a:gd name="T12" fmla="*/ 56 w 56"/>
                  <a:gd name="T13" fmla="*/ 118 h 126"/>
                  <a:gd name="T14" fmla="*/ 46 w 56"/>
                  <a:gd name="T15" fmla="*/ 126 h 126"/>
                  <a:gd name="T16" fmla="*/ 46 w 56"/>
                  <a:gd name="T17" fmla="*/ 126 h 126"/>
                  <a:gd name="T18" fmla="*/ 38 w 56"/>
                  <a:gd name="T19" fmla="*/ 126 h 126"/>
                  <a:gd name="T20" fmla="*/ 30 w 56"/>
                  <a:gd name="T21" fmla="*/ 122 h 126"/>
                  <a:gd name="T22" fmla="*/ 24 w 56"/>
                  <a:gd name="T23" fmla="*/ 114 h 126"/>
                  <a:gd name="T24" fmla="*/ 16 w 56"/>
                  <a:gd name="T25" fmla="*/ 102 h 126"/>
                  <a:gd name="T26" fmla="*/ 10 w 56"/>
                  <a:gd name="T27" fmla="*/ 90 h 126"/>
                  <a:gd name="T28" fmla="*/ 6 w 56"/>
                  <a:gd name="T29" fmla="*/ 78 h 126"/>
                  <a:gd name="T30" fmla="*/ 0 w 56"/>
                  <a:gd name="T31" fmla="*/ 52 h 126"/>
                  <a:gd name="T32" fmla="*/ 2 w 56"/>
                  <a:gd name="T33" fmla="*/ 24 h 126"/>
                  <a:gd name="T34" fmla="*/ 4 w 56"/>
                  <a:gd name="T35" fmla="*/ 16 h 126"/>
                  <a:gd name="T36" fmla="*/ 12 w 56"/>
                  <a:gd name="T37" fmla="*/ 6 h 126"/>
                  <a:gd name="T38" fmla="*/ 20 w 56"/>
                  <a:gd name="T39" fmla="*/ 0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6" h="126">
                    <a:moveTo>
                      <a:pt x="20" y="0"/>
                    </a:moveTo>
                    <a:lnTo>
                      <a:pt x="18" y="16"/>
                    </a:lnTo>
                    <a:lnTo>
                      <a:pt x="24" y="30"/>
                    </a:lnTo>
                    <a:lnTo>
                      <a:pt x="36" y="46"/>
                    </a:lnTo>
                    <a:lnTo>
                      <a:pt x="40" y="54"/>
                    </a:lnTo>
                    <a:lnTo>
                      <a:pt x="48" y="78"/>
                    </a:lnTo>
                    <a:lnTo>
                      <a:pt x="56" y="118"/>
                    </a:lnTo>
                    <a:lnTo>
                      <a:pt x="46" y="126"/>
                    </a:lnTo>
                    <a:lnTo>
                      <a:pt x="46" y="126"/>
                    </a:lnTo>
                    <a:lnTo>
                      <a:pt x="38" y="126"/>
                    </a:lnTo>
                    <a:lnTo>
                      <a:pt x="30" y="122"/>
                    </a:lnTo>
                    <a:lnTo>
                      <a:pt x="24" y="114"/>
                    </a:lnTo>
                    <a:lnTo>
                      <a:pt x="16" y="102"/>
                    </a:lnTo>
                    <a:lnTo>
                      <a:pt x="10" y="90"/>
                    </a:lnTo>
                    <a:lnTo>
                      <a:pt x="6" y="78"/>
                    </a:lnTo>
                    <a:lnTo>
                      <a:pt x="0" y="52"/>
                    </a:lnTo>
                    <a:lnTo>
                      <a:pt x="2" y="24"/>
                    </a:lnTo>
                    <a:lnTo>
                      <a:pt x="4" y="16"/>
                    </a:lnTo>
                    <a:lnTo>
                      <a:pt x="12" y="6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8" name="Freeform 38"/>
              <p:cNvSpPr>
                <a:spLocks/>
              </p:cNvSpPr>
              <p:nvPr/>
            </p:nvSpPr>
            <p:spPr bwMode="auto">
              <a:xfrm>
                <a:off x="3266" y="2174"/>
                <a:ext cx="46" cy="122"/>
              </a:xfrm>
              <a:custGeom>
                <a:avLst/>
                <a:gdLst>
                  <a:gd name="T0" fmla="*/ 10 w 46"/>
                  <a:gd name="T1" fmla="*/ 2 h 122"/>
                  <a:gd name="T2" fmla="*/ 22 w 46"/>
                  <a:gd name="T3" fmla="*/ 16 h 122"/>
                  <a:gd name="T4" fmla="*/ 24 w 46"/>
                  <a:gd name="T5" fmla="*/ 30 h 122"/>
                  <a:gd name="T6" fmla="*/ 10 w 46"/>
                  <a:gd name="T7" fmla="*/ 56 h 122"/>
                  <a:gd name="T8" fmla="*/ 2 w 46"/>
                  <a:gd name="T9" fmla="*/ 66 h 122"/>
                  <a:gd name="T10" fmla="*/ 0 w 46"/>
                  <a:gd name="T11" fmla="*/ 80 h 122"/>
                  <a:gd name="T12" fmla="*/ 0 w 46"/>
                  <a:gd name="T13" fmla="*/ 80 h 122"/>
                  <a:gd name="T14" fmla="*/ 4 w 46"/>
                  <a:gd name="T15" fmla="*/ 94 h 122"/>
                  <a:gd name="T16" fmla="*/ 12 w 46"/>
                  <a:gd name="T17" fmla="*/ 110 h 122"/>
                  <a:gd name="T18" fmla="*/ 16 w 46"/>
                  <a:gd name="T19" fmla="*/ 118 h 122"/>
                  <a:gd name="T20" fmla="*/ 22 w 46"/>
                  <a:gd name="T21" fmla="*/ 122 h 122"/>
                  <a:gd name="T22" fmla="*/ 28 w 46"/>
                  <a:gd name="T23" fmla="*/ 122 h 122"/>
                  <a:gd name="T24" fmla="*/ 34 w 46"/>
                  <a:gd name="T25" fmla="*/ 116 h 122"/>
                  <a:gd name="T26" fmla="*/ 34 w 46"/>
                  <a:gd name="T27" fmla="*/ 116 h 122"/>
                  <a:gd name="T28" fmla="*/ 42 w 46"/>
                  <a:gd name="T29" fmla="*/ 106 h 122"/>
                  <a:gd name="T30" fmla="*/ 46 w 46"/>
                  <a:gd name="T31" fmla="*/ 98 h 122"/>
                  <a:gd name="T32" fmla="*/ 46 w 46"/>
                  <a:gd name="T33" fmla="*/ 90 h 122"/>
                  <a:gd name="T34" fmla="*/ 44 w 46"/>
                  <a:gd name="T35" fmla="*/ 74 h 122"/>
                  <a:gd name="T36" fmla="*/ 32 w 46"/>
                  <a:gd name="T37" fmla="*/ 64 h 122"/>
                  <a:gd name="T38" fmla="*/ 26 w 46"/>
                  <a:gd name="T39" fmla="*/ 60 h 122"/>
                  <a:gd name="T40" fmla="*/ 20 w 46"/>
                  <a:gd name="T41" fmla="*/ 64 h 122"/>
                  <a:gd name="T42" fmla="*/ 20 w 46"/>
                  <a:gd name="T43" fmla="*/ 56 h 122"/>
                  <a:gd name="T44" fmla="*/ 32 w 46"/>
                  <a:gd name="T45" fmla="*/ 40 h 122"/>
                  <a:gd name="T46" fmla="*/ 30 w 46"/>
                  <a:gd name="T47" fmla="*/ 22 h 122"/>
                  <a:gd name="T48" fmla="*/ 26 w 46"/>
                  <a:gd name="T49" fmla="*/ 8 h 122"/>
                  <a:gd name="T50" fmla="*/ 20 w 46"/>
                  <a:gd name="T51" fmla="*/ 0 h 122"/>
                  <a:gd name="T52" fmla="*/ 10 w 46"/>
                  <a:gd name="T53" fmla="*/ 2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46" h="122">
                    <a:moveTo>
                      <a:pt x="10" y="2"/>
                    </a:moveTo>
                    <a:lnTo>
                      <a:pt x="22" y="16"/>
                    </a:lnTo>
                    <a:lnTo>
                      <a:pt x="24" y="30"/>
                    </a:lnTo>
                    <a:lnTo>
                      <a:pt x="10" y="56"/>
                    </a:lnTo>
                    <a:lnTo>
                      <a:pt x="2" y="66"/>
                    </a:lnTo>
                    <a:lnTo>
                      <a:pt x="0" y="80"/>
                    </a:lnTo>
                    <a:lnTo>
                      <a:pt x="0" y="80"/>
                    </a:lnTo>
                    <a:lnTo>
                      <a:pt x="4" y="94"/>
                    </a:lnTo>
                    <a:lnTo>
                      <a:pt x="12" y="110"/>
                    </a:lnTo>
                    <a:lnTo>
                      <a:pt x="16" y="118"/>
                    </a:lnTo>
                    <a:lnTo>
                      <a:pt x="22" y="122"/>
                    </a:lnTo>
                    <a:lnTo>
                      <a:pt x="28" y="122"/>
                    </a:lnTo>
                    <a:lnTo>
                      <a:pt x="34" y="116"/>
                    </a:lnTo>
                    <a:lnTo>
                      <a:pt x="34" y="116"/>
                    </a:lnTo>
                    <a:lnTo>
                      <a:pt x="42" y="106"/>
                    </a:lnTo>
                    <a:lnTo>
                      <a:pt x="46" y="98"/>
                    </a:lnTo>
                    <a:lnTo>
                      <a:pt x="46" y="90"/>
                    </a:lnTo>
                    <a:lnTo>
                      <a:pt x="44" y="74"/>
                    </a:lnTo>
                    <a:lnTo>
                      <a:pt x="32" y="64"/>
                    </a:lnTo>
                    <a:lnTo>
                      <a:pt x="26" y="60"/>
                    </a:lnTo>
                    <a:lnTo>
                      <a:pt x="20" y="64"/>
                    </a:lnTo>
                    <a:lnTo>
                      <a:pt x="20" y="56"/>
                    </a:lnTo>
                    <a:lnTo>
                      <a:pt x="32" y="40"/>
                    </a:lnTo>
                    <a:lnTo>
                      <a:pt x="30" y="22"/>
                    </a:lnTo>
                    <a:lnTo>
                      <a:pt x="26" y="8"/>
                    </a:lnTo>
                    <a:lnTo>
                      <a:pt x="20" y="0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19" name="Freeform 39"/>
              <p:cNvSpPr>
                <a:spLocks/>
              </p:cNvSpPr>
              <p:nvPr/>
            </p:nvSpPr>
            <p:spPr bwMode="auto">
              <a:xfrm>
                <a:off x="3200" y="2204"/>
                <a:ext cx="40" cy="98"/>
              </a:xfrm>
              <a:custGeom>
                <a:avLst/>
                <a:gdLst>
                  <a:gd name="T0" fmla="*/ 8 w 40"/>
                  <a:gd name="T1" fmla="*/ 0 h 98"/>
                  <a:gd name="T2" fmla="*/ 10 w 40"/>
                  <a:gd name="T3" fmla="*/ 14 h 98"/>
                  <a:gd name="T4" fmla="*/ 14 w 40"/>
                  <a:gd name="T5" fmla="*/ 24 h 98"/>
                  <a:gd name="T6" fmla="*/ 26 w 40"/>
                  <a:gd name="T7" fmla="*/ 38 h 98"/>
                  <a:gd name="T8" fmla="*/ 36 w 40"/>
                  <a:gd name="T9" fmla="*/ 56 h 98"/>
                  <a:gd name="T10" fmla="*/ 40 w 40"/>
                  <a:gd name="T11" fmla="*/ 86 h 98"/>
                  <a:gd name="T12" fmla="*/ 34 w 40"/>
                  <a:gd name="T13" fmla="*/ 98 h 98"/>
                  <a:gd name="T14" fmla="*/ 34 w 40"/>
                  <a:gd name="T15" fmla="*/ 98 h 98"/>
                  <a:gd name="T16" fmla="*/ 26 w 40"/>
                  <a:gd name="T17" fmla="*/ 96 h 98"/>
                  <a:gd name="T18" fmla="*/ 20 w 40"/>
                  <a:gd name="T19" fmla="*/ 92 h 98"/>
                  <a:gd name="T20" fmla="*/ 14 w 40"/>
                  <a:gd name="T21" fmla="*/ 88 h 98"/>
                  <a:gd name="T22" fmla="*/ 12 w 40"/>
                  <a:gd name="T23" fmla="*/ 82 h 98"/>
                  <a:gd name="T24" fmla="*/ 6 w 40"/>
                  <a:gd name="T25" fmla="*/ 70 h 98"/>
                  <a:gd name="T26" fmla="*/ 2 w 40"/>
                  <a:gd name="T27" fmla="*/ 56 h 98"/>
                  <a:gd name="T28" fmla="*/ 0 w 40"/>
                  <a:gd name="T29" fmla="*/ 36 h 98"/>
                  <a:gd name="T30" fmla="*/ 4 w 40"/>
                  <a:gd name="T31" fmla="*/ 14 h 98"/>
                  <a:gd name="T32" fmla="*/ 4 w 40"/>
                  <a:gd name="T33" fmla="*/ 6 h 98"/>
                  <a:gd name="T34" fmla="*/ 8 w 40"/>
                  <a:gd name="T35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0" h="98">
                    <a:moveTo>
                      <a:pt x="8" y="0"/>
                    </a:moveTo>
                    <a:lnTo>
                      <a:pt x="10" y="14"/>
                    </a:lnTo>
                    <a:lnTo>
                      <a:pt x="14" y="24"/>
                    </a:lnTo>
                    <a:lnTo>
                      <a:pt x="26" y="38"/>
                    </a:lnTo>
                    <a:lnTo>
                      <a:pt x="36" y="56"/>
                    </a:lnTo>
                    <a:lnTo>
                      <a:pt x="40" y="86"/>
                    </a:lnTo>
                    <a:lnTo>
                      <a:pt x="34" y="98"/>
                    </a:lnTo>
                    <a:lnTo>
                      <a:pt x="34" y="98"/>
                    </a:lnTo>
                    <a:lnTo>
                      <a:pt x="26" y="96"/>
                    </a:lnTo>
                    <a:lnTo>
                      <a:pt x="20" y="92"/>
                    </a:lnTo>
                    <a:lnTo>
                      <a:pt x="14" y="88"/>
                    </a:lnTo>
                    <a:lnTo>
                      <a:pt x="12" y="82"/>
                    </a:lnTo>
                    <a:lnTo>
                      <a:pt x="6" y="70"/>
                    </a:lnTo>
                    <a:lnTo>
                      <a:pt x="2" y="56"/>
                    </a:lnTo>
                    <a:lnTo>
                      <a:pt x="0" y="36"/>
                    </a:lnTo>
                    <a:lnTo>
                      <a:pt x="4" y="14"/>
                    </a:lnTo>
                    <a:lnTo>
                      <a:pt x="4" y="6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0" name="Freeform 40"/>
              <p:cNvSpPr>
                <a:spLocks/>
              </p:cNvSpPr>
              <p:nvPr/>
            </p:nvSpPr>
            <p:spPr bwMode="auto">
              <a:xfrm>
                <a:off x="3272" y="2228"/>
                <a:ext cx="32" cy="56"/>
              </a:xfrm>
              <a:custGeom>
                <a:avLst/>
                <a:gdLst>
                  <a:gd name="T0" fmla="*/ 0 w 32"/>
                  <a:gd name="T1" fmla="*/ 16 h 56"/>
                  <a:gd name="T2" fmla="*/ 0 w 32"/>
                  <a:gd name="T3" fmla="*/ 34 h 56"/>
                  <a:gd name="T4" fmla="*/ 6 w 32"/>
                  <a:gd name="T5" fmla="*/ 48 h 56"/>
                  <a:gd name="T6" fmla="*/ 16 w 32"/>
                  <a:gd name="T7" fmla="*/ 56 h 56"/>
                  <a:gd name="T8" fmla="*/ 16 w 32"/>
                  <a:gd name="T9" fmla="*/ 56 h 56"/>
                  <a:gd name="T10" fmla="*/ 28 w 32"/>
                  <a:gd name="T11" fmla="*/ 46 h 56"/>
                  <a:gd name="T12" fmla="*/ 32 w 32"/>
                  <a:gd name="T13" fmla="*/ 40 h 56"/>
                  <a:gd name="T14" fmla="*/ 32 w 32"/>
                  <a:gd name="T15" fmla="*/ 34 h 56"/>
                  <a:gd name="T16" fmla="*/ 20 w 32"/>
                  <a:gd name="T17" fmla="*/ 12 h 56"/>
                  <a:gd name="T18" fmla="*/ 14 w 32"/>
                  <a:gd name="T19" fmla="*/ 18 h 56"/>
                  <a:gd name="T20" fmla="*/ 12 w 32"/>
                  <a:gd name="T21" fmla="*/ 8 h 56"/>
                  <a:gd name="T22" fmla="*/ 8 w 32"/>
                  <a:gd name="T23" fmla="*/ 0 h 56"/>
                  <a:gd name="T24" fmla="*/ 4 w 32"/>
                  <a:gd name="T25" fmla="*/ 10 h 56"/>
                  <a:gd name="T26" fmla="*/ 0 w 32"/>
                  <a:gd name="T27" fmla="*/ 1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2" h="56">
                    <a:moveTo>
                      <a:pt x="0" y="16"/>
                    </a:moveTo>
                    <a:lnTo>
                      <a:pt x="0" y="34"/>
                    </a:lnTo>
                    <a:lnTo>
                      <a:pt x="6" y="48"/>
                    </a:lnTo>
                    <a:lnTo>
                      <a:pt x="16" y="56"/>
                    </a:lnTo>
                    <a:lnTo>
                      <a:pt x="16" y="56"/>
                    </a:lnTo>
                    <a:lnTo>
                      <a:pt x="28" y="46"/>
                    </a:lnTo>
                    <a:lnTo>
                      <a:pt x="32" y="40"/>
                    </a:lnTo>
                    <a:lnTo>
                      <a:pt x="32" y="34"/>
                    </a:lnTo>
                    <a:lnTo>
                      <a:pt x="20" y="12"/>
                    </a:lnTo>
                    <a:lnTo>
                      <a:pt x="14" y="18"/>
                    </a:lnTo>
                    <a:lnTo>
                      <a:pt x="12" y="8"/>
                    </a:lnTo>
                    <a:lnTo>
                      <a:pt x="8" y="0"/>
                    </a:lnTo>
                    <a:lnTo>
                      <a:pt x="4" y="10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1" name="Freeform 41"/>
              <p:cNvSpPr>
                <a:spLocks/>
              </p:cNvSpPr>
              <p:nvPr/>
            </p:nvSpPr>
            <p:spPr bwMode="auto">
              <a:xfrm>
                <a:off x="3206" y="2224"/>
                <a:ext cx="30" cy="64"/>
              </a:xfrm>
              <a:custGeom>
                <a:avLst/>
                <a:gdLst>
                  <a:gd name="T0" fmla="*/ 8 w 30"/>
                  <a:gd name="T1" fmla="*/ 10 h 64"/>
                  <a:gd name="T2" fmla="*/ 16 w 30"/>
                  <a:gd name="T3" fmla="*/ 20 h 64"/>
                  <a:gd name="T4" fmla="*/ 20 w 30"/>
                  <a:gd name="T5" fmla="*/ 24 h 64"/>
                  <a:gd name="T6" fmla="*/ 24 w 30"/>
                  <a:gd name="T7" fmla="*/ 36 h 64"/>
                  <a:gd name="T8" fmla="*/ 30 w 30"/>
                  <a:gd name="T9" fmla="*/ 62 h 64"/>
                  <a:gd name="T10" fmla="*/ 12 w 30"/>
                  <a:gd name="T11" fmla="*/ 64 h 64"/>
                  <a:gd name="T12" fmla="*/ 12 w 30"/>
                  <a:gd name="T13" fmla="*/ 64 h 64"/>
                  <a:gd name="T14" fmla="*/ 4 w 30"/>
                  <a:gd name="T15" fmla="*/ 44 h 64"/>
                  <a:gd name="T16" fmla="*/ 0 w 30"/>
                  <a:gd name="T17" fmla="*/ 34 h 64"/>
                  <a:gd name="T18" fmla="*/ 0 w 30"/>
                  <a:gd name="T19" fmla="*/ 24 h 64"/>
                  <a:gd name="T20" fmla="*/ 2 w 30"/>
                  <a:gd name="T21" fmla="*/ 0 h 64"/>
                  <a:gd name="T22" fmla="*/ 8 w 30"/>
                  <a:gd name="T23" fmla="*/ 10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0" h="64">
                    <a:moveTo>
                      <a:pt x="8" y="10"/>
                    </a:moveTo>
                    <a:lnTo>
                      <a:pt x="16" y="20"/>
                    </a:lnTo>
                    <a:lnTo>
                      <a:pt x="20" y="24"/>
                    </a:lnTo>
                    <a:lnTo>
                      <a:pt x="24" y="36"/>
                    </a:lnTo>
                    <a:lnTo>
                      <a:pt x="30" y="62"/>
                    </a:lnTo>
                    <a:lnTo>
                      <a:pt x="12" y="64"/>
                    </a:lnTo>
                    <a:lnTo>
                      <a:pt x="12" y="64"/>
                    </a:lnTo>
                    <a:lnTo>
                      <a:pt x="4" y="44"/>
                    </a:lnTo>
                    <a:lnTo>
                      <a:pt x="0" y="34"/>
                    </a:lnTo>
                    <a:lnTo>
                      <a:pt x="0" y="24"/>
                    </a:lnTo>
                    <a:lnTo>
                      <a:pt x="2" y="0"/>
                    </a:lnTo>
                    <a:lnTo>
                      <a:pt x="8" y="10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2" name="Freeform 42"/>
              <p:cNvSpPr>
                <a:spLocks/>
              </p:cNvSpPr>
              <p:nvPr/>
            </p:nvSpPr>
            <p:spPr bwMode="auto">
              <a:xfrm>
                <a:off x="3274" y="2240"/>
                <a:ext cx="22" cy="34"/>
              </a:xfrm>
              <a:custGeom>
                <a:avLst/>
                <a:gdLst>
                  <a:gd name="T0" fmla="*/ 0 w 22"/>
                  <a:gd name="T1" fmla="*/ 14 h 34"/>
                  <a:gd name="T2" fmla="*/ 4 w 22"/>
                  <a:gd name="T3" fmla="*/ 30 h 34"/>
                  <a:gd name="T4" fmla="*/ 12 w 22"/>
                  <a:gd name="T5" fmla="*/ 34 h 34"/>
                  <a:gd name="T6" fmla="*/ 22 w 22"/>
                  <a:gd name="T7" fmla="*/ 28 h 34"/>
                  <a:gd name="T8" fmla="*/ 22 w 22"/>
                  <a:gd name="T9" fmla="*/ 18 h 34"/>
                  <a:gd name="T10" fmla="*/ 14 w 22"/>
                  <a:gd name="T11" fmla="*/ 6 h 34"/>
                  <a:gd name="T12" fmla="*/ 10 w 22"/>
                  <a:gd name="T13" fmla="*/ 14 h 34"/>
                  <a:gd name="T14" fmla="*/ 4 w 22"/>
                  <a:gd name="T15" fmla="*/ 0 h 34"/>
                  <a:gd name="T16" fmla="*/ 0 w 22"/>
                  <a:gd name="T17" fmla="*/ 1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2" h="34">
                    <a:moveTo>
                      <a:pt x="0" y="14"/>
                    </a:moveTo>
                    <a:lnTo>
                      <a:pt x="4" y="30"/>
                    </a:lnTo>
                    <a:lnTo>
                      <a:pt x="12" y="34"/>
                    </a:lnTo>
                    <a:lnTo>
                      <a:pt x="22" y="28"/>
                    </a:lnTo>
                    <a:lnTo>
                      <a:pt x="22" y="18"/>
                    </a:lnTo>
                    <a:lnTo>
                      <a:pt x="14" y="6"/>
                    </a:lnTo>
                    <a:lnTo>
                      <a:pt x="10" y="14"/>
                    </a:lnTo>
                    <a:lnTo>
                      <a:pt x="4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3" name="Freeform 43"/>
              <p:cNvSpPr>
                <a:spLocks/>
              </p:cNvSpPr>
              <p:nvPr/>
            </p:nvSpPr>
            <p:spPr bwMode="auto">
              <a:xfrm>
                <a:off x="3208" y="2240"/>
                <a:ext cx="22" cy="40"/>
              </a:xfrm>
              <a:custGeom>
                <a:avLst/>
                <a:gdLst>
                  <a:gd name="T0" fmla="*/ 10 w 22"/>
                  <a:gd name="T1" fmla="*/ 0 h 40"/>
                  <a:gd name="T2" fmla="*/ 16 w 22"/>
                  <a:gd name="T3" fmla="*/ 10 h 40"/>
                  <a:gd name="T4" fmla="*/ 18 w 22"/>
                  <a:gd name="T5" fmla="*/ 20 h 40"/>
                  <a:gd name="T6" fmla="*/ 22 w 22"/>
                  <a:gd name="T7" fmla="*/ 40 h 40"/>
                  <a:gd name="T8" fmla="*/ 10 w 22"/>
                  <a:gd name="T9" fmla="*/ 38 h 40"/>
                  <a:gd name="T10" fmla="*/ 0 w 22"/>
                  <a:gd name="T11" fmla="*/ 14 h 40"/>
                  <a:gd name="T12" fmla="*/ 2 w 22"/>
                  <a:gd name="T13" fmla="*/ 2 h 40"/>
                  <a:gd name="T14" fmla="*/ 10 w 22"/>
                  <a:gd name="T15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40">
                    <a:moveTo>
                      <a:pt x="10" y="0"/>
                    </a:moveTo>
                    <a:lnTo>
                      <a:pt x="16" y="10"/>
                    </a:lnTo>
                    <a:lnTo>
                      <a:pt x="18" y="20"/>
                    </a:lnTo>
                    <a:lnTo>
                      <a:pt x="22" y="40"/>
                    </a:lnTo>
                    <a:lnTo>
                      <a:pt x="10" y="38"/>
                    </a:lnTo>
                    <a:lnTo>
                      <a:pt x="0" y="14"/>
                    </a:lnTo>
                    <a:lnTo>
                      <a:pt x="2" y="2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4" name="Freeform 44"/>
              <p:cNvSpPr>
                <a:spLocks/>
              </p:cNvSpPr>
              <p:nvPr/>
            </p:nvSpPr>
            <p:spPr bwMode="auto">
              <a:xfrm>
                <a:off x="3278" y="2252"/>
                <a:ext cx="14" cy="18"/>
              </a:xfrm>
              <a:custGeom>
                <a:avLst/>
                <a:gdLst>
                  <a:gd name="T0" fmla="*/ 0 w 14"/>
                  <a:gd name="T1" fmla="*/ 0 h 18"/>
                  <a:gd name="T2" fmla="*/ 2 w 14"/>
                  <a:gd name="T3" fmla="*/ 10 h 18"/>
                  <a:gd name="T4" fmla="*/ 6 w 14"/>
                  <a:gd name="T5" fmla="*/ 18 h 18"/>
                  <a:gd name="T6" fmla="*/ 14 w 14"/>
                  <a:gd name="T7" fmla="*/ 16 h 18"/>
                  <a:gd name="T8" fmla="*/ 14 w 14"/>
                  <a:gd name="T9" fmla="*/ 10 h 18"/>
                  <a:gd name="T10" fmla="*/ 12 w 14"/>
                  <a:gd name="T11" fmla="*/ 2 h 18"/>
                  <a:gd name="T12" fmla="*/ 6 w 14"/>
                  <a:gd name="T13" fmla="*/ 6 h 18"/>
                  <a:gd name="T14" fmla="*/ 0 w 14"/>
                  <a:gd name="T15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4" h="18">
                    <a:moveTo>
                      <a:pt x="0" y="0"/>
                    </a:moveTo>
                    <a:lnTo>
                      <a:pt x="2" y="10"/>
                    </a:lnTo>
                    <a:lnTo>
                      <a:pt x="6" y="18"/>
                    </a:lnTo>
                    <a:lnTo>
                      <a:pt x="14" y="16"/>
                    </a:lnTo>
                    <a:lnTo>
                      <a:pt x="14" y="10"/>
                    </a:lnTo>
                    <a:lnTo>
                      <a:pt x="12" y="2"/>
                    </a:lnTo>
                    <a:lnTo>
                      <a:pt x="6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5" name="Freeform 45"/>
              <p:cNvSpPr>
                <a:spLocks/>
              </p:cNvSpPr>
              <p:nvPr/>
            </p:nvSpPr>
            <p:spPr bwMode="auto">
              <a:xfrm>
                <a:off x="3210" y="2248"/>
                <a:ext cx="16" cy="26"/>
              </a:xfrm>
              <a:custGeom>
                <a:avLst/>
                <a:gdLst>
                  <a:gd name="T0" fmla="*/ 8 w 16"/>
                  <a:gd name="T1" fmla="*/ 0 h 26"/>
                  <a:gd name="T2" fmla="*/ 14 w 16"/>
                  <a:gd name="T3" fmla="*/ 12 h 26"/>
                  <a:gd name="T4" fmla="*/ 16 w 16"/>
                  <a:gd name="T5" fmla="*/ 24 h 26"/>
                  <a:gd name="T6" fmla="*/ 12 w 16"/>
                  <a:gd name="T7" fmla="*/ 26 h 26"/>
                  <a:gd name="T8" fmla="*/ 6 w 16"/>
                  <a:gd name="T9" fmla="*/ 16 h 26"/>
                  <a:gd name="T10" fmla="*/ 0 w 16"/>
                  <a:gd name="T11" fmla="*/ 4 h 26"/>
                  <a:gd name="T12" fmla="*/ 8 w 16"/>
                  <a:gd name="T13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6" h="26">
                    <a:moveTo>
                      <a:pt x="8" y="0"/>
                    </a:moveTo>
                    <a:lnTo>
                      <a:pt x="14" y="12"/>
                    </a:lnTo>
                    <a:lnTo>
                      <a:pt x="16" y="24"/>
                    </a:lnTo>
                    <a:lnTo>
                      <a:pt x="12" y="26"/>
                    </a:lnTo>
                    <a:lnTo>
                      <a:pt x="6" y="16"/>
                    </a:lnTo>
                    <a:lnTo>
                      <a:pt x="0" y="4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6" name="Freeform 46"/>
              <p:cNvSpPr>
                <a:spLocks/>
              </p:cNvSpPr>
              <p:nvPr/>
            </p:nvSpPr>
            <p:spPr bwMode="auto">
              <a:xfrm>
                <a:off x="2460" y="2300"/>
                <a:ext cx="188" cy="198"/>
              </a:xfrm>
              <a:custGeom>
                <a:avLst/>
                <a:gdLst>
                  <a:gd name="T0" fmla="*/ 144 w 188"/>
                  <a:gd name="T1" fmla="*/ 42 h 198"/>
                  <a:gd name="T2" fmla="*/ 142 w 188"/>
                  <a:gd name="T3" fmla="*/ 20 h 198"/>
                  <a:gd name="T4" fmla="*/ 120 w 188"/>
                  <a:gd name="T5" fmla="*/ 6 h 198"/>
                  <a:gd name="T6" fmla="*/ 90 w 188"/>
                  <a:gd name="T7" fmla="*/ 0 h 198"/>
                  <a:gd name="T8" fmla="*/ 64 w 188"/>
                  <a:gd name="T9" fmla="*/ 6 h 198"/>
                  <a:gd name="T10" fmla="*/ 38 w 188"/>
                  <a:gd name="T11" fmla="*/ 24 h 198"/>
                  <a:gd name="T12" fmla="*/ 18 w 188"/>
                  <a:gd name="T13" fmla="*/ 52 h 198"/>
                  <a:gd name="T14" fmla="*/ 4 w 188"/>
                  <a:gd name="T15" fmla="*/ 86 h 198"/>
                  <a:gd name="T16" fmla="*/ 0 w 188"/>
                  <a:gd name="T17" fmla="*/ 116 h 198"/>
                  <a:gd name="T18" fmla="*/ 0 w 188"/>
                  <a:gd name="T19" fmla="*/ 116 h 198"/>
                  <a:gd name="T20" fmla="*/ 6 w 188"/>
                  <a:gd name="T21" fmla="*/ 146 h 198"/>
                  <a:gd name="T22" fmla="*/ 10 w 188"/>
                  <a:gd name="T23" fmla="*/ 156 h 198"/>
                  <a:gd name="T24" fmla="*/ 14 w 188"/>
                  <a:gd name="T25" fmla="*/ 166 h 198"/>
                  <a:gd name="T26" fmla="*/ 20 w 188"/>
                  <a:gd name="T27" fmla="*/ 174 h 198"/>
                  <a:gd name="T28" fmla="*/ 28 w 188"/>
                  <a:gd name="T29" fmla="*/ 180 h 198"/>
                  <a:gd name="T30" fmla="*/ 40 w 188"/>
                  <a:gd name="T31" fmla="*/ 188 h 198"/>
                  <a:gd name="T32" fmla="*/ 54 w 188"/>
                  <a:gd name="T33" fmla="*/ 196 h 198"/>
                  <a:gd name="T34" fmla="*/ 54 w 188"/>
                  <a:gd name="T35" fmla="*/ 196 h 198"/>
                  <a:gd name="T36" fmla="*/ 72 w 188"/>
                  <a:gd name="T37" fmla="*/ 198 h 198"/>
                  <a:gd name="T38" fmla="*/ 90 w 188"/>
                  <a:gd name="T39" fmla="*/ 196 h 198"/>
                  <a:gd name="T40" fmla="*/ 104 w 188"/>
                  <a:gd name="T41" fmla="*/ 194 h 198"/>
                  <a:gd name="T42" fmla="*/ 118 w 188"/>
                  <a:gd name="T43" fmla="*/ 188 h 198"/>
                  <a:gd name="T44" fmla="*/ 132 w 188"/>
                  <a:gd name="T45" fmla="*/ 180 h 198"/>
                  <a:gd name="T46" fmla="*/ 144 w 188"/>
                  <a:gd name="T47" fmla="*/ 170 h 198"/>
                  <a:gd name="T48" fmla="*/ 170 w 188"/>
                  <a:gd name="T49" fmla="*/ 146 h 198"/>
                  <a:gd name="T50" fmla="*/ 184 w 188"/>
                  <a:gd name="T51" fmla="*/ 116 h 198"/>
                  <a:gd name="T52" fmla="*/ 188 w 188"/>
                  <a:gd name="T53" fmla="*/ 92 h 198"/>
                  <a:gd name="T54" fmla="*/ 184 w 188"/>
                  <a:gd name="T55" fmla="*/ 70 h 198"/>
                  <a:gd name="T56" fmla="*/ 174 w 188"/>
                  <a:gd name="T57" fmla="*/ 58 h 198"/>
                  <a:gd name="T58" fmla="*/ 158 w 188"/>
                  <a:gd name="T59" fmla="*/ 48 h 198"/>
                  <a:gd name="T60" fmla="*/ 144 w 188"/>
                  <a:gd name="T61" fmla="*/ 42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88" h="198">
                    <a:moveTo>
                      <a:pt x="144" y="42"/>
                    </a:moveTo>
                    <a:lnTo>
                      <a:pt x="142" y="20"/>
                    </a:lnTo>
                    <a:lnTo>
                      <a:pt x="120" y="6"/>
                    </a:lnTo>
                    <a:lnTo>
                      <a:pt x="90" y="0"/>
                    </a:lnTo>
                    <a:lnTo>
                      <a:pt x="64" y="6"/>
                    </a:lnTo>
                    <a:lnTo>
                      <a:pt x="38" y="24"/>
                    </a:lnTo>
                    <a:lnTo>
                      <a:pt x="18" y="52"/>
                    </a:lnTo>
                    <a:lnTo>
                      <a:pt x="4" y="86"/>
                    </a:lnTo>
                    <a:lnTo>
                      <a:pt x="0" y="116"/>
                    </a:lnTo>
                    <a:lnTo>
                      <a:pt x="0" y="116"/>
                    </a:lnTo>
                    <a:lnTo>
                      <a:pt x="6" y="146"/>
                    </a:lnTo>
                    <a:lnTo>
                      <a:pt x="10" y="156"/>
                    </a:lnTo>
                    <a:lnTo>
                      <a:pt x="14" y="166"/>
                    </a:lnTo>
                    <a:lnTo>
                      <a:pt x="20" y="174"/>
                    </a:lnTo>
                    <a:lnTo>
                      <a:pt x="28" y="180"/>
                    </a:lnTo>
                    <a:lnTo>
                      <a:pt x="40" y="188"/>
                    </a:lnTo>
                    <a:lnTo>
                      <a:pt x="54" y="196"/>
                    </a:lnTo>
                    <a:lnTo>
                      <a:pt x="54" y="196"/>
                    </a:lnTo>
                    <a:lnTo>
                      <a:pt x="72" y="198"/>
                    </a:lnTo>
                    <a:lnTo>
                      <a:pt x="90" y="196"/>
                    </a:lnTo>
                    <a:lnTo>
                      <a:pt x="104" y="194"/>
                    </a:lnTo>
                    <a:lnTo>
                      <a:pt x="118" y="188"/>
                    </a:lnTo>
                    <a:lnTo>
                      <a:pt x="132" y="180"/>
                    </a:lnTo>
                    <a:lnTo>
                      <a:pt x="144" y="170"/>
                    </a:lnTo>
                    <a:lnTo>
                      <a:pt x="170" y="146"/>
                    </a:lnTo>
                    <a:lnTo>
                      <a:pt x="184" y="116"/>
                    </a:lnTo>
                    <a:lnTo>
                      <a:pt x="188" y="92"/>
                    </a:lnTo>
                    <a:lnTo>
                      <a:pt x="184" y="70"/>
                    </a:lnTo>
                    <a:lnTo>
                      <a:pt x="174" y="58"/>
                    </a:lnTo>
                    <a:lnTo>
                      <a:pt x="158" y="48"/>
                    </a:lnTo>
                    <a:lnTo>
                      <a:pt x="144" y="42"/>
                    </a:lnTo>
                    <a:close/>
                  </a:path>
                </a:pathLst>
              </a:custGeom>
              <a:solidFill>
                <a:srgbClr val="734A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7" name="Freeform 47"/>
              <p:cNvSpPr>
                <a:spLocks/>
              </p:cNvSpPr>
              <p:nvPr/>
            </p:nvSpPr>
            <p:spPr bwMode="auto">
              <a:xfrm>
                <a:off x="2476" y="1700"/>
                <a:ext cx="192" cy="192"/>
              </a:xfrm>
              <a:custGeom>
                <a:avLst/>
                <a:gdLst>
                  <a:gd name="T0" fmla="*/ 166 w 192"/>
                  <a:gd name="T1" fmla="*/ 62 h 192"/>
                  <a:gd name="T2" fmla="*/ 170 w 192"/>
                  <a:gd name="T3" fmla="*/ 42 h 192"/>
                  <a:gd name="T4" fmla="*/ 154 w 192"/>
                  <a:gd name="T5" fmla="*/ 20 h 192"/>
                  <a:gd name="T6" fmla="*/ 128 w 192"/>
                  <a:gd name="T7" fmla="*/ 4 h 192"/>
                  <a:gd name="T8" fmla="*/ 102 w 192"/>
                  <a:gd name="T9" fmla="*/ 0 h 192"/>
                  <a:gd name="T10" fmla="*/ 72 w 192"/>
                  <a:gd name="T11" fmla="*/ 10 h 192"/>
                  <a:gd name="T12" fmla="*/ 44 w 192"/>
                  <a:gd name="T13" fmla="*/ 28 h 192"/>
                  <a:gd name="T14" fmla="*/ 18 w 192"/>
                  <a:gd name="T15" fmla="*/ 56 h 192"/>
                  <a:gd name="T16" fmla="*/ 4 w 192"/>
                  <a:gd name="T17" fmla="*/ 84 h 192"/>
                  <a:gd name="T18" fmla="*/ 4 w 192"/>
                  <a:gd name="T19" fmla="*/ 84 h 192"/>
                  <a:gd name="T20" fmla="*/ 0 w 192"/>
                  <a:gd name="T21" fmla="*/ 114 h 192"/>
                  <a:gd name="T22" fmla="*/ 0 w 192"/>
                  <a:gd name="T23" fmla="*/ 126 h 192"/>
                  <a:gd name="T24" fmla="*/ 2 w 192"/>
                  <a:gd name="T25" fmla="*/ 134 h 192"/>
                  <a:gd name="T26" fmla="*/ 4 w 192"/>
                  <a:gd name="T27" fmla="*/ 144 h 192"/>
                  <a:gd name="T28" fmla="*/ 10 w 192"/>
                  <a:gd name="T29" fmla="*/ 154 h 192"/>
                  <a:gd name="T30" fmla="*/ 18 w 192"/>
                  <a:gd name="T31" fmla="*/ 164 h 192"/>
                  <a:gd name="T32" fmla="*/ 28 w 192"/>
                  <a:gd name="T33" fmla="*/ 176 h 192"/>
                  <a:gd name="T34" fmla="*/ 28 w 192"/>
                  <a:gd name="T35" fmla="*/ 176 h 192"/>
                  <a:gd name="T36" fmla="*/ 46 w 192"/>
                  <a:gd name="T37" fmla="*/ 184 h 192"/>
                  <a:gd name="T38" fmla="*/ 62 w 192"/>
                  <a:gd name="T39" fmla="*/ 188 h 192"/>
                  <a:gd name="T40" fmla="*/ 76 w 192"/>
                  <a:gd name="T41" fmla="*/ 192 h 192"/>
                  <a:gd name="T42" fmla="*/ 92 w 192"/>
                  <a:gd name="T43" fmla="*/ 190 h 192"/>
                  <a:gd name="T44" fmla="*/ 106 w 192"/>
                  <a:gd name="T45" fmla="*/ 188 h 192"/>
                  <a:gd name="T46" fmla="*/ 122 w 192"/>
                  <a:gd name="T47" fmla="*/ 184 h 192"/>
                  <a:gd name="T48" fmla="*/ 154 w 192"/>
                  <a:gd name="T49" fmla="*/ 168 h 192"/>
                  <a:gd name="T50" fmla="*/ 178 w 192"/>
                  <a:gd name="T51" fmla="*/ 146 h 192"/>
                  <a:gd name="T52" fmla="*/ 190 w 192"/>
                  <a:gd name="T53" fmla="*/ 124 h 192"/>
                  <a:gd name="T54" fmla="*/ 192 w 192"/>
                  <a:gd name="T55" fmla="*/ 102 h 192"/>
                  <a:gd name="T56" fmla="*/ 188 w 192"/>
                  <a:gd name="T57" fmla="*/ 88 h 192"/>
                  <a:gd name="T58" fmla="*/ 176 w 192"/>
                  <a:gd name="T59" fmla="*/ 72 h 192"/>
                  <a:gd name="T60" fmla="*/ 166 w 192"/>
                  <a:gd name="T61" fmla="*/ 62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192" h="192">
                    <a:moveTo>
                      <a:pt x="166" y="62"/>
                    </a:moveTo>
                    <a:lnTo>
                      <a:pt x="170" y="42"/>
                    </a:lnTo>
                    <a:lnTo>
                      <a:pt x="154" y="20"/>
                    </a:lnTo>
                    <a:lnTo>
                      <a:pt x="128" y="4"/>
                    </a:lnTo>
                    <a:lnTo>
                      <a:pt x="102" y="0"/>
                    </a:lnTo>
                    <a:lnTo>
                      <a:pt x="72" y="10"/>
                    </a:lnTo>
                    <a:lnTo>
                      <a:pt x="44" y="28"/>
                    </a:lnTo>
                    <a:lnTo>
                      <a:pt x="18" y="56"/>
                    </a:lnTo>
                    <a:lnTo>
                      <a:pt x="4" y="84"/>
                    </a:lnTo>
                    <a:lnTo>
                      <a:pt x="4" y="84"/>
                    </a:lnTo>
                    <a:lnTo>
                      <a:pt x="0" y="114"/>
                    </a:lnTo>
                    <a:lnTo>
                      <a:pt x="0" y="126"/>
                    </a:lnTo>
                    <a:lnTo>
                      <a:pt x="2" y="134"/>
                    </a:lnTo>
                    <a:lnTo>
                      <a:pt x="4" y="144"/>
                    </a:lnTo>
                    <a:lnTo>
                      <a:pt x="10" y="154"/>
                    </a:lnTo>
                    <a:lnTo>
                      <a:pt x="18" y="164"/>
                    </a:lnTo>
                    <a:lnTo>
                      <a:pt x="28" y="176"/>
                    </a:lnTo>
                    <a:lnTo>
                      <a:pt x="28" y="176"/>
                    </a:lnTo>
                    <a:lnTo>
                      <a:pt x="46" y="184"/>
                    </a:lnTo>
                    <a:lnTo>
                      <a:pt x="62" y="188"/>
                    </a:lnTo>
                    <a:lnTo>
                      <a:pt x="76" y="192"/>
                    </a:lnTo>
                    <a:lnTo>
                      <a:pt x="92" y="190"/>
                    </a:lnTo>
                    <a:lnTo>
                      <a:pt x="106" y="188"/>
                    </a:lnTo>
                    <a:lnTo>
                      <a:pt x="122" y="184"/>
                    </a:lnTo>
                    <a:lnTo>
                      <a:pt x="154" y="168"/>
                    </a:lnTo>
                    <a:lnTo>
                      <a:pt x="178" y="146"/>
                    </a:lnTo>
                    <a:lnTo>
                      <a:pt x="190" y="124"/>
                    </a:lnTo>
                    <a:lnTo>
                      <a:pt x="192" y="102"/>
                    </a:lnTo>
                    <a:lnTo>
                      <a:pt x="188" y="88"/>
                    </a:lnTo>
                    <a:lnTo>
                      <a:pt x="176" y="72"/>
                    </a:lnTo>
                    <a:lnTo>
                      <a:pt x="166" y="62"/>
                    </a:lnTo>
                    <a:close/>
                  </a:path>
                </a:pathLst>
              </a:custGeom>
              <a:solidFill>
                <a:srgbClr val="734A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8" name="Freeform 48"/>
              <p:cNvSpPr>
                <a:spLocks/>
              </p:cNvSpPr>
              <p:nvPr/>
            </p:nvSpPr>
            <p:spPr bwMode="auto">
              <a:xfrm>
                <a:off x="2556" y="2510"/>
                <a:ext cx="180" cy="198"/>
              </a:xfrm>
              <a:custGeom>
                <a:avLst/>
                <a:gdLst>
                  <a:gd name="T0" fmla="*/ 124 w 180"/>
                  <a:gd name="T1" fmla="*/ 26 h 198"/>
                  <a:gd name="T2" fmla="*/ 116 w 180"/>
                  <a:gd name="T3" fmla="*/ 8 h 198"/>
                  <a:gd name="T4" fmla="*/ 90 w 180"/>
                  <a:gd name="T5" fmla="*/ 0 h 198"/>
                  <a:gd name="T6" fmla="*/ 58 w 180"/>
                  <a:gd name="T7" fmla="*/ 0 h 198"/>
                  <a:gd name="T8" fmla="*/ 36 w 180"/>
                  <a:gd name="T9" fmla="*/ 14 h 198"/>
                  <a:gd name="T10" fmla="*/ 16 w 180"/>
                  <a:gd name="T11" fmla="*/ 38 h 198"/>
                  <a:gd name="T12" fmla="*/ 16 w 180"/>
                  <a:gd name="T13" fmla="*/ 38 h 198"/>
                  <a:gd name="T14" fmla="*/ 4 w 180"/>
                  <a:gd name="T15" fmla="*/ 72 h 198"/>
                  <a:gd name="T16" fmla="*/ 2 w 180"/>
                  <a:gd name="T17" fmla="*/ 88 h 198"/>
                  <a:gd name="T18" fmla="*/ 0 w 180"/>
                  <a:gd name="T19" fmla="*/ 102 h 198"/>
                  <a:gd name="T20" fmla="*/ 2 w 180"/>
                  <a:gd name="T21" fmla="*/ 116 h 198"/>
                  <a:gd name="T22" fmla="*/ 4 w 180"/>
                  <a:gd name="T23" fmla="*/ 130 h 198"/>
                  <a:gd name="T24" fmla="*/ 10 w 180"/>
                  <a:gd name="T25" fmla="*/ 146 h 198"/>
                  <a:gd name="T26" fmla="*/ 18 w 180"/>
                  <a:gd name="T27" fmla="*/ 164 h 198"/>
                  <a:gd name="T28" fmla="*/ 18 w 180"/>
                  <a:gd name="T29" fmla="*/ 164 h 198"/>
                  <a:gd name="T30" fmla="*/ 32 w 180"/>
                  <a:gd name="T31" fmla="*/ 180 h 198"/>
                  <a:gd name="T32" fmla="*/ 42 w 180"/>
                  <a:gd name="T33" fmla="*/ 190 h 198"/>
                  <a:gd name="T34" fmla="*/ 56 w 180"/>
                  <a:gd name="T35" fmla="*/ 194 h 198"/>
                  <a:gd name="T36" fmla="*/ 78 w 180"/>
                  <a:gd name="T37" fmla="*/ 198 h 198"/>
                  <a:gd name="T38" fmla="*/ 78 w 180"/>
                  <a:gd name="T39" fmla="*/ 198 h 198"/>
                  <a:gd name="T40" fmla="*/ 102 w 180"/>
                  <a:gd name="T41" fmla="*/ 194 h 198"/>
                  <a:gd name="T42" fmla="*/ 112 w 180"/>
                  <a:gd name="T43" fmla="*/ 190 h 198"/>
                  <a:gd name="T44" fmla="*/ 120 w 180"/>
                  <a:gd name="T45" fmla="*/ 186 h 198"/>
                  <a:gd name="T46" fmla="*/ 138 w 180"/>
                  <a:gd name="T47" fmla="*/ 174 h 198"/>
                  <a:gd name="T48" fmla="*/ 156 w 180"/>
                  <a:gd name="T49" fmla="*/ 156 h 198"/>
                  <a:gd name="T50" fmla="*/ 156 w 180"/>
                  <a:gd name="T51" fmla="*/ 156 h 198"/>
                  <a:gd name="T52" fmla="*/ 168 w 180"/>
                  <a:gd name="T53" fmla="*/ 132 h 198"/>
                  <a:gd name="T54" fmla="*/ 176 w 180"/>
                  <a:gd name="T55" fmla="*/ 112 h 198"/>
                  <a:gd name="T56" fmla="*/ 178 w 180"/>
                  <a:gd name="T57" fmla="*/ 102 h 198"/>
                  <a:gd name="T58" fmla="*/ 180 w 180"/>
                  <a:gd name="T59" fmla="*/ 90 h 198"/>
                  <a:gd name="T60" fmla="*/ 180 w 180"/>
                  <a:gd name="T61" fmla="*/ 62 h 198"/>
                  <a:gd name="T62" fmla="*/ 168 w 180"/>
                  <a:gd name="T63" fmla="*/ 44 h 198"/>
                  <a:gd name="T64" fmla="*/ 156 w 180"/>
                  <a:gd name="T65" fmla="*/ 36 h 198"/>
                  <a:gd name="T66" fmla="*/ 138 w 180"/>
                  <a:gd name="T67" fmla="*/ 30 h 198"/>
                  <a:gd name="T68" fmla="*/ 124 w 180"/>
                  <a:gd name="T69" fmla="*/ 26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80" h="198">
                    <a:moveTo>
                      <a:pt x="124" y="26"/>
                    </a:moveTo>
                    <a:lnTo>
                      <a:pt x="116" y="8"/>
                    </a:lnTo>
                    <a:lnTo>
                      <a:pt x="90" y="0"/>
                    </a:lnTo>
                    <a:lnTo>
                      <a:pt x="58" y="0"/>
                    </a:lnTo>
                    <a:lnTo>
                      <a:pt x="36" y="14"/>
                    </a:lnTo>
                    <a:lnTo>
                      <a:pt x="16" y="38"/>
                    </a:lnTo>
                    <a:lnTo>
                      <a:pt x="16" y="38"/>
                    </a:lnTo>
                    <a:lnTo>
                      <a:pt x="4" y="72"/>
                    </a:lnTo>
                    <a:lnTo>
                      <a:pt x="2" y="88"/>
                    </a:lnTo>
                    <a:lnTo>
                      <a:pt x="0" y="102"/>
                    </a:lnTo>
                    <a:lnTo>
                      <a:pt x="2" y="116"/>
                    </a:lnTo>
                    <a:lnTo>
                      <a:pt x="4" y="130"/>
                    </a:lnTo>
                    <a:lnTo>
                      <a:pt x="10" y="146"/>
                    </a:lnTo>
                    <a:lnTo>
                      <a:pt x="18" y="164"/>
                    </a:lnTo>
                    <a:lnTo>
                      <a:pt x="18" y="164"/>
                    </a:lnTo>
                    <a:lnTo>
                      <a:pt x="32" y="180"/>
                    </a:lnTo>
                    <a:lnTo>
                      <a:pt x="42" y="190"/>
                    </a:lnTo>
                    <a:lnTo>
                      <a:pt x="56" y="194"/>
                    </a:lnTo>
                    <a:lnTo>
                      <a:pt x="78" y="198"/>
                    </a:lnTo>
                    <a:lnTo>
                      <a:pt x="78" y="198"/>
                    </a:lnTo>
                    <a:lnTo>
                      <a:pt x="102" y="194"/>
                    </a:lnTo>
                    <a:lnTo>
                      <a:pt x="112" y="190"/>
                    </a:lnTo>
                    <a:lnTo>
                      <a:pt x="120" y="186"/>
                    </a:lnTo>
                    <a:lnTo>
                      <a:pt x="138" y="174"/>
                    </a:lnTo>
                    <a:lnTo>
                      <a:pt x="156" y="156"/>
                    </a:lnTo>
                    <a:lnTo>
                      <a:pt x="156" y="156"/>
                    </a:lnTo>
                    <a:lnTo>
                      <a:pt x="168" y="132"/>
                    </a:lnTo>
                    <a:lnTo>
                      <a:pt x="176" y="112"/>
                    </a:lnTo>
                    <a:lnTo>
                      <a:pt x="178" y="102"/>
                    </a:lnTo>
                    <a:lnTo>
                      <a:pt x="180" y="90"/>
                    </a:lnTo>
                    <a:lnTo>
                      <a:pt x="180" y="62"/>
                    </a:lnTo>
                    <a:lnTo>
                      <a:pt x="168" y="44"/>
                    </a:lnTo>
                    <a:lnTo>
                      <a:pt x="156" y="36"/>
                    </a:lnTo>
                    <a:lnTo>
                      <a:pt x="138" y="30"/>
                    </a:lnTo>
                    <a:lnTo>
                      <a:pt x="124" y="26"/>
                    </a:lnTo>
                    <a:close/>
                  </a:path>
                </a:pathLst>
              </a:custGeom>
              <a:solidFill>
                <a:srgbClr val="734A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29" name="Freeform 49"/>
              <p:cNvSpPr>
                <a:spLocks/>
              </p:cNvSpPr>
              <p:nvPr/>
            </p:nvSpPr>
            <p:spPr bwMode="auto">
              <a:xfrm>
                <a:off x="2500" y="1924"/>
                <a:ext cx="188" cy="202"/>
              </a:xfrm>
              <a:custGeom>
                <a:avLst/>
                <a:gdLst>
                  <a:gd name="T0" fmla="*/ 146 w 188"/>
                  <a:gd name="T1" fmla="*/ 46 h 202"/>
                  <a:gd name="T2" fmla="*/ 146 w 188"/>
                  <a:gd name="T3" fmla="*/ 26 h 202"/>
                  <a:gd name="T4" fmla="*/ 124 w 188"/>
                  <a:gd name="T5" fmla="*/ 10 h 202"/>
                  <a:gd name="T6" fmla="*/ 94 w 188"/>
                  <a:gd name="T7" fmla="*/ 0 h 202"/>
                  <a:gd name="T8" fmla="*/ 70 w 188"/>
                  <a:gd name="T9" fmla="*/ 6 h 202"/>
                  <a:gd name="T10" fmla="*/ 42 w 188"/>
                  <a:gd name="T11" fmla="*/ 22 h 202"/>
                  <a:gd name="T12" fmla="*/ 42 w 188"/>
                  <a:gd name="T13" fmla="*/ 22 h 202"/>
                  <a:gd name="T14" fmla="*/ 20 w 188"/>
                  <a:gd name="T15" fmla="*/ 50 h 202"/>
                  <a:gd name="T16" fmla="*/ 12 w 188"/>
                  <a:gd name="T17" fmla="*/ 62 h 202"/>
                  <a:gd name="T18" fmla="*/ 6 w 188"/>
                  <a:gd name="T19" fmla="*/ 76 h 202"/>
                  <a:gd name="T20" fmla="*/ 2 w 188"/>
                  <a:gd name="T21" fmla="*/ 90 h 202"/>
                  <a:gd name="T22" fmla="*/ 0 w 188"/>
                  <a:gd name="T23" fmla="*/ 104 h 202"/>
                  <a:gd name="T24" fmla="*/ 0 w 188"/>
                  <a:gd name="T25" fmla="*/ 122 h 202"/>
                  <a:gd name="T26" fmla="*/ 2 w 188"/>
                  <a:gd name="T27" fmla="*/ 140 h 202"/>
                  <a:gd name="T28" fmla="*/ 2 w 188"/>
                  <a:gd name="T29" fmla="*/ 140 h 202"/>
                  <a:gd name="T30" fmla="*/ 8 w 188"/>
                  <a:gd name="T31" fmla="*/ 160 h 202"/>
                  <a:gd name="T32" fmla="*/ 16 w 188"/>
                  <a:gd name="T33" fmla="*/ 172 h 202"/>
                  <a:gd name="T34" fmla="*/ 28 w 188"/>
                  <a:gd name="T35" fmla="*/ 182 h 202"/>
                  <a:gd name="T36" fmla="*/ 44 w 188"/>
                  <a:gd name="T37" fmla="*/ 194 h 202"/>
                  <a:gd name="T38" fmla="*/ 44 w 188"/>
                  <a:gd name="T39" fmla="*/ 194 h 202"/>
                  <a:gd name="T40" fmla="*/ 70 w 188"/>
                  <a:gd name="T41" fmla="*/ 198 h 202"/>
                  <a:gd name="T42" fmla="*/ 90 w 188"/>
                  <a:gd name="T43" fmla="*/ 202 h 202"/>
                  <a:gd name="T44" fmla="*/ 100 w 188"/>
                  <a:gd name="T45" fmla="*/ 200 h 202"/>
                  <a:gd name="T46" fmla="*/ 110 w 188"/>
                  <a:gd name="T47" fmla="*/ 200 h 202"/>
                  <a:gd name="T48" fmla="*/ 134 w 188"/>
                  <a:gd name="T49" fmla="*/ 192 h 202"/>
                  <a:gd name="T50" fmla="*/ 134 w 188"/>
                  <a:gd name="T51" fmla="*/ 192 h 202"/>
                  <a:gd name="T52" fmla="*/ 148 w 188"/>
                  <a:gd name="T53" fmla="*/ 186 h 202"/>
                  <a:gd name="T54" fmla="*/ 158 w 188"/>
                  <a:gd name="T55" fmla="*/ 178 h 202"/>
                  <a:gd name="T56" fmla="*/ 166 w 188"/>
                  <a:gd name="T57" fmla="*/ 170 h 202"/>
                  <a:gd name="T58" fmla="*/ 174 w 188"/>
                  <a:gd name="T59" fmla="*/ 158 h 202"/>
                  <a:gd name="T60" fmla="*/ 178 w 188"/>
                  <a:gd name="T61" fmla="*/ 146 h 202"/>
                  <a:gd name="T62" fmla="*/ 182 w 188"/>
                  <a:gd name="T63" fmla="*/ 132 h 202"/>
                  <a:gd name="T64" fmla="*/ 188 w 188"/>
                  <a:gd name="T65" fmla="*/ 100 h 202"/>
                  <a:gd name="T66" fmla="*/ 184 w 188"/>
                  <a:gd name="T67" fmla="*/ 78 h 202"/>
                  <a:gd name="T68" fmla="*/ 174 w 188"/>
                  <a:gd name="T69" fmla="*/ 66 h 202"/>
                  <a:gd name="T70" fmla="*/ 160 w 188"/>
                  <a:gd name="T71" fmla="*/ 54 h 202"/>
                  <a:gd name="T72" fmla="*/ 146 w 188"/>
                  <a:gd name="T73" fmla="*/ 46 h 2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88" h="202">
                    <a:moveTo>
                      <a:pt x="146" y="46"/>
                    </a:moveTo>
                    <a:lnTo>
                      <a:pt x="146" y="26"/>
                    </a:lnTo>
                    <a:lnTo>
                      <a:pt x="124" y="10"/>
                    </a:lnTo>
                    <a:lnTo>
                      <a:pt x="94" y="0"/>
                    </a:lnTo>
                    <a:lnTo>
                      <a:pt x="70" y="6"/>
                    </a:lnTo>
                    <a:lnTo>
                      <a:pt x="42" y="22"/>
                    </a:lnTo>
                    <a:lnTo>
                      <a:pt x="42" y="22"/>
                    </a:lnTo>
                    <a:lnTo>
                      <a:pt x="20" y="50"/>
                    </a:lnTo>
                    <a:lnTo>
                      <a:pt x="12" y="62"/>
                    </a:lnTo>
                    <a:lnTo>
                      <a:pt x="6" y="76"/>
                    </a:lnTo>
                    <a:lnTo>
                      <a:pt x="2" y="90"/>
                    </a:lnTo>
                    <a:lnTo>
                      <a:pt x="0" y="104"/>
                    </a:lnTo>
                    <a:lnTo>
                      <a:pt x="0" y="122"/>
                    </a:lnTo>
                    <a:lnTo>
                      <a:pt x="2" y="140"/>
                    </a:lnTo>
                    <a:lnTo>
                      <a:pt x="2" y="140"/>
                    </a:lnTo>
                    <a:lnTo>
                      <a:pt x="8" y="160"/>
                    </a:lnTo>
                    <a:lnTo>
                      <a:pt x="16" y="172"/>
                    </a:lnTo>
                    <a:lnTo>
                      <a:pt x="28" y="182"/>
                    </a:lnTo>
                    <a:lnTo>
                      <a:pt x="44" y="194"/>
                    </a:lnTo>
                    <a:lnTo>
                      <a:pt x="44" y="194"/>
                    </a:lnTo>
                    <a:lnTo>
                      <a:pt x="70" y="198"/>
                    </a:lnTo>
                    <a:lnTo>
                      <a:pt x="90" y="202"/>
                    </a:lnTo>
                    <a:lnTo>
                      <a:pt x="100" y="200"/>
                    </a:lnTo>
                    <a:lnTo>
                      <a:pt x="110" y="200"/>
                    </a:lnTo>
                    <a:lnTo>
                      <a:pt x="134" y="192"/>
                    </a:lnTo>
                    <a:lnTo>
                      <a:pt x="134" y="192"/>
                    </a:lnTo>
                    <a:lnTo>
                      <a:pt x="148" y="186"/>
                    </a:lnTo>
                    <a:lnTo>
                      <a:pt x="158" y="178"/>
                    </a:lnTo>
                    <a:lnTo>
                      <a:pt x="166" y="170"/>
                    </a:lnTo>
                    <a:lnTo>
                      <a:pt x="174" y="158"/>
                    </a:lnTo>
                    <a:lnTo>
                      <a:pt x="178" y="146"/>
                    </a:lnTo>
                    <a:lnTo>
                      <a:pt x="182" y="132"/>
                    </a:lnTo>
                    <a:lnTo>
                      <a:pt x="188" y="100"/>
                    </a:lnTo>
                    <a:lnTo>
                      <a:pt x="184" y="78"/>
                    </a:lnTo>
                    <a:lnTo>
                      <a:pt x="174" y="66"/>
                    </a:lnTo>
                    <a:lnTo>
                      <a:pt x="160" y="54"/>
                    </a:lnTo>
                    <a:lnTo>
                      <a:pt x="146" y="46"/>
                    </a:lnTo>
                    <a:close/>
                  </a:path>
                </a:pathLst>
              </a:custGeom>
              <a:solidFill>
                <a:srgbClr val="734A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0" name="Freeform 50"/>
              <p:cNvSpPr>
                <a:spLocks/>
              </p:cNvSpPr>
              <p:nvPr/>
            </p:nvSpPr>
            <p:spPr bwMode="auto">
              <a:xfrm>
                <a:off x="2470" y="2312"/>
                <a:ext cx="156" cy="162"/>
              </a:xfrm>
              <a:custGeom>
                <a:avLst/>
                <a:gdLst>
                  <a:gd name="T0" fmla="*/ 124 w 156"/>
                  <a:gd name="T1" fmla="*/ 12 h 162"/>
                  <a:gd name="T2" fmla="*/ 124 w 156"/>
                  <a:gd name="T3" fmla="*/ 12 h 162"/>
                  <a:gd name="T4" fmla="*/ 110 w 156"/>
                  <a:gd name="T5" fmla="*/ 6 h 162"/>
                  <a:gd name="T6" fmla="*/ 96 w 156"/>
                  <a:gd name="T7" fmla="*/ 2 h 162"/>
                  <a:gd name="T8" fmla="*/ 82 w 156"/>
                  <a:gd name="T9" fmla="*/ 0 h 162"/>
                  <a:gd name="T10" fmla="*/ 70 w 156"/>
                  <a:gd name="T11" fmla="*/ 2 h 162"/>
                  <a:gd name="T12" fmla="*/ 60 w 156"/>
                  <a:gd name="T13" fmla="*/ 4 h 162"/>
                  <a:gd name="T14" fmla="*/ 50 w 156"/>
                  <a:gd name="T15" fmla="*/ 8 h 162"/>
                  <a:gd name="T16" fmla="*/ 42 w 156"/>
                  <a:gd name="T17" fmla="*/ 14 h 162"/>
                  <a:gd name="T18" fmla="*/ 34 w 156"/>
                  <a:gd name="T19" fmla="*/ 20 h 162"/>
                  <a:gd name="T20" fmla="*/ 26 w 156"/>
                  <a:gd name="T21" fmla="*/ 28 h 162"/>
                  <a:gd name="T22" fmla="*/ 20 w 156"/>
                  <a:gd name="T23" fmla="*/ 36 h 162"/>
                  <a:gd name="T24" fmla="*/ 10 w 156"/>
                  <a:gd name="T25" fmla="*/ 56 h 162"/>
                  <a:gd name="T26" fmla="*/ 4 w 156"/>
                  <a:gd name="T27" fmla="*/ 74 h 162"/>
                  <a:gd name="T28" fmla="*/ 0 w 156"/>
                  <a:gd name="T29" fmla="*/ 94 h 162"/>
                  <a:gd name="T30" fmla="*/ 0 w 156"/>
                  <a:gd name="T31" fmla="*/ 94 h 162"/>
                  <a:gd name="T32" fmla="*/ 0 w 156"/>
                  <a:gd name="T33" fmla="*/ 106 h 162"/>
                  <a:gd name="T34" fmla="*/ 2 w 156"/>
                  <a:gd name="T35" fmla="*/ 120 h 162"/>
                  <a:gd name="T36" fmla="*/ 8 w 156"/>
                  <a:gd name="T37" fmla="*/ 130 h 162"/>
                  <a:gd name="T38" fmla="*/ 14 w 156"/>
                  <a:gd name="T39" fmla="*/ 140 h 162"/>
                  <a:gd name="T40" fmla="*/ 20 w 156"/>
                  <a:gd name="T41" fmla="*/ 148 h 162"/>
                  <a:gd name="T42" fmla="*/ 30 w 156"/>
                  <a:gd name="T43" fmla="*/ 154 h 162"/>
                  <a:gd name="T44" fmla="*/ 40 w 156"/>
                  <a:gd name="T45" fmla="*/ 158 h 162"/>
                  <a:gd name="T46" fmla="*/ 50 w 156"/>
                  <a:gd name="T47" fmla="*/ 162 h 162"/>
                  <a:gd name="T48" fmla="*/ 50 w 156"/>
                  <a:gd name="T49" fmla="*/ 162 h 162"/>
                  <a:gd name="T50" fmla="*/ 72 w 156"/>
                  <a:gd name="T51" fmla="*/ 162 h 162"/>
                  <a:gd name="T52" fmla="*/ 92 w 156"/>
                  <a:gd name="T53" fmla="*/ 156 h 162"/>
                  <a:gd name="T54" fmla="*/ 108 w 156"/>
                  <a:gd name="T55" fmla="*/ 148 h 162"/>
                  <a:gd name="T56" fmla="*/ 124 w 156"/>
                  <a:gd name="T57" fmla="*/ 138 h 162"/>
                  <a:gd name="T58" fmla="*/ 136 w 156"/>
                  <a:gd name="T59" fmla="*/ 126 h 162"/>
                  <a:gd name="T60" fmla="*/ 144 w 156"/>
                  <a:gd name="T61" fmla="*/ 110 h 162"/>
                  <a:gd name="T62" fmla="*/ 152 w 156"/>
                  <a:gd name="T63" fmla="*/ 96 h 162"/>
                  <a:gd name="T64" fmla="*/ 156 w 156"/>
                  <a:gd name="T65" fmla="*/ 78 h 162"/>
                  <a:gd name="T66" fmla="*/ 156 w 156"/>
                  <a:gd name="T67" fmla="*/ 78 h 162"/>
                  <a:gd name="T68" fmla="*/ 154 w 156"/>
                  <a:gd name="T69" fmla="*/ 62 h 162"/>
                  <a:gd name="T70" fmla="*/ 152 w 156"/>
                  <a:gd name="T71" fmla="*/ 54 h 162"/>
                  <a:gd name="T72" fmla="*/ 148 w 156"/>
                  <a:gd name="T73" fmla="*/ 50 h 162"/>
                  <a:gd name="T74" fmla="*/ 144 w 156"/>
                  <a:gd name="T75" fmla="*/ 46 h 162"/>
                  <a:gd name="T76" fmla="*/ 136 w 156"/>
                  <a:gd name="T77" fmla="*/ 44 h 162"/>
                  <a:gd name="T78" fmla="*/ 116 w 156"/>
                  <a:gd name="T79" fmla="*/ 42 h 162"/>
                  <a:gd name="T80" fmla="*/ 116 w 156"/>
                  <a:gd name="T81" fmla="*/ 42 h 162"/>
                  <a:gd name="T82" fmla="*/ 98 w 156"/>
                  <a:gd name="T83" fmla="*/ 50 h 162"/>
                  <a:gd name="T84" fmla="*/ 82 w 156"/>
                  <a:gd name="T85" fmla="*/ 60 h 162"/>
                  <a:gd name="T86" fmla="*/ 68 w 156"/>
                  <a:gd name="T87" fmla="*/ 72 h 162"/>
                  <a:gd name="T88" fmla="*/ 52 w 156"/>
                  <a:gd name="T89" fmla="*/ 86 h 162"/>
                  <a:gd name="T90" fmla="*/ 42 w 156"/>
                  <a:gd name="T91" fmla="*/ 104 h 162"/>
                  <a:gd name="T92" fmla="*/ 48 w 156"/>
                  <a:gd name="T93" fmla="*/ 82 h 162"/>
                  <a:gd name="T94" fmla="*/ 48 w 156"/>
                  <a:gd name="T95" fmla="*/ 82 h 162"/>
                  <a:gd name="T96" fmla="*/ 60 w 156"/>
                  <a:gd name="T97" fmla="*/ 60 h 162"/>
                  <a:gd name="T98" fmla="*/ 66 w 156"/>
                  <a:gd name="T99" fmla="*/ 52 h 162"/>
                  <a:gd name="T100" fmla="*/ 74 w 156"/>
                  <a:gd name="T101" fmla="*/ 44 h 162"/>
                  <a:gd name="T102" fmla="*/ 80 w 156"/>
                  <a:gd name="T103" fmla="*/ 38 h 162"/>
                  <a:gd name="T104" fmla="*/ 90 w 156"/>
                  <a:gd name="T105" fmla="*/ 34 h 162"/>
                  <a:gd name="T106" fmla="*/ 100 w 156"/>
                  <a:gd name="T107" fmla="*/ 32 h 162"/>
                  <a:gd name="T108" fmla="*/ 114 w 156"/>
                  <a:gd name="T109" fmla="*/ 28 h 162"/>
                  <a:gd name="T110" fmla="*/ 114 w 156"/>
                  <a:gd name="T111" fmla="*/ 28 h 162"/>
                  <a:gd name="T112" fmla="*/ 122 w 156"/>
                  <a:gd name="T113" fmla="*/ 24 h 162"/>
                  <a:gd name="T114" fmla="*/ 124 w 156"/>
                  <a:gd name="T115" fmla="*/ 22 h 162"/>
                  <a:gd name="T116" fmla="*/ 124 w 156"/>
                  <a:gd name="T117" fmla="*/ 18 h 162"/>
                  <a:gd name="T118" fmla="*/ 124 w 156"/>
                  <a:gd name="T119" fmla="*/ 12 h 162"/>
                  <a:gd name="T120" fmla="*/ 124 w 156"/>
                  <a:gd name="T121" fmla="*/ 12 h 1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6" h="162">
                    <a:moveTo>
                      <a:pt x="124" y="12"/>
                    </a:moveTo>
                    <a:lnTo>
                      <a:pt x="124" y="12"/>
                    </a:lnTo>
                    <a:lnTo>
                      <a:pt x="110" y="6"/>
                    </a:lnTo>
                    <a:lnTo>
                      <a:pt x="96" y="2"/>
                    </a:lnTo>
                    <a:lnTo>
                      <a:pt x="82" y="0"/>
                    </a:lnTo>
                    <a:lnTo>
                      <a:pt x="70" y="2"/>
                    </a:lnTo>
                    <a:lnTo>
                      <a:pt x="60" y="4"/>
                    </a:lnTo>
                    <a:lnTo>
                      <a:pt x="50" y="8"/>
                    </a:lnTo>
                    <a:lnTo>
                      <a:pt x="42" y="14"/>
                    </a:lnTo>
                    <a:lnTo>
                      <a:pt x="34" y="20"/>
                    </a:lnTo>
                    <a:lnTo>
                      <a:pt x="26" y="28"/>
                    </a:lnTo>
                    <a:lnTo>
                      <a:pt x="20" y="36"/>
                    </a:lnTo>
                    <a:lnTo>
                      <a:pt x="10" y="56"/>
                    </a:lnTo>
                    <a:lnTo>
                      <a:pt x="4" y="74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0" y="106"/>
                    </a:lnTo>
                    <a:lnTo>
                      <a:pt x="2" y="120"/>
                    </a:lnTo>
                    <a:lnTo>
                      <a:pt x="8" y="130"/>
                    </a:lnTo>
                    <a:lnTo>
                      <a:pt x="14" y="140"/>
                    </a:lnTo>
                    <a:lnTo>
                      <a:pt x="20" y="148"/>
                    </a:lnTo>
                    <a:lnTo>
                      <a:pt x="30" y="154"/>
                    </a:lnTo>
                    <a:lnTo>
                      <a:pt x="40" y="158"/>
                    </a:lnTo>
                    <a:lnTo>
                      <a:pt x="50" y="162"/>
                    </a:lnTo>
                    <a:lnTo>
                      <a:pt x="50" y="162"/>
                    </a:lnTo>
                    <a:lnTo>
                      <a:pt x="72" y="162"/>
                    </a:lnTo>
                    <a:lnTo>
                      <a:pt x="92" y="156"/>
                    </a:lnTo>
                    <a:lnTo>
                      <a:pt x="108" y="148"/>
                    </a:lnTo>
                    <a:lnTo>
                      <a:pt x="124" y="138"/>
                    </a:lnTo>
                    <a:lnTo>
                      <a:pt x="136" y="126"/>
                    </a:lnTo>
                    <a:lnTo>
                      <a:pt x="144" y="110"/>
                    </a:lnTo>
                    <a:lnTo>
                      <a:pt x="152" y="96"/>
                    </a:lnTo>
                    <a:lnTo>
                      <a:pt x="156" y="78"/>
                    </a:lnTo>
                    <a:lnTo>
                      <a:pt x="156" y="78"/>
                    </a:lnTo>
                    <a:lnTo>
                      <a:pt x="154" y="62"/>
                    </a:lnTo>
                    <a:lnTo>
                      <a:pt x="152" y="54"/>
                    </a:lnTo>
                    <a:lnTo>
                      <a:pt x="148" y="50"/>
                    </a:lnTo>
                    <a:lnTo>
                      <a:pt x="144" y="46"/>
                    </a:lnTo>
                    <a:lnTo>
                      <a:pt x="136" y="44"/>
                    </a:lnTo>
                    <a:lnTo>
                      <a:pt x="116" y="42"/>
                    </a:lnTo>
                    <a:lnTo>
                      <a:pt x="116" y="42"/>
                    </a:lnTo>
                    <a:lnTo>
                      <a:pt x="98" y="50"/>
                    </a:lnTo>
                    <a:lnTo>
                      <a:pt x="82" y="60"/>
                    </a:lnTo>
                    <a:lnTo>
                      <a:pt x="68" y="72"/>
                    </a:lnTo>
                    <a:lnTo>
                      <a:pt x="52" y="86"/>
                    </a:lnTo>
                    <a:lnTo>
                      <a:pt x="42" y="104"/>
                    </a:lnTo>
                    <a:lnTo>
                      <a:pt x="48" y="82"/>
                    </a:lnTo>
                    <a:lnTo>
                      <a:pt x="48" y="82"/>
                    </a:lnTo>
                    <a:lnTo>
                      <a:pt x="60" y="60"/>
                    </a:lnTo>
                    <a:lnTo>
                      <a:pt x="66" y="52"/>
                    </a:lnTo>
                    <a:lnTo>
                      <a:pt x="74" y="44"/>
                    </a:lnTo>
                    <a:lnTo>
                      <a:pt x="80" y="38"/>
                    </a:lnTo>
                    <a:lnTo>
                      <a:pt x="90" y="34"/>
                    </a:lnTo>
                    <a:lnTo>
                      <a:pt x="100" y="32"/>
                    </a:lnTo>
                    <a:lnTo>
                      <a:pt x="114" y="28"/>
                    </a:lnTo>
                    <a:lnTo>
                      <a:pt x="114" y="28"/>
                    </a:lnTo>
                    <a:lnTo>
                      <a:pt x="122" y="24"/>
                    </a:lnTo>
                    <a:lnTo>
                      <a:pt x="124" y="22"/>
                    </a:lnTo>
                    <a:lnTo>
                      <a:pt x="124" y="18"/>
                    </a:lnTo>
                    <a:lnTo>
                      <a:pt x="124" y="12"/>
                    </a:lnTo>
                    <a:lnTo>
                      <a:pt x="124" y="12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1" name="Freeform 51"/>
              <p:cNvSpPr>
                <a:spLocks/>
              </p:cNvSpPr>
              <p:nvPr/>
            </p:nvSpPr>
            <p:spPr bwMode="auto">
              <a:xfrm>
                <a:off x="2488" y="1712"/>
                <a:ext cx="162" cy="154"/>
              </a:xfrm>
              <a:custGeom>
                <a:avLst/>
                <a:gdLst>
                  <a:gd name="T0" fmla="*/ 150 w 162"/>
                  <a:gd name="T1" fmla="*/ 28 h 154"/>
                  <a:gd name="T2" fmla="*/ 150 w 162"/>
                  <a:gd name="T3" fmla="*/ 28 h 154"/>
                  <a:gd name="T4" fmla="*/ 138 w 162"/>
                  <a:gd name="T5" fmla="*/ 18 h 154"/>
                  <a:gd name="T6" fmla="*/ 126 w 162"/>
                  <a:gd name="T7" fmla="*/ 10 h 154"/>
                  <a:gd name="T8" fmla="*/ 114 w 162"/>
                  <a:gd name="T9" fmla="*/ 4 h 154"/>
                  <a:gd name="T10" fmla="*/ 104 w 162"/>
                  <a:gd name="T11" fmla="*/ 2 h 154"/>
                  <a:gd name="T12" fmla="*/ 92 w 162"/>
                  <a:gd name="T13" fmla="*/ 0 h 154"/>
                  <a:gd name="T14" fmla="*/ 82 w 162"/>
                  <a:gd name="T15" fmla="*/ 0 h 154"/>
                  <a:gd name="T16" fmla="*/ 72 w 162"/>
                  <a:gd name="T17" fmla="*/ 2 h 154"/>
                  <a:gd name="T18" fmla="*/ 62 w 162"/>
                  <a:gd name="T19" fmla="*/ 6 h 154"/>
                  <a:gd name="T20" fmla="*/ 52 w 162"/>
                  <a:gd name="T21" fmla="*/ 12 h 154"/>
                  <a:gd name="T22" fmla="*/ 44 w 162"/>
                  <a:gd name="T23" fmla="*/ 18 h 154"/>
                  <a:gd name="T24" fmla="*/ 28 w 162"/>
                  <a:gd name="T25" fmla="*/ 32 h 154"/>
                  <a:gd name="T26" fmla="*/ 16 w 162"/>
                  <a:gd name="T27" fmla="*/ 48 h 154"/>
                  <a:gd name="T28" fmla="*/ 6 w 162"/>
                  <a:gd name="T29" fmla="*/ 64 h 154"/>
                  <a:gd name="T30" fmla="*/ 6 w 162"/>
                  <a:gd name="T31" fmla="*/ 64 h 154"/>
                  <a:gd name="T32" fmla="*/ 2 w 162"/>
                  <a:gd name="T33" fmla="*/ 78 h 154"/>
                  <a:gd name="T34" fmla="*/ 0 w 162"/>
                  <a:gd name="T35" fmla="*/ 90 h 154"/>
                  <a:gd name="T36" fmla="*/ 0 w 162"/>
                  <a:gd name="T37" fmla="*/ 102 h 154"/>
                  <a:gd name="T38" fmla="*/ 2 w 162"/>
                  <a:gd name="T39" fmla="*/ 112 h 154"/>
                  <a:gd name="T40" fmla="*/ 6 w 162"/>
                  <a:gd name="T41" fmla="*/ 122 h 154"/>
                  <a:gd name="T42" fmla="*/ 12 w 162"/>
                  <a:gd name="T43" fmla="*/ 132 h 154"/>
                  <a:gd name="T44" fmla="*/ 20 w 162"/>
                  <a:gd name="T45" fmla="*/ 140 h 154"/>
                  <a:gd name="T46" fmla="*/ 30 w 162"/>
                  <a:gd name="T47" fmla="*/ 146 h 154"/>
                  <a:gd name="T48" fmla="*/ 30 w 162"/>
                  <a:gd name="T49" fmla="*/ 146 h 154"/>
                  <a:gd name="T50" fmla="*/ 50 w 162"/>
                  <a:gd name="T51" fmla="*/ 152 h 154"/>
                  <a:gd name="T52" fmla="*/ 70 w 162"/>
                  <a:gd name="T53" fmla="*/ 154 h 154"/>
                  <a:gd name="T54" fmla="*/ 88 w 162"/>
                  <a:gd name="T55" fmla="*/ 154 h 154"/>
                  <a:gd name="T56" fmla="*/ 106 w 162"/>
                  <a:gd name="T57" fmla="*/ 148 h 154"/>
                  <a:gd name="T58" fmla="*/ 122 w 162"/>
                  <a:gd name="T59" fmla="*/ 140 h 154"/>
                  <a:gd name="T60" fmla="*/ 136 w 162"/>
                  <a:gd name="T61" fmla="*/ 130 h 154"/>
                  <a:gd name="T62" fmla="*/ 148 w 162"/>
                  <a:gd name="T63" fmla="*/ 116 h 154"/>
                  <a:gd name="T64" fmla="*/ 156 w 162"/>
                  <a:gd name="T65" fmla="*/ 102 h 154"/>
                  <a:gd name="T66" fmla="*/ 156 w 162"/>
                  <a:gd name="T67" fmla="*/ 102 h 154"/>
                  <a:gd name="T68" fmla="*/ 162 w 162"/>
                  <a:gd name="T69" fmla="*/ 86 h 154"/>
                  <a:gd name="T70" fmla="*/ 162 w 162"/>
                  <a:gd name="T71" fmla="*/ 80 h 154"/>
                  <a:gd name="T72" fmla="*/ 160 w 162"/>
                  <a:gd name="T73" fmla="*/ 74 h 154"/>
                  <a:gd name="T74" fmla="*/ 156 w 162"/>
                  <a:gd name="T75" fmla="*/ 68 h 154"/>
                  <a:gd name="T76" fmla="*/ 150 w 162"/>
                  <a:gd name="T77" fmla="*/ 64 h 154"/>
                  <a:gd name="T78" fmla="*/ 132 w 162"/>
                  <a:gd name="T79" fmla="*/ 56 h 154"/>
                  <a:gd name="T80" fmla="*/ 132 w 162"/>
                  <a:gd name="T81" fmla="*/ 56 h 154"/>
                  <a:gd name="T82" fmla="*/ 112 w 162"/>
                  <a:gd name="T83" fmla="*/ 56 h 154"/>
                  <a:gd name="T84" fmla="*/ 94 w 162"/>
                  <a:gd name="T85" fmla="*/ 60 h 154"/>
                  <a:gd name="T86" fmla="*/ 78 w 162"/>
                  <a:gd name="T87" fmla="*/ 66 h 154"/>
                  <a:gd name="T88" fmla="*/ 58 w 162"/>
                  <a:gd name="T89" fmla="*/ 74 h 154"/>
                  <a:gd name="T90" fmla="*/ 42 w 162"/>
                  <a:gd name="T91" fmla="*/ 88 h 154"/>
                  <a:gd name="T92" fmla="*/ 54 w 162"/>
                  <a:gd name="T93" fmla="*/ 70 h 154"/>
                  <a:gd name="T94" fmla="*/ 54 w 162"/>
                  <a:gd name="T95" fmla="*/ 70 h 154"/>
                  <a:gd name="T96" fmla="*/ 74 w 162"/>
                  <a:gd name="T97" fmla="*/ 54 h 154"/>
                  <a:gd name="T98" fmla="*/ 82 w 162"/>
                  <a:gd name="T99" fmla="*/ 48 h 154"/>
                  <a:gd name="T100" fmla="*/ 92 w 162"/>
                  <a:gd name="T101" fmla="*/ 44 h 154"/>
                  <a:gd name="T102" fmla="*/ 100 w 162"/>
                  <a:gd name="T103" fmla="*/ 40 h 154"/>
                  <a:gd name="T104" fmla="*/ 110 w 162"/>
                  <a:gd name="T105" fmla="*/ 40 h 154"/>
                  <a:gd name="T106" fmla="*/ 122 w 162"/>
                  <a:gd name="T107" fmla="*/ 40 h 154"/>
                  <a:gd name="T108" fmla="*/ 134 w 162"/>
                  <a:gd name="T109" fmla="*/ 42 h 154"/>
                  <a:gd name="T110" fmla="*/ 134 w 162"/>
                  <a:gd name="T111" fmla="*/ 42 h 154"/>
                  <a:gd name="T112" fmla="*/ 142 w 162"/>
                  <a:gd name="T113" fmla="*/ 40 h 154"/>
                  <a:gd name="T114" fmla="*/ 146 w 162"/>
                  <a:gd name="T115" fmla="*/ 38 h 154"/>
                  <a:gd name="T116" fmla="*/ 148 w 162"/>
                  <a:gd name="T117" fmla="*/ 34 h 154"/>
                  <a:gd name="T118" fmla="*/ 150 w 162"/>
                  <a:gd name="T119" fmla="*/ 28 h 154"/>
                  <a:gd name="T120" fmla="*/ 150 w 162"/>
                  <a:gd name="T121" fmla="*/ 28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62" h="154">
                    <a:moveTo>
                      <a:pt x="150" y="28"/>
                    </a:moveTo>
                    <a:lnTo>
                      <a:pt x="150" y="28"/>
                    </a:lnTo>
                    <a:lnTo>
                      <a:pt x="138" y="18"/>
                    </a:lnTo>
                    <a:lnTo>
                      <a:pt x="126" y="10"/>
                    </a:lnTo>
                    <a:lnTo>
                      <a:pt x="114" y="4"/>
                    </a:lnTo>
                    <a:lnTo>
                      <a:pt x="104" y="2"/>
                    </a:lnTo>
                    <a:lnTo>
                      <a:pt x="92" y="0"/>
                    </a:lnTo>
                    <a:lnTo>
                      <a:pt x="82" y="0"/>
                    </a:lnTo>
                    <a:lnTo>
                      <a:pt x="72" y="2"/>
                    </a:lnTo>
                    <a:lnTo>
                      <a:pt x="62" y="6"/>
                    </a:lnTo>
                    <a:lnTo>
                      <a:pt x="52" y="12"/>
                    </a:lnTo>
                    <a:lnTo>
                      <a:pt x="44" y="18"/>
                    </a:lnTo>
                    <a:lnTo>
                      <a:pt x="28" y="32"/>
                    </a:lnTo>
                    <a:lnTo>
                      <a:pt x="16" y="48"/>
                    </a:lnTo>
                    <a:lnTo>
                      <a:pt x="6" y="64"/>
                    </a:lnTo>
                    <a:lnTo>
                      <a:pt x="6" y="64"/>
                    </a:lnTo>
                    <a:lnTo>
                      <a:pt x="2" y="78"/>
                    </a:lnTo>
                    <a:lnTo>
                      <a:pt x="0" y="90"/>
                    </a:lnTo>
                    <a:lnTo>
                      <a:pt x="0" y="102"/>
                    </a:lnTo>
                    <a:lnTo>
                      <a:pt x="2" y="112"/>
                    </a:lnTo>
                    <a:lnTo>
                      <a:pt x="6" y="122"/>
                    </a:lnTo>
                    <a:lnTo>
                      <a:pt x="12" y="132"/>
                    </a:lnTo>
                    <a:lnTo>
                      <a:pt x="20" y="140"/>
                    </a:lnTo>
                    <a:lnTo>
                      <a:pt x="30" y="146"/>
                    </a:lnTo>
                    <a:lnTo>
                      <a:pt x="30" y="146"/>
                    </a:lnTo>
                    <a:lnTo>
                      <a:pt x="50" y="152"/>
                    </a:lnTo>
                    <a:lnTo>
                      <a:pt x="70" y="154"/>
                    </a:lnTo>
                    <a:lnTo>
                      <a:pt x="88" y="154"/>
                    </a:lnTo>
                    <a:lnTo>
                      <a:pt x="106" y="148"/>
                    </a:lnTo>
                    <a:lnTo>
                      <a:pt x="122" y="140"/>
                    </a:lnTo>
                    <a:lnTo>
                      <a:pt x="136" y="130"/>
                    </a:lnTo>
                    <a:lnTo>
                      <a:pt x="148" y="116"/>
                    </a:lnTo>
                    <a:lnTo>
                      <a:pt x="156" y="102"/>
                    </a:lnTo>
                    <a:lnTo>
                      <a:pt x="156" y="102"/>
                    </a:lnTo>
                    <a:lnTo>
                      <a:pt x="162" y="86"/>
                    </a:lnTo>
                    <a:lnTo>
                      <a:pt x="162" y="80"/>
                    </a:lnTo>
                    <a:lnTo>
                      <a:pt x="160" y="74"/>
                    </a:lnTo>
                    <a:lnTo>
                      <a:pt x="156" y="68"/>
                    </a:lnTo>
                    <a:lnTo>
                      <a:pt x="150" y="64"/>
                    </a:lnTo>
                    <a:lnTo>
                      <a:pt x="132" y="56"/>
                    </a:lnTo>
                    <a:lnTo>
                      <a:pt x="132" y="56"/>
                    </a:lnTo>
                    <a:lnTo>
                      <a:pt x="112" y="56"/>
                    </a:lnTo>
                    <a:lnTo>
                      <a:pt x="94" y="60"/>
                    </a:lnTo>
                    <a:lnTo>
                      <a:pt x="78" y="66"/>
                    </a:lnTo>
                    <a:lnTo>
                      <a:pt x="58" y="74"/>
                    </a:lnTo>
                    <a:lnTo>
                      <a:pt x="42" y="88"/>
                    </a:lnTo>
                    <a:lnTo>
                      <a:pt x="54" y="70"/>
                    </a:lnTo>
                    <a:lnTo>
                      <a:pt x="54" y="70"/>
                    </a:lnTo>
                    <a:lnTo>
                      <a:pt x="74" y="54"/>
                    </a:lnTo>
                    <a:lnTo>
                      <a:pt x="82" y="48"/>
                    </a:lnTo>
                    <a:lnTo>
                      <a:pt x="92" y="44"/>
                    </a:lnTo>
                    <a:lnTo>
                      <a:pt x="100" y="40"/>
                    </a:lnTo>
                    <a:lnTo>
                      <a:pt x="110" y="40"/>
                    </a:lnTo>
                    <a:lnTo>
                      <a:pt x="122" y="40"/>
                    </a:lnTo>
                    <a:lnTo>
                      <a:pt x="134" y="42"/>
                    </a:lnTo>
                    <a:lnTo>
                      <a:pt x="134" y="42"/>
                    </a:lnTo>
                    <a:lnTo>
                      <a:pt x="142" y="40"/>
                    </a:lnTo>
                    <a:lnTo>
                      <a:pt x="146" y="38"/>
                    </a:lnTo>
                    <a:lnTo>
                      <a:pt x="148" y="34"/>
                    </a:lnTo>
                    <a:lnTo>
                      <a:pt x="150" y="28"/>
                    </a:lnTo>
                    <a:lnTo>
                      <a:pt x="150" y="28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4" name="Freeform 52"/>
              <p:cNvSpPr>
                <a:spLocks/>
              </p:cNvSpPr>
              <p:nvPr/>
            </p:nvSpPr>
            <p:spPr bwMode="auto">
              <a:xfrm>
                <a:off x="2566" y="2520"/>
                <a:ext cx="148" cy="168"/>
              </a:xfrm>
              <a:custGeom>
                <a:avLst/>
                <a:gdLst>
                  <a:gd name="T0" fmla="*/ 98 w 148"/>
                  <a:gd name="T1" fmla="*/ 2 h 168"/>
                  <a:gd name="T2" fmla="*/ 98 w 148"/>
                  <a:gd name="T3" fmla="*/ 2 h 168"/>
                  <a:gd name="T4" fmla="*/ 82 w 148"/>
                  <a:gd name="T5" fmla="*/ 0 h 168"/>
                  <a:gd name="T6" fmla="*/ 68 w 148"/>
                  <a:gd name="T7" fmla="*/ 0 h 168"/>
                  <a:gd name="T8" fmla="*/ 56 w 148"/>
                  <a:gd name="T9" fmla="*/ 2 h 168"/>
                  <a:gd name="T10" fmla="*/ 44 w 148"/>
                  <a:gd name="T11" fmla="*/ 6 h 168"/>
                  <a:gd name="T12" fmla="*/ 34 w 148"/>
                  <a:gd name="T13" fmla="*/ 12 h 168"/>
                  <a:gd name="T14" fmla="*/ 26 w 148"/>
                  <a:gd name="T15" fmla="*/ 18 h 168"/>
                  <a:gd name="T16" fmla="*/ 20 w 148"/>
                  <a:gd name="T17" fmla="*/ 26 h 168"/>
                  <a:gd name="T18" fmla="*/ 14 w 148"/>
                  <a:gd name="T19" fmla="*/ 34 h 168"/>
                  <a:gd name="T20" fmla="*/ 8 w 148"/>
                  <a:gd name="T21" fmla="*/ 44 h 168"/>
                  <a:gd name="T22" fmla="*/ 6 w 148"/>
                  <a:gd name="T23" fmla="*/ 54 h 168"/>
                  <a:gd name="T24" fmla="*/ 0 w 148"/>
                  <a:gd name="T25" fmla="*/ 74 h 168"/>
                  <a:gd name="T26" fmla="*/ 0 w 148"/>
                  <a:gd name="T27" fmla="*/ 94 h 168"/>
                  <a:gd name="T28" fmla="*/ 0 w 148"/>
                  <a:gd name="T29" fmla="*/ 114 h 168"/>
                  <a:gd name="T30" fmla="*/ 0 w 148"/>
                  <a:gd name="T31" fmla="*/ 114 h 168"/>
                  <a:gd name="T32" fmla="*/ 4 w 148"/>
                  <a:gd name="T33" fmla="*/ 126 h 168"/>
                  <a:gd name="T34" fmla="*/ 10 w 148"/>
                  <a:gd name="T35" fmla="*/ 138 h 168"/>
                  <a:gd name="T36" fmla="*/ 18 w 148"/>
                  <a:gd name="T37" fmla="*/ 148 h 168"/>
                  <a:gd name="T38" fmla="*/ 26 w 148"/>
                  <a:gd name="T39" fmla="*/ 154 h 168"/>
                  <a:gd name="T40" fmla="*/ 36 w 148"/>
                  <a:gd name="T41" fmla="*/ 160 h 168"/>
                  <a:gd name="T42" fmla="*/ 46 w 148"/>
                  <a:gd name="T43" fmla="*/ 164 h 168"/>
                  <a:gd name="T44" fmla="*/ 56 w 148"/>
                  <a:gd name="T45" fmla="*/ 166 h 168"/>
                  <a:gd name="T46" fmla="*/ 68 w 148"/>
                  <a:gd name="T47" fmla="*/ 168 h 168"/>
                  <a:gd name="T48" fmla="*/ 68 w 148"/>
                  <a:gd name="T49" fmla="*/ 168 h 168"/>
                  <a:gd name="T50" fmla="*/ 88 w 148"/>
                  <a:gd name="T51" fmla="*/ 160 h 168"/>
                  <a:gd name="T52" fmla="*/ 106 w 148"/>
                  <a:gd name="T53" fmla="*/ 150 h 168"/>
                  <a:gd name="T54" fmla="*/ 120 w 148"/>
                  <a:gd name="T55" fmla="*/ 138 h 168"/>
                  <a:gd name="T56" fmla="*/ 132 w 148"/>
                  <a:gd name="T57" fmla="*/ 124 h 168"/>
                  <a:gd name="T58" fmla="*/ 140 w 148"/>
                  <a:gd name="T59" fmla="*/ 108 h 168"/>
                  <a:gd name="T60" fmla="*/ 144 w 148"/>
                  <a:gd name="T61" fmla="*/ 92 h 168"/>
                  <a:gd name="T62" fmla="*/ 148 w 148"/>
                  <a:gd name="T63" fmla="*/ 74 h 168"/>
                  <a:gd name="T64" fmla="*/ 146 w 148"/>
                  <a:gd name="T65" fmla="*/ 58 h 168"/>
                  <a:gd name="T66" fmla="*/ 146 w 148"/>
                  <a:gd name="T67" fmla="*/ 58 h 168"/>
                  <a:gd name="T68" fmla="*/ 144 w 148"/>
                  <a:gd name="T69" fmla="*/ 48 h 168"/>
                  <a:gd name="T70" fmla="*/ 140 w 148"/>
                  <a:gd name="T71" fmla="*/ 42 h 168"/>
                  <a:gd name="T72" fmla="*/ 136 w 148"/>
                  <a:gd name="T73" fmla="*/ 36 h 168"/>
                  <a:gd name="T74" fmla="*/ 132 w 148"/>
                  <a:gd name="T75" fmla="*/ 32 h 168"/>
                  <a:gd name="T76" fmla="*/ 126 w 148"/>
                  <a:gd name="T77" fmla="*/ 30 h 168"/>
                  <a:gd name="T78" fmla="*/ 118 w 148"/>
                  <a:gd name="T79" fmla="*/ 30 h 168"/>
                  <a:gd name="T80" fmla="*/ 100 w 148"/>
                  <a:gd name="T81" fmla="*/ 34 h 168"/>
                  <a:gd name="T82" fmla="*/ 100 w 148"/>
                  <a:gd name="T83" fmla="*/ 34 h 168"/>
                  <a:gd name="T84" fmla="*/ 84 w 148"/>
                  <a:gd name="T85" fmla="*/ 46 h 168"/>
                  <a:gd name="T86" fmla="*/ 70 w 148"/>
                  <a:gd name="T87" fmla="*/ 60 h 168"/>
                  <a:gd name="T88" fmla="*/ 60 w 148"/>
                  <a:gd name="T89" fmla="*/ 74 h 168"/>
                  <a:gd name="T90" fmla="*/ 50 w 148"/>
                  <a:gd name="T91" fmla="*/ 92 h 168"/>
                  <a:gd name="T92" fmla="*/ 44 w 148"/>
                  <a:gd name="T93" fmla="*/ 112 h 168"/>
                  <a:gd name="T94" fmla="*/ 44 w 148"/>
                  <a:gd name="T95" fmla="*/ 90 h 168"/>
                  <a:gd name="T96" fmla="*/ 44 w 148"/>
                  <a:gd name="T97" fmla="*/ 90 h 168"/>
                  <a:gd name="T98" fmla="*/ 50 w 148"/>
                  <a:gd name="T99" fmla="*/ 66 h 168"/>
                  <a:gd name="T100" fmla="*/ 54 w 148"/>
                  <a:gd name="T101" fmla="*/ 56 h 168"/>
                  <a:gd name="T102" fmla="*/ 58 w 148"/>
                  <a:gd name="T103" fmla="*/ 48 h 168"/>
                  <a:gd name="T104" fmla="*/ 64 w 148"/>
                  <a:gd name="T105" fmla="*/ 40 h 168"/>
                  <a:gd name="T106" fmla="*/ 72 w 148"/>
                  <a:gd name="T107" fmla="*/ 34 h 168"/>
                  <a:gd name="T108" fmla="*/ 82 w 148"/>
                  <a:gd name="T109" fmla="*/ 28 h 168"/>
                  <a:gd name="T110" fmla="*/ 94 w 148"/>
                  <a:gd name="T111" fmla="*/ 22 h 168"/>
                  <a:gd name="T112" fmla="*/ 94 w 148"/>
                  <a:gd name="T113" fmla="*/ 22 h 168"/>
                  <a:gd name="T114" fmla="*/ 100 w 148"/>
                  <a:gd name="T115" fmla="*/ 16 h 168"/>
                  <a:gd name="T116" fmla="*/ 102 w 148"/>
                  <a:gd name="T117" fmla="*/ 12 h 168"/>
                  <a:gd name="T118" fmla="*/ 100 w 148"/>
                  <a:gd name="T119" fmla="*/ 8 h 168"/>
                  <a:gd name="T120" fmla="*/ 98 w 148"/>
                  <a:gd name="T121" fmla="*/ 2 h 168"/>
                  <a:gd name="T122" fmla="*/ 98 w 148"/>
                  <a:gd name="T123" fmla="*/ 2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48" h="168">
                    <a:moveTo>
                      <a:pt x="98" y="2"/>
                    </a:moveTo>
                    <a:lnTo>
                      <a:pt x="98" y="2"/>
                    </a:lnTo>
                    <a:lnTo>
                      <a:pt x="82" y="0"/>
                    </a:lnTo>
                    <a:lnTo>
                      <a:pt x="68" y="0"/>
                    </a:lnTo>
                    <a:lnTo>
                      <a:pt x="56" y="2"/>
                    </a:lnTo>
                    <a:lnTo>
                      <a:pt x="44" y="6"/>
                    </a:lnTo>
                    <a:lnTo>
                      <a:pt x="34" y="12"/>
                    </a:lnTo>
                    <a:lnTo>
                      <a:pt x="26" y="18"/>
                    </a:lnTo>
                    <a:lnTo>
                      <a:pt x="20" y="26"/>
                    </a:lnTo>
                    <a:lnTo>
                      <a:pt x="14" y="34"/>
                    </a:lnTo>
                    <a:lnTo>
                      <a:pt x="8" y="44"/>
                    </a:lnTo>
                    <a:lnTo>
                      <a:pt x="6" y="54"/>
                    </a:lnTo>
                    <a:lnTo>
                      <a:pt x="0" y="74"/>
                    </a:lnTo>
                    <a:lnTo>
                      <a:pt x="0" y="94"/>
                    </a:lnTo>
                    <a:lnTo>
                      <a:pt x="0" y="114"/>
                    </a:lnTo>
                    <a:lnTo>
                      <a:pt x="0" y="114"/>
                    </a:lnTo>
                    <a:lnTo>
                      <a:pt x="4" y="126"/>
                    </a:lnTo>
                    <a:lnTo>
                      <a:pt x="10" y="138"/>
                    </a:lnTo>
                    <a:lnTo>
                      <a:pt x="18" y="148"/>
                    </a:lnTo>
                    <a:lnTo>
                      <a:pt x="26" y="154"/>
                    </a:lnTo>
                    <a:lnTo>
                      <a:pt x="36" y="160"/>
                    </a:lnTo>
                    <a:lnTo>
                      <a:pt x="46" y="164"/>
                    </a:lnTo>
                    <a:lnTo>
                      <a:pt x="56" y="166"/>
                    </a:lnTo>
                    <a:lnTo>
                      <a:pt x="68" y="168"/>
                    </a:lnTo>
                    <a:lnTo>
                      <a:pt x="68" y="168"/>
                    </a:lnTo>
                    <a:lnTo>
                      <a:pt x="88" y="160"/>
                    </a:lnTo>
                    <a:lnTo>
                      <a:pt x="106" y="150"/>
                    </a:lnTo>
                    <a:lnTo>
                      <a:pt x="120" y="138"/>
                    </a:lnTo>
                    <a:lnTo>
                      <a:pt x="132" y="124"/>
                    </a:lnTo>
                    <a:lnTo>
                      <a:pt x="140" y="108"/>
                    </a:lnTo>
                    <a:lnTo>
                      <a:pt x="144" y="92"/>
                    </a:lnTo>
                    <a:lnTo>
                      <a:pt x="148" y="74"/>
                    </a:lnTo>
                    <a:lnTo>
                      <a:pt x="146" y="58"/>
                    </a:lnTo>
                    <a:lnTo>
                      <a:pt x="146" y="58"/>
                    </a:lnTo>
                    <a:lnTo>
                      <a:pt x="144" y="48"/>
                    </a:lnTo>
                    <a:lnTo>
                      <a:pt x="140" y="42"/>
                    </a:lnTo>
                    <a:lnTo>
                      <a:pt x="136" y="36"/>
                    </a:lnTo>
                    <a:lnTo>
                      <a:pt x="132" y="32"/>
                    </a:lnTo>
                    <a:lnTo>
                      <a:pt x="126" y="30"/>
                    </a:lnTo>
                    <a:lnTo>
                      <a:pt x="118" y="30"/>
                    </a:lnTo>
                    <a:lnTo>
                      <a:pt x="100" y="34"/>
                    </a:lnTo>
                    <a:lnTo>
                      <a:pt x="100" y="34"/>
                    </a:lnTo>
                    <a:lnTo>
                      <a:pt x="84" y="46"/>
                    </a:lnTo>
                    <a:lnTo>
                      <a:pt x="70" y="60"/>
                    </a:lnTo>
                    <a:lnTo>
                      <a:pt x="60" y="74"/>
                    </a:lnTo>
                    <a:lnTo>
                      <a:pt x="50" y="92"/>
                    </a:lnTo>
                    <a:lnTo>
                      <a:pt x="44" y="112"/>
                    </a:lnTo>
                    <a:lnTo>
                      <a:pt x="44" y="90"/>
                    </a:lnTo>
                    <a:lnTo>
                      <a:pt x="44" y="90"/>
                    </a:lnTo>
                    <a:lnTo>
                      <a:pt x="50" y="66"/>
                    </a:lnTo>
                    <a:lnTo>
                      <a:pt x="54" y="56"/>
                    </a:lnTo>
                    <a:lnTo>
                      <a:pt x="58" y="48"/>
                    </a:lnTo>
                    <a:lnTo>
                      <a:pt x="64" y="40"/>
                    </a:lnTo>
                    <a:lnTo>
                      <a:pt x="72" y="34"/>
                    </a:lnTo>
                    <a:lnTo>
                      <a:pt x="82" y="28"/>
                    </a:lnTo>
                    <a:lnTo>
                      <a:pt x="94" y="22"/>
                    </a:lnTo>
                    <a:lnTo>
                      <a:pt x="94" y="22"/>
                    </a:lnTo>
                    <a:lnTo>
                      <a:pt x="100" y="16"/>
                    </a:lnTo>
                    <a:lnTo>
                      <a:pt x="102" y="12"/>
                    </a:lnTo>
                    <a:lnTo>
                      <a:pt x="100" y="8"/>
                    </a:lnTo>
                    <a:lnTo>
                      <a:pt x="98" y="2"/>
                    </a:lnTo>
                    <a:lnTo>
                      <a:pt x="98" y="2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5" name="Freeform 53"/>
              <p:cNvSpPr>
                <a:spLocks/>
              </p:cNvSpPr>
              <p:nvPr/>
            </p:nvSpPr>
            <p:spPr bwMode="auto">
              <a:xfrm>
                <a:off x="2508" y="1938"/>
                <a:ext cx="156" cy="160"/>
              </a:xfrm>
              <a:custGeom>
                <a:avLst/>
                <a:gdLst>
                  <a:gd name="T0" fmla="*/ 130 w 156"/>
                  <a:gd name="T1" fmla="*/ 12 h 160"/>
                  <a:gd name="T2" fmla="*/ 130 w 156"/>
                  <a:gd name="T3" fmla="*/ 12 h 160"/>
                  <a:gd name="T4" fmla="*/ 114 w 156"/>
                  <a:gd name="T5" fmla="*/ 6 h 160"/>
                  <a:gd name="T6" fmla="*/ 102 w 156"/>
                  <a:gd name="T7" fmla="*/ 2 h 160"/>
                  <a:gd name="T8" fmla="*/ 88 w 156"/>
                  <a:gd name="T9" fmla="*/ 0 h 160"/>
                  <a:gd name="T10" fmla="*/ 76 w 156"/>
                  <a:gd name="T11" fmla="*/ 0 h 160"/>
                  <a:gd name="T12" fmla="*/ 66 w 156"/>
                  <a:gd name="T13" fmla="*/ 2 h 160"/>
                  <a:gd name="T14" fmla="*/ 56 w 156"/>
                  <a:gd name="T15" fmla="*/ 4 h 160"/>
                  <a:gd name="T16" fmla="*/ 46 w 156"/>
                  <a:gd name="T17" fmla="*/ 10 h 160"/>
                  <a:gd name="T18" fmla="*/ 38 w 156"/>
                  <a:gd name="T19" fmla="*/ 16 h 160"/>
                  <a:gd name="T20" fmla="*/ 32 w 156"/>
                  <a:gd name="T21" fmla="*/ 22 h 160"/>
                  <a:gd name="T22" fmla="*/ 24 w 156"/>
                  <a:gd name="T23" fmla="*/ 30 h 160"/>
                  <a:gd name="T24" fmla="*/ 14 w 156"/>
                  <a:gd name="T25" fmla="*/ 48 h 160"/>
                  <a:gd name="T26" fmla="*/ 6 w 156"/>
                  <a:gd name="T27" fmla="*/ 68 h 160"/>
                  <a:gd name="T28" fmla="*/ 0 w 156"/>
                  <a:gd name="T29" fmla="*/ 86 h 160"/>
                  <a:gd name="T30" fmla="*/ 0 w 156"/>
                  <a:gd name="T31" fmla="*/ 86 h 160"/>
                  <a:gd name="T32" fmla="*/ 0 w 156"/>
                  <a:gd name="T33" fmla="*/ 100 h 160"/>
                  <a:gd name="T34" fmla="*/ 2 w 156"/>
                  <a:gd name="T35" fmla="*/ 112 h 160"/>
                  <a:gd name="T36" fmla="*/ 4 w 156"/>
                  <a:gd name="T37" fmla="*/ 124 h 160"/>
                  <a:gd name="T38" fmla="*/ 10 w 156"/>
                  <a:gd name="T39" fmla="*/ 132 h 160"/>
                  <a:gd name="T40" fmla="*/ 16 w 156"/>
                  <a:gd name="T41" fmla="*/ 142 h 160"/>
                  <a:gd name="T42" fmla="*/ 24 w 156"/>
                  <a:gd name="T43" fmla="*/ 148 h 160"/>
                  <a:gd name="T44" fmla="*/ 34 w 156"/>
                  <a:gd name="T45" fmla="*/ 154 h 160"/>
                  <a:gd name="T46" fmla="*/ 46 w 156"/>
                  <a:gd name="T47" fmla="*/ 158 h 160"/>
                  <a:gd name="T48" fmla="*/ 46 w 156"/>
                  <a:gd name="T49" fmla="*/ 158 h 160"/>
                  <a:gd name="T50" fmla="*/ 66 w 156"/>
                  <a:gd name="T51" fmla="*/ 160 h 160"/>
                  <a:gd name="T52" fmla="*/ 86 w 156"/>
                  <a:gd name="T53" fmla="*/ 156 h 160"/>
                  <a:gd name="T54" fmla="*/ 104 w 156"/>
                  <a:gd name="T55" fmla="*/ 150 h 160"/>
                  <a:gd name="T56" fmla="*/ 120 w 156"/>
                  <a:gd name="T57" fmla="*/ 140 h 160"/>
                  <a:gd name="T58" fmla="*/ 132 w 156"/>
                  <a:gd name="T59" fmla="*/ 128 h 160"/>
                  <a:gd name="T60" fmla="*/ 142 w 156"/>
                  <a:gd name="T61" fmla="*/ 114 h 160"/>
                  <a:gd name="T62" fmla="*/ 150 w 156"/>
                  <a:gd name="T63" fmla="*/ 98 h 160"/>
                  <a:gd name="T64" fmla="*/ 156 w 156"/>
                  <a:gd name="T65" fmla="*/ 84 h 160"/>
                  <a:gd name="T66" fmla="*/ 156 w 156"/>
                  <a:gd name="T67" fmla="*/ 84 h 160"/>
                  <a:gd name="T68" fmla="*/ 156 w 156"/>
                  <a:gd name="T69" fmla="*/ 74 h 160"/>
                  <a:gd name="T70" fmla="*/ 156 w 156"/>
                  <a:gd name="T71" fmla="*/ 66 h 160"/>
                  <a:gd name="T72" fmla="*/ 154 w 156"/>
                  <a:gd name="T73" fmla="*/ 58 h 160"/>
                  <a:gd name="T74" fmla="*/ 150 w 156"/>
                  <a:gd name="T75" fmla="*/ 54 h 160"/>
                  <a:gd name="T76" fmla="*/ 146 w 156"/>
                  <a:gd name="T77" fmla="*/ 50 h 160"/>
                  <a:gd name="T78" fmla="*/ 140 w 156"/>
                  <a:gd name="T79" fmla="*/ 46 h 160"/>
                  <a:gd name="T80" fmla="*/ 120 w 156"/>
                  <a:gd name="T81" fmla="*/ 44 h 160"/>
                  <a:gd name="T82" fmla="*/ 120 w 156"/>
                  <a:gd name="T83" fmla="*/ 44 h 160"/>
                  <a:gd name="T84" fmla="*/ 100 w 156"/>
                  <a:gd name="T85" fmla="*/ 50 h 160"/>
                  <a:gd name="T86" fmla="*/ 84 w 156"/>
                  <a:gd name="T87" fmla="*/ 58 h 160"/>
                  <a:gd name="T88" fmla="*/ 70 w 156"/>
                  <a:gd name="T89" fmla="*/ 70 h 160"/>
                  <a:gd name="T90" fmla="*/ 54 w 156"/>
                  <a:gd name="T91" fmla="*/ 82 h 160"/>
                  <a:gd name="T92" fmla="*/ 42 w 156"/>
                  <a:gd name="T93" fmla="*/ 98 h 160"/>
                  <a:gd name="T94" fmla="*/ 48 w 156"/>
                  <a:gd name="T95" fmla="*/ 78 h 160"/>
                  <a:gd name="T96" fmla="*/ 48 w 156"/>
                  <a:gd name="T97" fmla="*/ 78 h 160"/>
                  <a:gd name="T98" fmla="*/ 62 w 156"/>
                  <a:gd name="T99" fmla="*/ 58 h 160"/>
                  <a:gd name="T100" fmla="*/ 70 w 156"/>
                  <a:gd name="T101" fmla="*/ 50 h 160"/>
                  <a:gd name="T102" fmla="*/ 76 w 156"/>
                  <a:gd name="T103" fmla="*/ 42 h 160"/>
                  <a:gd name="T104" fmla="*/ 84 w 156"/>
                  <a:gd name="T105" fmla="*/ 38 h 160"/>
                  <a:gd name="T106" fmla="*/ 94 w 156"/>
                  <a:gd name="T107" fmla="*/ 34 h 160"/>
                  <a:gd name="T108" fmla="*/ 104 w 156"/>
                  <a:gd name="T109" fmla="*/ 32 h 160"/>
                  <a:gd name="T110" fmla="*/ 118 w 156"/>
                  <a:gd name="T111" fmla="*/ 30 h 160"/>
                  <a:gd name="T112" fmla="*/ 118 w 156"/>
                  <a:gd name="T113" fmla="*/ 30 h 160"/>
                  <a:gd name="T114" fmla="*/ 126 w 156"/>
                  <a:gd name="T115" fmla="*/ 26 h 160"/>
                  <a:gd name="T116" fmla="*/ 128 w 156"/>
                  <a:gd name="T117" fmla="*/ 24 h 160"/>
                  <a:gd name="T118" fmla="*/ 130 w 156"/>
                  <a:gd name="T119" fmla="*/ 20 h 160"/>
                  <a:gd name="T120" fmla="*/ 130 w 156"/>
                  <a:gd name="T121" fmla="*/ 12 h 160"/>
                  <a:gd name="T122" fmla="*/ 130 w 156"/>
                  <a:gd name="T123" fmla="*/ 12 h 1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56" h="160">
                    <a:moveTo>
                      <a:pt x="130" y="12"/>
                    </a:moveTo>
                    <a:lnTo>
                      <a:pt x="130" y="12"/>
                    </a:lnTo>
                    <a:lnTo>
                      <a:pt x="114" y="6"/>
                    </a:lnTo>
                    <a:lnTo>
                      <a:pt x="102" y="2"/>
                    </a:lnTo>
                    <a:lnTo>
                      <a:pt x="88" y="0"/>
                    </a:lnTo>
                    <a:lnTo>
                      <a:pt x="76" y="0"/>
                    </a:lnTo>
                    <a:lnTo>
                      <a:pt x="66" y="2"/>
                    </a:lnTo>
                    <a:lnTo>
                      <a:pt x="56" y="4"/>
                    </a:lnTo>
                    <a:lnTo>
                      <a:pt x="46" y="10"/>
                    </a:lnTo>
                    <a:lnTo>
                      <a:pt x="38" y="16"/>
                    </a:lnTo>
                    <a:lnTo>
                      <a:pt x="32" y="22"/>
                    </a:lnTo>
                    <a:lnTo>
                      <a:pt x="24" y="30"/>
                    </a:lnTo>
                    <a:lnTo>
                      <a:pt x="14" y="48"/>
                    </a:lnTo>
                    <a:lnTo>
                      <a:pt x="6" y="68"/>
                    </a:lnTo>
                    <a:lnTo>
                      <a:pt x="0" y="86"/>
                    </a:lnTo>
                    <a:lnTo>
                      <a:pt x="0" y="86"/>
                    </a:lnTo>
                    <a:lnTo>
                      <a:pt x="0" y="100"/>
                    </a:lnTo>
                    <a:lnTo>
                      <a:pt x="2" y="112"/>
                    </a:lnTo>
                    <a:lnTo>
                      <a:pt x="4" y="124"/>
                    </a:lnTo>
                    <a:lnTo>
                      <a:pt x="10" y="132"/>
                    </a:lnTo>
                    <a:lnTo>
                      <a:pt x="16" y="142"/>
                    </a:lnTo>
                    <a:lnTo>
                      <a:pt x="24" y="148"/>
                    </a:lnTo>
                    <a:lnTo>
                      <a:pt x="34" y="154"/>
                    </a:lnTo>
                    <a:lnTo>
                      <a:pt x="46" y="158"/>
                    </a:lnTo>
                    <a:lnTo>
                      <a:pt x="46" y="158"/>
                    </a:lnTo>
                    <a:lnTo>
                      <a:pt x="66" y="160"/>
                    </a:lnTo>
                    <a:lnTo>
                      <a:pt x="86" y="156"/>
                    </a:lnTo>
                    <a:lnTo>
                      <a:pt x="104" y="150"/>
                    </a:lnTo>
                    <a:lnTo>
                      <a:pt x="120" y="140"/>
                    </a:lnTo>
                    <a:lnTo>
                      <a:pt x="132" y="128"/>
                    </a:lnTo>
                    <a:lnTo>
                      <a:pt x="142" y="114"/>
                    </a:lnTo>
                    <a:lnTo>
                      <a:pt x="150" y="98"/>
                    </a:lnTo>
                    <a:lnTo>
                      <a:pt x="156" y="84"/>
                    </a:lnTo>
                    <a:lnTo>
                      <a:pt x="156" y="84"/>
                    </a:lnTo>
                    <a:lnTo>
                      <a:pt x="156" y="74"/>
                    </a:lnTo>
                    <a:lnTo>
                      <a:pt x="156" y="66"/>
                    </a:lnTo>
                    <a:lnTo>
                      <a:pt x="154" y="58"/>
                    </a:lnTo>
                    <a:lnTo>
                      <a:pt x="150" y="54"/>
                    </a:lnTo>
                    <a:lnTo>
                      <a:pt x="146" y="50"/>
                    </a:lnTo>
                    <a:lnTo>
                      <a:pt x="140" y="46"/>
                    </a:lnTo>
                    <a:lnTo>
                      <a:pt x="120" y="44"/>
                    </a:lnTo>
                    <a:lnTo>
                      <a:pt x="120" y="44"/>
                    </a:lnTo>
                    <a:lnTo>
                      <a:pt x="100" y="50"/>
                    </a:lnTo>
                    <a:lnTo>
                      <a:pt x="84" y="58"/>
                    </a:lnTo>
                    <a:lnTo>
                      <a:pt x="70" y="70"/>
                    </a:lnTo>
                    <a:lnTo>
                      <a:pt x="54" y="82"/>
                    </a:lnTo>
                    <a:lnTo>
                      <a:pt x="42" y="98"/>
                    </a:lnTo>
                    <a:lnTo>
                      <a:pt x="48" y="78"/>
                    </a:lnTo>
                    <a:lnTo>
                      <a:pt x="48" y="78"/>
                    </a:lnTo>
                    <a:lnTo>
                      <a:pt x="62" y="58"/>
                    </a:lnTo>
                    <a:lnTo>
                      <a:pt x="70" y="50"/>
                    </a:lnTo>
                    <a:lnTo>
                      <a:pt x="76" y="42"/>
                    </a:lnTo>
                    <a:lnTo>
                      <a:pt x="84" y="38"/>
                    </a:lnTo>
                    <a:lnTo>
                      <a:pt x="94" y="34"/>
                    </a:lnTo>
                    <a:lnTo>
                      <a:pt x="104" y="32"/>
                    </a:lnTo>
                    <a:lnTo>
                      <a:pt x="118" y="30"/>
                    </a:lnTo>
                    <a:lnTo>
                      <a:pt x="118" y="30"/>
                    </a:lnTo>
                    <a:lnTo>
                      <a:pt x="126" y="26"/>
                    </a:lnTo>
                    <a:lnTo>
                      <a:pt x="128" y="24"/>
                    </a:lnTo>
                    <a:lnTo>
                      <a:pt x="130" y="20"/>
                    </a:lnTo>
                    <a:lnTo>
                      <a:pt x="130" y="12"/>
                    </a:lnTo>
                    <a:lnTo>
                      <a:pt x="130" y="12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8" name="Freeform 54"/>
              <p:cNvSpPr>
                <a:spLocks/>
              </p:cNvSpPr>
              <p:nvPr/>
            </p:nvSpPr>
            <p:spPr bwMode="auto">
              <a:xfrm>
                <a:off x="2490" y="2316"/>
                <a:ext cx="92" cy="74"/>
              </a:xfrm>
              <a:custGeom>
                <a:avLst/>
                <a:gdLst>
                  <a:gd name="T0" fmla="*/ 92 w 92"/>
                  <a:gd name="T1" fmla="*/ 6 h 74"/>
                  <a:gd name="T2" fmla="*/ 90 w 92"/>
                  <a:gd name="T3" fmla="*/ 14 h 74"/>
                  <a:gd name="T4" fmla="*/ 90 w 92"/>
                  <a:gd name="T5" fmla="*/ 14 h 74"/>
                  <a:gd name="T6" fmla="*/ 78 w 92"/>
                  <a:gd name="T7" fmla="*/ 22 h 74"/>
                  <a:gd name="T8" fmla="*/ 68 w 92"/>
                  <a:gd name="T9" fmla="*/ 26 h 74"/>
                  <a:gd name="T10" fmla="*/ 50 w 92"/>
                  <a:gd name="T11" fmla="*/ 34 h 74"/>
                  <a:gd name="T12" fmla="*/ 32 w 92"/>
                  <a:gd name="T13" fmla="*/ 50 h 74"/>
                  <a:gd name="T14" fmla="*/ 32 w 92"/>
                  <a:gd name="T15" fmla="*/ 50 h 74"/>
                  <a:gd name="T16" fmla="*/ 26 w 92"/>
                  <a:gd name="T17" fmla="*/ 64 h 74"/>
                  <a:gd name="T18" fmla="*/ 22 w 92"/>
                  <a:gd name="T19" fmla="*/ 72 h 74"/>
                  <a:gd name="T20" fmla="*/ 18 w 92"/>
                  <a:gd name="T21" fmla="*/ 74 h 74"/>
                  <a:gd name="T22" fmla="*/ 14 w 92"/>
                  <a:gd name="T23" fmla="*/ 74 h 74"/>
                  <a:gd name="T24" fmla="*/ 2 w 92"/>
                  <a:gd name="T25" fmla="*/ 70 h 74"/>
                  <a:gd name="T26" fmla="*/ 2 w 92"/>
                  <a:gd name="T27" fmla="*/ 70 h 74"/>
                  <a:gd name="T28" fmla="*/ 0 w 92"/>
                  <a:gd name="T29" fmla="*/ 58 h 74"/>
                  <a:gd name="T30" fmla="*/ 0 w 92"/>
                  <a:gd name="T31" fmla="*/ 48 h 74"/>
                  <a:gd name="T32" fmla="*/ 4 w 92"/>
                  <a:gd name="T33" fmla="*/ 38 h 74"/>
                  <a:gd name="T34" fmla="*/ 8 w 92"/>
                  <a:gd name="T35" fmla="*/ 32 h 74"/>
                  <a:gd name="T36" fmla="*/ 12 w 92"/>
                  <a:gd name="T37" fmla="*/ 24 h 74"/>
                  <a:gd name="T38" fmla="*/ 20 w 92"/>
                  <a:gd name="T39" fmla="*/ 18 h 74"/>
                  <a:gd name="T40" fmla="*/ 36 w 92"/>
                  <a:gd name="T41" fmla="*/ 4 h 74"/>
                  <a:gd name="T42" fmla="*/ 36 w 92"/>
                  <a:gd name="T43" fmla="*/ 4 h 74"/>
                  <a:gd name="T44" fmla="*/ 52 w 92"/>
                  <a:gd name="T45" fmla="*/ 0 h 74"/>
                  <a:gd name="T46" fmla="*/ 66 w 92"/>
                  <a:gd name="T47" fmla="*/ 0 h 74"/>
                  <a:gd name="T48" fmla="*/ 80 w 92"/>
                  <a:gd name="T49" fmla="*/ 2 h 74"/>
                  <a:gd name="T50" fmla="*/ 92 w 92"/>
                  <a:gd name="T51" fmla="*/ 6 h 74"/>
                  <a:gd name="T52" fmla="*/ 92 w 92"/>
                  <a:gd name="T53" fmla="*/ 6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92" h="74">
                    <a:moveTo>
                      <a:pt x="92" y="6"/>
                    </a:moveTo>
                    <a:lnTo>
                      <a:pt x="90" y="14"/>
                    </a:lnTo>
                    <a:lnTo>
                      <a:pt x="90" y="14"/>
                    </a:lnTo>
                    <a:lnTo>
                      <a:pt x="78" y="22"/>
                    </a:lnTo>
                    <a:lnTo>
                      <a:pt x="68" y="26"/>
                    </a:lnTo>
                    <a:lnTo>
                      <a:pt x="50" y="34"/>
                    </a:lnTo>
                    <a:lnTo>
                      <a:pt x="32" y="50"/>
                    </a:lnTo>
                    <a:lnTo>
                      <a:pt x="32" y="50"/>
                    </a:lnTo>
                    <a:lnTo>
                      <a:pt x="26" y="64"/>
                    </a:lnTo>
                    <a:lnTo>
                      <a:pt x="22" y="72"/>
                    </a:lnTo>
                    <a:lnTo>
                      <a:pt x="18" y="74"/>
                    </a:lnTo>
                    <a:lnTo>
                      <a:pt x="14" y="74"/>
                    </a:lnTo>
                    <a:lnTo>
                      <a:pt x="2" y="70"/>
                    </a:lnTo>
                    <a:lnTo>
                      <a:pt x="2" y="70"/>
                    </a:lnTo>
                    <a:lnTo>
                      <a:pt x="0" y="58"/>
                    </a:lnTo>
                    <a:lnTo>
                      <a:pt x="0" y="48"/>
                    </a:lnTo>
                    <a:lnTo>
                      <a:pt x="4" y="38"/>
                    </a:lnTo>
                    <a:lnTo>
                      <a:pt x="8" y="32"/>
                    </a:lnTo>
                    <a:lnTo>
                      <a:pt x="12" y="24"/>
                    </a:lnTo>
                    <a:lnTo>
                      <a:pt x="20" y="18"/>
                    </a:lnTo>
                    <a:lnTo>
                      <a:pt x="36" y="4"/>
                    </a:lnTo>
                    <a:lnTo>
                      <a:pt x="36" y="4"/>
                    </a:lnTo>
                    <a:lnTo>
                      <a:pt x="52" y="0"/>
                    </a:lnTo>
                    <a:lnTo>
                      <a:pt x="66" y="0"/>
                    </a:lnTo>
                    <a:lnTo>
                      <a:pt x="80" y="2"/>
                    </a:lnTo>
                    <a:lnTo>
                      <a:pt x="92" y="6"/>
                    </a:lnTo>
                    <a:lnTo>
                      <a:pt x="92" y="6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29" name="Freeform 55"/>
              <p:cNvSpPr>
                <a:spLocks/>
              </p:cNvSpPr>
              <p:nvPr/>
            </p:nvSpPr>
            <p:spPr bwMode="auto">
              <a:xfrm>
                <a:off x="2522" y="1714"/>
                <a:ext cx="106" cy="60"/>
              </a:xfrm>
              <a:custGeom>
                <a:avLst/>
                <a:gdLst>
                  <a:gd name="T0" fmla="*/ 106 w 106"/>
                  <a:gd name="T1" fmla="*/ 22 h 60"/>
                  <a:gd name="T2" fmla="*/ 100 w 106"/>
                  <a:gd name="T3" fmla="*/ 28 h 60"/>
                  <a:gd name="T4" fmla="*/ 100 w 106"/>
                  <a:gd name="T5" fmla="*/ 28 h 60"/>
                  <a:gd name="T6" fmla="*/ 88 w 106"/>
                  <a:gd name="T7" fmla="*/ 32 h 60"/>
                  <a:gd name="T8" fmla="*/ 76 w 106"/>
                  <a:gd name="T9" fmla="*/ 34 h 60"/>
                  <a:gd name="T10" fmla="*/ 56 w 106"/>
                  <a:gd name="T11" fmla="*/ 34 h 60"/>
                  <a:gd name="T12" fmla="*/ 34 w 106"/>
                  <a:gd name="T13" fmla="*/ 44 h 60"/>
                  <a:gd name="T14" fmla="*/ 34 w 106"/>
                  <a:gd name="T15" fmla="*/ 44 h 60"/>
                  <a:gd name="T16" fmla="*/ 24 w 106"/>
                  <a:gd name="T17" fmla="*/ 54 h 60"/>
                  <a:gd name="T18" fmla="*/ 16 w 106"/>
                  <a:gd name="T19" fmla="*/ 60 h 60"/>
                  <a:gd name="T20" fmla="*/ 14 w 106"/>
                  <a:gd name="T21" fmla="*/ 60 h 60"/>
                  <a:gd name="T22" fmla="*/ 10 w 106"/>
                  <a:gd name="T23" fmla="*/ 58 h 60"/>
                  <a:gd name="T24" fmla="*/ 0 w 106"/>
                  <a:gd name="T25" fmla="*/ 50 h 60"/>
                  <a:gd name="T26" fmla="*/ 0 w 106"/>
                  <a:gd name="T27" fmla="*/ 50 h 60"/>
                  <a:gd name="T28" fmla="*/ 2 w 106"/>
                  <a:gd name="T29" fmla="*/ 40 h 60"/>
                  <a:gd name="T30" fmla="*/ 6 w 106"/>
                  <a:gd name="T31" fmla="*/ 30 h 60"/>
                  <a:gd name="T32" fmla="*/ 10 w 106"/>
                  <a:gd name="T33" fmla="*/ 22 h 60"/>
                  <a:gd name="T34" fmla="*/ 16 w 106"/>
                  <a:gd name="T35" fmla="*/ 16 h 60"/>
                  <a:gd name="T36" fmla="*/ 24 w 106"/>
                  <a:gd name="T37" fmla="*/ 12 h 60"/>
                  <a:gd name="T38" fmla="*/ 34 w 106"/>
                  <a:gd name="T39" fmla="*/ 8 h 60"/>
                  <a:gd name="T40" fmla="*/ 54 w 106"/>
                  <a:gd name="T41" fmla="*/ 0 h 60"/>
                  <a:gd name="T42" fmla="*/ 54 w 106"/>
                  <a:gd name="T43" fmla="*/ 0 h 60"/>
                  <a:gd name="T44" fmla="*/ 70 w 106"/>
                  <a:gd name="T45" fmla="*/ 4 h 60"/>
                  <a:gd name="T46" fmla="*/ 82 w 106"/>
                  <a:gd name="T47" fmla="*/ 8 h 60"/>
                  <a:gd name="T48" fmla="*/ 94 w 106"/>
                  <a:gd name="T49" fmla="*/ 14 h 60"/>
                  <a:gd name="T50" fmla="*/ 106 w 106"/>
                  <a:gd name="T51" fmla="*/ 22 h 60"/>
                  <a:gd name="T52" fmla="*/ 106 w 106"/>
                  <a:gd name="T53" fmla="*/ 22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06" h="60">
                    <a:moveTo>
                      <a:pt x="106" y="22"/>
                    </a:moveTo>
                    <a:lnTo>
                      <a:pt x="100" y="28"/>
                    </a:lnTo>
                    <a:lnTo>
                      <a:pt x="100" y="28"/>
                    </a:lnTo>
                    <a:lnTo>
                      <a:pt x="88" y="32"/>
                    </a:lnTo>
                    <a:lnTo>
                      <a:pt x="76" y="34"/>
                    </a:lnTo>
                    <a:lnTo>
                      <a:pt x="56" y="34"/>
                    </a:lnTo>
                    <a:lnTo>
                      <a:pt x="34" y="44"/>
                    </a:lnTo>
                    <a:lnTo>
                      <a:pt x="34" y="44"/>
                    </a:lnTo>
                    <a:lnTo>
                      <a:pt x="24" y="54"/>
                    </a:lnTo>
                    <a:lnTo>
                      <a:pt x="16" y="60"/>
                    </a:lnTo>
                    <a:lnTo>
                      <a:pt x="14" y="60"/>
                    </a:lnTo>
                    <a:lnTo>
                      <a:pt x="10" y="58"/>
                    </a:lnTo>
                    <a:lnTo>
                      <a:pt x="0" y="50"/>
                    </a:lnTo>
                    <a:lnTo>
                      <a:pt x="0" y="50"/>
                    </a:lnTo>
                    <a:lnTo>
                      <a:pt x="2" y="40"/>
                    </a:lnTo>
                    <a:lnTo>
                      <a:pt x="6" y="30"/>
                    </a:lnTo>
                    <a:lnTo>
                      <a:pt x="10" y="22"/>
                    </a:lnTo>
                    <a:lnTo>
                      <a:pt x="16" y="16"/>
                    </a:lnTo>
                    <a:lnTo>
                      <a:pt x="24" y="12"/>
                    </a:lnTo>
                    <a:lnTo>
                      <a:pt x="34" y="8"/>
                    </a:lnTo>
                    <a:lnTo>
                      <a:pt x="54" y="0"/>
                    </a:lnTo>
                    <a:lnTo>
                      <a:pt x="54" y="0"/>
                    </a:lnTo>
                    <a:lnTo>
                      <a:pt x="70" y="4"/>
                    </a:lnTo>
                    <a:lnTo>
                      <a:pt x="82" y="8"/>
                    </a:lnTo>
                    <a:lnTo>
                      <a:pt x="94" y="14"/>
                    </a:lnTo>
                    <a:lnTo>
                      <a:pt x="106" y="22"/>
                    </a:lnTo>
                    <a:lnTo>
                      <a:pt x="106" y="22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0" name="Freeform 56"/>
              <p:cNvSpPr>
                <a:spLocks/>
              </p:cNvSpPr>
              <p:nvPr/>
            </p:nvSpPr>
            <p:spPr bwMode="auto">
              <a:xfrm>
                <a:off x="2576" y="2524"/>
                <a:ext cx="76" cy="86"/>
              </a:xfrm>
              <a:custGeom>
                <a:avLst/>
                <a:gdLst>
                  <a:gd name="T0" fmla="*/ 76 w 76"/>
                  <a:gd name="T1" fmla="*/ 0 h 86"/>
                  <a:gd name="T2" fmla="*/ 76 w 76"/>
                  <a:gd name="T3" fmla="*/ 8 h 86"/>
                  <a:gd name="T4" fmla="*/ 76 w 76"/>
                  <a:gd name="T5" fmla="*/ 8 h 86"/>
                  <a:gd name="T6" fmla="*/ 68 w 76"/>
                  <a:gd name="T7" fmla="*/ 18 h 86"/>
                  <a:gd name="T8" fmla="*/ 60 w 76"/>
                  <a:gd name="T9" fmla="*/ 26 h 86"/>
                  <a:gd name="T10" fmla="*/ 44 w 76"/>
                  <a:gd name="T11" fmla="*/ 36 h 86"/>
                  <a:gd name="T12" fmla="*/ 32 w 76"/>
                  <a:gd name="T13" fmla="*/ 58 h 86"/>
                  <a:gd name="T14" fmla="*/ 32 w 76"/>
                  <a:gd name="T15" fmla="*/ 58 h 86"/>
                  <a:gd name="T16" fmla="*/ 28 w 76"/>
                  <a:gd name="T17" fmla="*/ 74 h 86"/>
                  <a:gd name="T18" fmla="*/ 26 w 76"/>
                  <a:gd name="T19" fmla="*/ 82 h 86"/>
                  <a:gd name="T20" fmla="*/ 24 w 76"/>
                  <a:gd name="T21" fmla="*/ 84 h 86"/>
                  <a:gd name="T22" fmla="*/ 20 w 76"/>
                  <a:gd name="T23" fmla="*/ 86 h 86"/>
                  <a:gd name="T24" fmla="*/ 6 w 76"/>
                  <a:gd name="T25" fmla="*/ 84 h 86"/>
                  <a:gd name="T26" fmla="*/ 6 w 76"/>
                  <a:gd name="T27" fmla="*/ 84 h 86"/>
                  <a:gd name="T28" fmla="*/ 2 w 76"/>
                  <a:gd name="T29" fmla="*/ 74 h 86"/>
                  <a:gd name="T30" fmla="*/ 0 w 76"/>
                  <a:gd name="T31" fmla="*/ 64 h 86"/>
                  <a:gd name="T32" fmla="*/ 0 w 76"/>
                  <a:gd name="T33" fmla="*/ 56 h 86"/>
                  <a:gd name="T34" fmla="*/ 2 w 76"/>
                  <a:gd name="T35" fmla="*/ 46 h 86"/>
                  <a:gd name="T36" fmla="*/ 6 w 76"/>
                  <a:gd name="T37" fmla="*/ 38 h 86"/>
                  <a:gd name="T38" fmla="*/ 10 w 76"/>
                  <a:gd name="T39" fmla="*/ 30 h 86"/>
                  <a:gd name="T40" fmla="*/ 22 w 76"/>
                  <a:gd name="T41" fmla="*/ 12 h 86"/>
                  <a:gd name="T42" fmla="*/ 22 w 76"/>
                  <a:gd name="T43" fmla="*/ 12 h 86"/>
                  <a:gd name="T44" fmla="*/ 36 w 76"/>
                  <a:gd name="T45" fmla="*/ 6 h 86"/>
                  <a:gd name="T46" fmla="*/ 50 w 76"/>
                  <a:gd name="T47" fmla="*/ 2 h 86"/>
                  <a:gd name="T48" fmla="*/ 64 w 76"/>
                  <a:gd name="T49" fmla="*/ 0 h 86"/>
                  <a:gd name="T50" fmla="*/ 76 w 76"/>
                  <a:gd name="T51" fmla="*/ 0 h 86"/>
                  <a:gd name="T52" fmla="*/ 76 w 76"/>
                  <a:gd name="T53" fmla="*/ 0 h 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76" h="86">
                    <a:moveTo>
                      <a:pt x="76" y="0"/>
                    </a:moveTo>
                    <a:lnTo>
                      <a:pt x="76" y="8"/>
                    </a:lnTo>
                    <a:lnTo>
                      <a:pt x="76" y="8"/>
                    </a:lnTo>
                    <a:lnTo>
                      <a:pt x="68" y="18"/>
                    </a:lnTo>
                    <a:lnTo>
                      <a:pt x="60" y="26"/>
                    </a:lnTo>
                    <a:lnTo>
                      <a:pt x="44" y="36"/>
                    </a:lnTo>
                    <a:lnTo>
                      <a:pt x="32" y="58"/>
                    </a:lnTo>
                    <a:lnTo>
                      <a:pt x="32" y="58"/>
                    </a:lnTo>
                    <a:lnTo>
                      <a:pt x="28" y="74"/>
                    </a:lnTo>
                    <a:lnTo>
                      <a:pt x="26" y="82"/>
                    </a:lnTo>
                    <a:lnTo>
                      <a:pt x="24" y="84"/>
                    </a:lnTo>
                    <a:lnTo>
                      <a:pt x="20" y="86"/>
                    </a:lnTo>
                    <a:lnTo>
                      <a:pt x="6" y="84"/>
                    </a:lnTo>
                    <a:lnTo>
                      <a:pt x="6" y="84"/>
                    </a:lnTo>
                    <a:lnTo>
                      <a:pt x="2" y="74"/>
                    </a:lnTo>
                    <a:lnTo>
                      <a:pt x="0" y="64"/>
                    </a:lnTo>
                    <a:lnTo>
                      <a:pt x="0" y="56"/>
                    </a:lnTo>
                    <a:lnTo>
                      <a:pt x="2" y="46"/>
                    </a:lnTo>
                    <a:lnTo>
                      <a:pt x="6" y="38"/>
                    </a:lnTo>
                    <a:lnTo>
                      <a:pt x="10" y="30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36" y="6"/>
                    </a:lnTo>
                    <a:lnTo>
                      <a:pt x="50" y="2"/>
                    </a:lnTo>
                    <a:lnTo>
                      <a:pt x="64" y="0"/>
                    </a:lnTo>
                    <a:lnTo>
                      <a:pt x="76" y="0"/>
                    </a:lnTo>
                    <a:lnTo>
                      <a:pt x="76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1" name="Freeform 57"/>
              <p:cNvSpPr>
                <a:spLocks/>
              </p:cNvSpPr>
              <p:nvPr/>
            </p:nvSpPr>
            <p:spPr bwMode="auto">
              <a:xfrm>
                <a:off x="2530" y="1942"/>
                <a:ext cx="96" cy="70"/>
              </a:xfrm>
              <a:custGeom>
                <a:avLst/>
                <a:gdLst>
                  <a:gd name="T0" fmla="*/ 96 w 96"/>
                  <a:gd name="T1" fmla="*/ 8 h 70"/>
                  <a:gd name="T2" fmla="*/ 94 w 96"/>
                  <a:gd name="T3" fmla="*/ 16 h 70"/>
                  <a:gd name="T4" fmla="*/ 94 w 96"/>
                  <a:gd name="T5" fmla="*/ 16 h 70"/>
                  <a:gd name="T6" fmla="*/ 82 w 96"/>
                  <a:gd name="T7" fmla="*/ 22 h 70"/>
                  <a:gd name="T8" fmla="*/ 72 w 96"/>
                  <a:gd name="T9" fmla="*/ 26 h 70"/>
                  <a:gd name="T10" fmla="*/ 52 w 96"/>
                  <a:gd name="T11" fmla="*/ 32 h 70"/>
                  <a:gd name="T12" fmla="*/ 34 w 96"/>
                  <a:gd name="T13" fmla="*/ 48 h 70"/>
                  <a:gd name="T14" fmla="*/ 34 w 96"/>
                  <a:gd name="T15" fmla="*/ 48 h 70"/>
                  <a:gd name="T16" fmla="*/ 26 w 96"/>
                  <a:gd name="T17" fmla="*/ 60 h 70"/>
                  <a:gd name="T18" fmla="*/ 20 w 96"/>
                  <a:gd name="T19" fmla="*/ 68 h 70"/>
                  <a:gd name="T20" fmla="*/ 18 w 96"/>
                  <a:gd name="T21" fmla="*/ 70 h 70"/>
                  <a:gd name="T22" fmla="*/ 14 w 96"/>
                  <a:gd name="T23" fmla="*/ 68 h 70"/>
                  <a:gd name="T24" fmla="*/ 2 w 96"/>
                  <a:gd name="T25" fmla="*/ 64 h 70"/>
                  <a:gd name="T26" fmla="*/ 2 w 96"/>
                  <a:gd name="T27" fmla="*/ 64 h 70"/>
                  <a:gd name="T28" fmla="*/ 0 w 96"/>
                  <a:gd name="T29" fmla="*/ 52 h 70"/>
                  <a:gd name="T30" fmla="*/ 2 w 96"/>
                  <a:gd name="T31" fmla="*/ 42 h 70"/>
                  <a:gd name="T32" fmla="*/ 4 w 96"/>
                  <a:gd name="T33" fmla="*/ 34 h 70"/>
                  <a:gd name="T34" fmla="*/ 10 w 96"/>
                  <a:gd name="T35" fmla="*/ 26 h 70"/>
                  <a:gd name="T36" fmla="*/ 16 w 96"/>
                  <a:gd name="T37" fmla="*/ 20 h 70"/>
                  <a:gd name="T38" fmla="*/ 22 w 96"/>
                  <a:gd name="T39" fmla="*/ 14 h 70"/>
                  <a:gd name="T40" fmla="*/ 40 w 96"/>
                  <a:gd name="T41" fmla="*/ 0 h 70"/>
                  <a:gd name="T42" fmla="*/ 40 w 96"/>
                  <a:gd name="T43" fmla="*/ 0 h 70"/>
                  <a:gd name="T44" fmla="*/ 56 w 96"/>
                  <a:gd name="T45" fmla="*/ 0 h 70"/>
                  <a:gd name="T46" fmla="*/ 70 w 96"/>
                  <a:gd name="T47" fmla="*/ 0 h 70"/>
                  <a:gd name="T48" fmla="*/ 82 w 96"/>
                  <a:gd name="T49" fmla="*/ 2 h 70"/>
                  <a:gd name="T50" fmla="*/ 96 w 96"/>
                  <a:gd name="T51" fmla="*/ 8 h 70"/>
                  <a:gd name="T52" fmla="*/ 96 w 96"/>
                  <a:gd name="T53" fmla="*/ 8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96" h="70">
                    <a:moveTo>
                      <a:pt x="96" y="8"/>
                    </a:moveTo>
                    <a:lnTo>
                      <a:pt x="94" y="16"/>
                    </a:lnTo>
                    <a:lnTo>
                      <a:pt x="94" y="16"/>
                    </a:lnTo>
                    <a:lnTo>
                      <a:pt x="82" y="22"/>
                    </a:lnTo>
                    <a:lnTo>
                      <a:pt x="72" y="26"/>
                    </a:lnTo>
                    <a:lnTo>
                      <a:pt x="52" y="32"/>
                    </a:lnTo>
                    <a:lnTo>
                      <a:pt x="34" y="48"/>
                    </a:lnTo>
                    <a:lnTo>
                      <a:pt x="34" y="48"/>
                    </a:lnTo>
                    <a:lnTo>
                      <a:pt x="26" y="60"/>
                    </a:lnTo>
                    <a:lnTo>
                      <a:pt x="20" y="68"/>
                    </a:lnTo>
                    <a:lnTo>
                      <a:pt x="18" y="70"/>
                    </a:lnTo>
                    <a:lnTo>
                      <a:pt x="14" y="68"/>
                    </a:lnTo>
                    <a:lnTo>
                      <a:pt x="2" y="64"/>
                    </a:lnTo>
                    <a:lnTo>
                      <a:pt x="2" y="64"/>
                    </a:lnTo>
                    <a:lnTo>
                      <a:pt x="0" y="52"/>
                    </a:lnTo>
                    <a:lnTo>
                      <a:pt x="2" y="42"/>
                    </a:lnTo>
                    <a:lnTo>
                      <a:pt x="4" y="34"/>
                    </a:lnTo>
                    <a:lnTo>
                      <a:pt x="10" y="26"/>
                    </a:lnTo>
                    <a:lnTo>
                      <a:pt x="16" y="20"/>
                    </a:lnTo>
                    <a:lnTo>
                      <a:pt x="22" y="14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56" y="0"/>
                    </a:lnTo>
                    <a:lnTo>
                      <a:pt x="70" y="0"/>
                    </a:lnTo>
                    <a:lnTo>
                      <a:pt x="82" y="2"/>
                    </a:lnTo>
                    <a:lnTo>
                      <a:pt x="96" y="8"/>
                    </a:lnTo>
                    <a:lnTo>
                      <a:pt x="96" y="8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2" name="Freeform 58"/>
              <p:cNvSpPr>
                <a:spLocks/>
              </p:cNvSpPr>
              <p:nvPr/>
            </p:nvSpPr>
            <p:spPr bwMode="auto">
              <a:xfrm>
                <a:off x="2534" y="2362"/>
                <a:ext cx="82" cy="70"/>
              </a:xfrm>
              <a:custGeom>
                <a:avLst/>
                <a:gdLst>
                  <a:gd name="T0" fmla="*/ 56 w 82"/>
                  <a:gd name="T1" fmla="*/ 0 h 70"/>
                  <a:gd name="T2" fmla="*/ 56 w 82"/>
                  <a:gd name="T3" fmla="*/ 0 h 70"/>
                  <a:gd name="T4" fmla="*/ 68 w 82"/>
                  <a:gd name="T5" fmla="*/ 2 h 70"/>
                  <a:gd name="T6" fmla="*/ 76 w 82"/>
                  <a:gd name="T7" fmla="*/ 4 h 70"/>
                  <a:gd name="T8" fmla="*/ 80 w 82"/>
                  <a:gd name="T9" fmla="*/ 10 h 70"/>
                  <a:gd name="T10" fmla="*/ 82 w 82"/>
                  <a:gd name="T11" fmla="*/ 14 h 70"/>
                  <a:gd name="T12" fmla="*/ 82 w 82"/>
                  <a:gd name="T13" fmla="*/ 22 h 70"/>
                  <a:gd name="T14" fmla="*/ 80 w 82"/>
                  <a:gd name="T15" fmla="*/ 30 h 70"/>
                  <a:gd name="T16" fmla="*/ 72 w 82"/>
                  <a:gd name="T17" fmla="*/ 48 h 70"/>
                  <a:gd name="T18" fmla="*/ 72 w 82"/>
                  <a:gd name="T19" fmla="*/ 48 h 70"/>
                  <a:gd name="T20" fmla="*/ 66 w 82"/>
                  <a:gd name="T21" fmla="*/ 56 h 70"/>
                  <a:gd name="T22" fmla="*/ 58 w 82"/>
                  <a:gd name="T23" fmla="*/ 62 h 70"/>
                  <a:gd name="T24" fmla="*/ 50 w 82"/>
                  <a:gd name="T25" fmla="*/ 66 h 70"/>
                  <a:gd name="T26" fmla="*/ 42 w 82"/>
                  <a:gd name="T27" fmla="*/ 70 h 70"/>
                  <a:gd name="T28" fmla="*/ 34 w 82"/>
                  <a:gd name="T29" fmla="*/ 70 h 70"/>
                  <a:gd name="T30" fmla="*/ 24 w 82"/>
                  <a:gd name="T31" fmla="*/ 68 h 70"/>
                  <a:gd name="T32" fmla="*/ 16 w 82"/>
                  <a:gd name="T33" fmla="*/ 66 h 70"/>
                  <a:gd name="T34" fmla="*/ 6 w 82"/>
                  <a:gd name="T35" fmla="*/ 60 h 70"/>
                  <a:gd name="T36" fmla="*/ 0 w 82"/>
                  <a:gd name="T37" fmla="*/ 48 h 70"/>
                  <a:gd name="T38" fmla="*/ 0 w 82"/>
                  <a:gd name="T39" fmla="*/ 48 h 70"/>
                  <a:gd name="T40" fmla="*/ 4 w 82"/>
                  <a:gd name="T41" fmla="*/ 38 h 70"/>
                  <a:gd name="T42" fmla="*/ 10 w 82"/>
                  <a:gd name="T43" fmla="*/ 30 h 70"/>
                  <a:gd name="T44" fmla="*/ 14 w 82"/>
                  <a:gd name="T45" fmla="*/ 22 h 70"/>
                  <a:gd name="T46" fmla="*/ 22 w 82"/>
                  <a:gd name="T47" fmla="*/ 16 h 70"/>
                  <a:gd name="T48" fmla="*/ 28 w 82"/>
                  <a:gd name="T49" fmla="*/ 10 h 70"/>
                  <a:gd name="T50" fmla="*/ 36 w 82"/>
                  <a:gd name="T51" fmla="*/ 6 h 70"/>
                  <a:gd name="T52" fmla="*/ 56 w 82"/>
                  <a:gd name="T53" fmla="*/ 0 h 70"/>
                  <a:gd name="T54" fmla="*/ 56 w 82"/>
                  <a:gd name="T55" fmla="*/ 0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82" h="70">
                    <a:moveTo>
                      <a:pt x="56" y="0"/>
                    </a:moveTo>
                    <a:lnTo>
                      <a:pt x="56" y="0"/>
                    </a:lnTo>
                    <a:lnTo>
                      <a:pt x="68" y="2"/>
                    </a:lnTo>
                    <a:lnTo>
                      <a:pt x="76" y="4"/>
                    </a:lnTo>
                    <a:lnTo>
                      <a:pt x="80" y="10"/>
                    </a:lnTo>
                    <a:lnTo>
                      <a:pt x="82" y="14"/>
                    </a:lnTo>
                    <a:lnTo>
                      <a:pt x="82" y="22"/>
                    </a:lnTo>
                    <a:lnTo>
                      <a:pt x="80" y="30"/>
                    </a:lnTo>
                    <a:lnTo>
                      <a:pt x="72" y="48"/>
                    </a:lnTo>
                    <a:lnTo>
                      <a:pt x="72" y="48"/>
                    </a:lnTo>
                    <a:lnTo>
                      <a:pt x="66" y="56"/>
                    </a:lnTo>
                    <a:lnTo>
                      <a:pt x="58" y="62"/>
                    </a:lnTo>
                    <a:lnTo>
                      <a:pt x="50" y="66"/>
                    </a:lnTo>
                    <a:lnTo>
                      <a:pt x="42" y="70"/>
                    </a:lnTo>
                    <a:lnTo>
                      <a:pt x="34" y="70"/>
                    </a:lnTo>
                    <a:lnTo>
                      <a:pt x="24" y="68"/>
                    </a:lnTo>
                    <a:lnTo>
                      <a:pt x="16" y="66"/>
                    </a:lnTo>
                    <a:lnTo>
                      <a:pt x="6" y="60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4" y="38"/>
                    </a:lnTo>
                    <a:lnTo>
                      <a:pt x="10" y="30"/>
                    </a:lnTo>
                    <a:lnTo>
                      <a:pt x="14" y="22"/>
                    </a:lnTo>
                    <a:lnTo>
                      <a:pt x="22" y="16"/>
                    </a:lnTo>
                    <a:lnTo>
                      <a:pt x="28" y="10"/>
                    </a:lnTo>
                    <a:lnTo>
                      <a:pt x="36" y="6"/>
                    </a:lnTo>
                    <a:lnTo>
                      <a:pt x="56" y="0"/>
                    </a:lnTo>
                    <a:lnTo>
                      <a:pt x="56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3" name="Freeform 59"/>
              <p:cNvSpPr>
                <a:spLocks/>
              </p:cNvSpPr>
              <p:nvPr/>
            </p:nvSpPr>
            <p:spPr bwMode="auto">
              <a:xfrm>
                <a:off x="2554" y="1776"/>
                <a:ext cx="88" cy="62"/>
              </a:xfrm>
              <a:custGeom>
                <a:avLst/>
                <a:gdLst>
                  <a:gd name="T0" fmla="*/ 68 w 88"/>
                  <a:gd name="T1" fmla="*/ 0 h 62"/>
                  <a:gd name="T2" fmla="*/ 68 w 88"/>
                  <a:gd name="T3" fmla="*/ 0 h 62"/>
                  <a:gd name="T4" fmla="*/ 78 w 88"/>
                  <a:gd name="T5" fmla="*/ 4 h 62"/>
                  <a:gd name="T6" fmla="*/ 84 w 88"/>
                  <a:gd name="T7" fmla="*/ 10 h 62"/>
                  <a:gd name="T8" fmla="*/ 86 w 88"/>
                  <a:gd name="T9" fmla="*/ 16 h 62"/>
                  <a:gd name="T10" fmla="*/ 88 w 88"/>
                  <a:gd name="T11" fmla="*/ 22 h 62"/>
                  <a:gd name="T12" fmla="*/ 86 w 88"/>
                  <a:gd name="T13" fmla="*/ 30 h 62"/>
                  <a:gd name="T14" fmla="*/ 80 w 88"/>
                  <a:gd name="T15" fmla="*/ 36 h 62"/>
                  <a:gd name="T16" fmla="*/ 66 w 88"/>
                  <a:gd name="T17" fmla="*/ 50 h 62"/>
                  <a:gd name="T18" fmla="*/ 66 w 88"/>
                  <a:gd name="T19" fmla="*/ 50 h 62"/>
                  <a:gd name="T20" fmla="*/ 58 w 88"/>
                  <a:gd name="T21" fmla="*/ 56 h 62"/>
                  <a:gd name="T22" fmla="*/ 48 w 88"/>
                  <a:gd name="T23" fmla="*/ 60 h 62"/>
                  <a:gd name="T24" fmla="*/ 40 w 88"/>
                  <a:gd name="T25" fmla="*/ 62 h 62"/>
                  <a:gd name="T26" fmla="*/ 32 w 88"/>
                  <a:gd name="T27" fmla="*/ 62 h 62"/>
                  <a:gd name="T28" fmla="*/ 22 w 88"/>
                  <a:gd name="T29" fmla="*/ 58 h 62"/>
                  <a:gd name="T30" fmla="*/ 14 w 88"/>
                  <a:gd name="T31" fmla="*/ 54 h 62"/>
                  <a:gd name="T32" fmla="*/ 8 w 88"/>
                  <a:gd name="T33" fmla="*/ 48 h 62"/>
                  <a:gd name="T34" fmla="*/ 0 w 88"/>
                  <a:gd name="T35" fmla="*/ 40 h 62"/>
                  <a:gd name="T36" fmla="*/ 0 w 88"/>
                  <a:gd name="T37" fmla="*/ 26 h 62"/>
                  <a:gd name="T38" fmla="*/ 0 w 88"/>
                  <a:gd name="T39" fmla="*/ 26 h 62"/>
                  <a:gd name="T40" fmla="*/ 6 w 88"/>
                  <a:gd name="T41" fmla="*/ 18 h 62"/>
                  <a:gd name="T42" fmla="*/ 14 w 88"/>
                  <a:gd name="T43" fmla="*/ 12 h 62"/>
                  <a:gd name="T44" fmla="*/ 20 w 88"/>
                  <a:gd name="T45" fmla="*/ 6 h 62"/>
                  <a:gd name="T46" fmla="*/ 30 w 88"/>
                  <a:gd name="T47" fmla="*/ 2 h 62"/>
                  <a:gd name="T48" fmla="*/ 38 w 88"/>
                  <a:gd name="T49" fmla="*/ 0 h 62"/>
                  <a:gd name="T50" fmla="*/ 46 w 88"/>
                  <a:gd name="T51" fmla="*/ 0 h 62"/>
                  <a:gd name="T52" fmla="*/ 68 w 88"/>
                  <a:gd name="T53" fmla="*/ 0 h 62"/>
                  <a:gd name="T54" fmla="*/ 68 w 88"/>
                  <a:gd name="T55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88" h="62">
                    <a:moveTo>
                      <a:pt x="68" y="0"/>
                    </a:moveTo>
                    <a:lnTo>
                      <a:pt x="68" y="0"/>
                    </a:lnTo>
                    <a:lnTo>
                      <a:pt x="78" y="4"/>
                    </a:lnTo>
                    <a:lnTo>
                      <a:pt x="84" y="10"/>
                    </a:lnTo>
                    <a:lnTo>
                      <a:pt x="86" y="16"/>
                    </a:lnTo>
                    <a:lnTo>
                      <a:pt x="88" y="22"/>
                    </a:lnTo>
                    <a:lnTo>
                      <a:pt x="86" y="30"/>
                    </a:lnTo>
                    <a:lnTo>
                      <a:pt x="80" y="36"/>
                    </a:lnTo>
                    <a:lnTo>
                      <a:pt x="66" y="50"/>
                    </a:lnTo>
                    <a:lnTo>
                      <a:pt x="66" y="50"/>
                    </a:lnTo>
                    <a:lnTo>
                      <a:pt x="58" y="56"/>
                    </a:lnTo>
                    <a:lnTo>
                      <a:pt x="48" y="60"/>
                    </a:lnTo>
                    <a:lnTo>
                      <a:pt x="40" y="62"/>
                    </a:lnTo>
                    <a:lnTo>
                      <a:pt x="32" y="62"/>
                    </a:lnTo>
                    <a:lnTo>
                      <a:pt x="22" y="58"/>
                    </a:lnTo>
                    <a:lnTo>
                      <a:pt x="14" y="54"/>
                    </a:lnTo>
                    <a:lnTo>
                      <a:pt x="8" y="48"/>
                    </a:lnTo>
                    <a:lnTo>
                      <a:pt x="0" y="40"/>
                    </a:lnTo>
                    <a:lnTo>
                      <a:pt x="0" y="26"/>
                    </a:lnTo>
                    <a:lnTo>
                      <a:pt x="0" y="26"/>
                    </a:lnTo>
                    <a:lnTo>
                      <a:pt x="6" y="18"/>
                    </a:lnTo>
                    <a:lnTo>
                      <a:pt x="14" y="12"/>
                    </a:lnTo>
                    <a:lnTo>
                      <a:pt x="20" y="6"/>
                    </a:lnTo>
                    <a:lnTo>
                      <a:pt x="30" y="2"/>
                    </a:lnTo>
                    <a:lnTo>
                      <a:pt x="38" y="0"/>
                    </a:lnTo>
                    <a:lnTo>
                      <a:pt x="46" y="0"/>
                    </a:lnTo>
                    <a:lnTo>
                      <a:pt x="68" y="0"/>
                    </a:lnTo>
                    <a:lnTo>
                      <a:pt x="68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4" name="Freeform 60"/>
              <p:cNvSpPr>
                <a:spLocks/>
              </p:cNvSpPr>
              <p:nvPr/>
            </p:nvSpPr>
            <p:spPr bwMode="auto">
              <a:xfrm>
                <a:off x="2560" y="2368"/>
                <a:ext cx="52" cy="40"/>
              </a:xfrm>
              <a:custGeom>
                <a:avLst/>
                <a:gdLst>
                  <a:gd name="T0" fmla="*/ 0 w 52"/>
                  <a:gd name="T1" fmla="*/ 28 h 40"/>
                  <a:gd name="T2" fmla="*/ 0 w 52"/>
                  <a:gd name="T3" fmla="*/ 28 h 40"/>
                  <a:gd name="T4" fmla="*/ 10 w 52"/>
                  <a:gd name="T5" fmla="*/ 36 h 40"/>
                  <a:gd name="T6" fmla="*/ 16 w 52"/>
                  <a:gd name="T7" fmla="*/ 38 h 40"/>
                  <a:gd name="T8" fmla="*/ 22 w 52"/>
                  <a:gd name="T9" fmla="*/ 40 h 40"/>
                  <a:gd name="T10" fmla="*/ 34 w 52"/>
                  <a:gd name="T11" fmla="*/ 40 h 40"/>
                  <a:gd name="T12" fmla="*/ 34 w 52"/>
                  <a:gd name="T13" fmla="*/ 40 h 40"/>
                  <a:gd name="T14" fmla="*/ 42 w 52"/>
                  <a:gd name="T15" fmla="*/ 32 h 40"/>
                  <a:gd name="T16" fmla="*/ 48 w 52"/>
                  <a:gd name="T17" fmla="*/ 26 h 40"/>
                  <a:gd name="T18" fmla="*/ 52 w 52"/>
                  <a:gd name="T19" fmla="*/ 18 h 40"/>
                  <a:gd name="T20" fmla="*/ 52 w 52"/>
                  <a:gd name="T21" fmla="*/ 6 h 40"/>
                  <a:gd name="T22" fmla="*/ 52 w 52"/>
                  <a:gd name="T23" fmla="*/ 6 h 40"/>
                  <a:gd name="T24" fmla="*/ 42 w 52"/>
                  <a:gd name="T25" fmla="*/ 2 h 40"/>
                  <a:gd name="T26" fmla="*/ 34 w 52"/>
                  <a:gd name="T27" fmla="*/ 0 h 40"/>
                  <a:gd name="T28" fmla="*/ 28 w 52"/>
                  <a:gd name="T29" fmla="*/ 0 h 40"/>
                  <a:gd name="T30" fmla="*/ 20 w 52"/>
                  <a:gd name="T31" fmla="*/ 4 h 40"/>
                  <a:gd name="T32" fmla="*/ 14 w 52"/>
                  <a:gd name="T33" fmla="*/ 6 h 40"/>
                  <a:gd name="T34" fmla="*/ 8 w 52"/>
                  <a:gd name="T35" fmla="*/ 12 h 40"/>
                  <a:gd name="T36" fmla="*/ 4 w 52"/>
                  <a:gd name="T37" fmla="*/ 20 h 40"/>
                  <a:gd name="T38" fmla="*/ 0 w 52"/>
                  <a:gd name="T39" fmla="*/ 28 h 40"/>
                  <a:gd name="T40" fmla="*/ 0 w 52"/>
                  <a:gd name="T41" fmla="*/ 2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2" h="40">
                    <a:moveTo>
                      <a:pt x="0" y="28"/>
                    </a:moveTo>
                    <a:lnTo>
                      <a:pt x="0" y="28"/>
                    </a:lnTo>
                    <a:lnTo>
                      <a:pt x="10" y="36"/>
                    </a:lnTo>
                    <a:lnTo>
                      <a:pt x="16" y="38"/>
                    </a:lnTo>
                    <a:lnTo>
                      <a:pt x="22" y="40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42" y="32"/>
                    </a:lnTo>
                    <a:lnTo>
                      <a:pt x="48" y="26"/>
                    </a:lnTo>
                    <a:lnTo>
                      <a:pt x="52" y="18"/>
                    </a:lnTo>
                    <a:lnTo>
                      <a:pt x="52" y="6"/>
                    </a:lnTo>
                    <a:lnTo>
                      <a:pt x="52" y="6"/>
                    </a:lnTo>
                    <a:lnTo>
                      <a:pt x="42" y="2"/>
                    </a:lnTo>
                    <a:lnTo>
                      <a:pt x="34" y="0"/>
                    </a:lnTo>
                    <a:lnTo>
                      <a:pt x="28" y="0"/>
                    </a:lnTo>
                    <a:lnTo>
                      <a:pt x="20" y="4"/>
                    </a:lnTo>
                    <a:lnTo>
                      <a:pt x="14" y="6"/>
                    </a:lnTo>
                    <a:lnTo>
                      <a:pt x="8" y="12"/>
                    </a:lnTo>
                    <a:lnTo>
                      <a:pt x="4" y="20"/>
                    </a:lnTo>
                    <a:lnTo>
                      <a:pt x="0" y="28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5" name="Freeform 61"/>
              <p:cNvSpPr>
                <a:spLocks/>
              </p:cNvSpPr>
              <p:nvPr/>
            </p:nvSpPr>
            <p:spPr bwMode="auto">
              <a:xfrm>
                <a:off x="2582" y="1782"/>
                <a:ext cx="56" cy="38"/>
              </a:xfrm>
              <a:custGeom>
                <a:avLst/>
                <a:gdLst>
                  <a:gd name="T0" fmla="*/ 0 w 56"/>
                  <a:gd name="T1" fmla="*/ 16 h 38"/>
                  <a:gd name="T2" fmla="*/ 0 w 56"/>
                  <a:gd name="T3" fmla="*/ 16 h 38"/>
                  <a:gd name="T4" fmla="*/ 6 w 56"/>
                  <a:gd name="T5" fmla="*/ 26 h 38"/>
                  <a:gd name="T6" fmla="*/ 10 w 56"/>
                  <a:gd name="T7" fmla="*/ 32 h 38"/>
                  <a:gd name="T8" fmla="*/ 16 w 56"/>
                  <a:gd name="T9" fmla="*/ 34 h 38"/>
                  <a:gd name="T10" fmla="*/ 28 w 56"/>
                  <a:gd name="T11" fmla="*/ 38 h 38"/>
                  <a:gd name="T12" fmla="*/ 28 w 56"/>
                  <a:gd name="T13" fmla="*/ 38 h 38"/>
                  <a:gd name="T14" fmla="*/ 38 w 56"/>
                  <a:gd name="T15" fmla="*/ 34 h 38"/>
                  <a:gd name="T16" fmla="*/ 46 w 56"/>
                  <a:gd name="T17" fmla="*/ 30 h 38"/>
                  <a:gd name="T18" fmla="*/ 52 w 56"/>
                  <a:gd name="T19" fmla="*/ 22 h 38"/>
                  <a:gd name="T20" fmla="*/ 56 w 56"/>
                  <a:gd name="T21" fmla="*/ 12 h 38"/>
                  <a:gd name="T22" fmla="*/ 56 w 56"/>
                  <a:gd name="T23" fmla="*/ 12 h 38"/>
                  <a:gd name="T24" fmla="*/ 48 w 56"/>
                  <a:gd name="T25" fmla="*/ 6 h 38"/>
                  <a:gd name="T26" fmla="*/ 42 w 56"/>
                  <a:gd name="T27" fmla="*/ 2 h 38"/>
                  <a:gd name="T28" fmla="*/ 34 w 56"/>
                  <a:gd name="T29" fmla="*/ 0 h 38"/>
                  <a:gd name="T30" fmla="*/ 28 w 56"/>
                  <a:gd name="T31" fmla="*/ 0 h 38"/>
                  <a:gd name="T32" fmla="*/ 20 w 56"/>
                  <a:gd name="T33" fmla="*/ 0 h 38"/>
                  <a:gd name="T34" fmla="*/ 14 w 56"/>
                  <a:gd name="T35" fmla="*/ 4 h 38"/>
                  <a:gd name="T36" fmla="*/ 6 w 56"/>
                  <a:gd name="T37" fmla="*/ 10 h 38"/>
                  <a:gd name="T38" fmla="*/ 0 w 56"/>
                  <a:gd name="T39" fmla="*/ 16 h 38"/>
                  <a:gd name="T40" fmla="*/ 0 w 56"/>
                  <a:gd name="T41" fmla="*/ 1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6" h="38">
                    <a:moveTo>
                      <a:pt x="0" y="16"/>
                    </a:moveTo>
                    <a:lnTo>
                      <a:pt x="0" y="16"/>
                    </a:lnTo>
                    <a:lnTo>
                      <a:pt x="6" y="26"/>
                    </a:lnTo>
                    <a:lnTo>
                      <a:pt x="10" y="32"/>
                    </a:lnTo>
                    <a:lnTo>
                      <a:pt x="16" y="34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38" y="34"/>
                    </a:lnTo>
                    <a:lnTo>
                      <a:pt x="46" y="30"/>
                    </a:lnTo>
                    <a:lnTo>
                      <a:pt x="52" y="22"/>
                    </a:lnTo>
                    <a:lnTo>
                      <a:pt x="56" y="12"/>
                    </a:lnTo>
                    <a:lnTo>
                      <a:pt x="56" y="12"/>
                    </a:lnTo>
                    <a:lnTo>
                      <a:pt x="48" y="6"/>
                    </a:lnTo>
                    <a:lnTo>
                      <a:pt x="42" y="2"/>
                    </a:lnTo>
                    <a:lnTo>
                      <a:pt x="34" y="0"/>
                    </a:lnTo>
                    <a:lnTo>
                      <a:pt x="28" y="0"/>
                    </a:lnTo>
                    <a:lnTo>
                      <a:pt x="20" y="0"/>
                    </a:lnTo>
                    <a:lnTo>
                      <a:pt x="14" y="4"/>
                    </a:lnTo>
                    <a:lnTo>
                      <a:pt x="6" y="10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6" name="Freeform 62"/>
              <p:cNvSpPr>
                <a:spLocks/>
              </p:cNvSpPr>
              <p:nvPr/>
            </p:nvSpPr>
            <p:spPr bwMode="auto">
              <a:xfrm>
                <a:off x="2516" y="2320"/>
                <a:ext cx="50" cy="28"/>
              </a:xfrm>
              <a:custGeom>
                <a:avLst/>
                <a:gdLst>
                  <a:gd name="T0" fmla="*/ 46 w 50"/>
                  <a:gd name="T1" fmla="*/ 2 h 28"/>
                  <a:gd name="T2" fmla="*/ 26 w 50"/>
                  <a:gd name="T3" fmla="*/ 0 h 28"/>
                  <a:gd name="T4" fmla="*/ 10 w 50"/>
                  <a:gd name="T5" fmla="*/ 8 h 28"/>
                  <a:gd name="T6" fmla="*/ 2 w 50"/>
                  <a:gd name="T7" fmla="*/ 18 h 28"/>
                  <a:gd name="T8" fmla="*/ 0 w 50"/>
                  <a:gd name="T9" fmla="*/ 26 h 28"/>
                  <a:gd name="T10" fmla="*/ 8 w 50"/>
                  <a:gd name="T11" fmla="*/ 28 h 28"/>
                  <a:gd name="T12" fmla="*/ 18 w 50"/>
                  <a:gd name="T13" fmla="*/ 26 h 28"/>
                  <a:gd name="T14" fmla="*/ 28 w 50"/>
                  <a:gd name="T15" fmla="*/ 20 h 28"/>
                  <a:gd name="T16" fmla="*/ 40 w 50"/>
                  <a:gd name="T17" fmla="*/ 16 h 28"/>
                  <a:gd name="T18" fmla="*/ 46 w 50"/>
                  <a:gd name="T19" fmla="*/ 14 h 28"/>
                  <a:gd name="T20" fmla="*/ 50 w 50"/>
                  <a:gd name="T21" fmla="*/ 10 h 28"/>
                  <a:gd name="T22" fmla="*/ 50 w 50"/>
                  <a:gd name="T23" fmla="*/ 6 h 28"/>
                  <a:gd name="T24" fmla="*/ 46 w 50"/>
                  <a:gd name="T25" fmla="*/ 2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0" h="28">
                    <a:moveTo>
                      <a:pt x="46" y="2"/>
                    </a:moveTo>
                    <a:lnTo>
                      <a:pt x="26" y="0"/>
                    </a:lnTo>
                    <a:lnTo>
                      <a:pt x="10" y="8"/>
                    </a:lnTo>
                    <a:lnTo>
                      <a:pt x="2" y="18"/>
                    </a:lnTo>
                    <a:lnTo>
                      <a:pt x="0" y="26"/>
                    </a:lnTo>
                    <a:lnTo>
                      <a:pt x="8" y="28"/>
                    </a:lnTo>
                    <a:lnTo>
                      <a:pt x="18" y="26"/>
                    </a:lnTo>
                    <a:lnTo>
                      <a:pt x="28" y="20"/>
                    </a:lnTo>
                    <a:lnTo>
                      <a:pt x="40" y="16"/>
                    </a:lnTo>
                    <a:lnTo>
                      <a:pt x="46" y="14"/>
                    </a:lnTo>
                    <a:lnTo>
                      <a:pt x="50" y="10"/>
                    </a:lnTo>
                    <a:lnTo>
                      <a:pt x="50" y="6"/>
                    </a:lnTo>
                    <a:lnTo>
                      <a:pt x="46" y="2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7" name="Freeform 63"/>
              <p:cNvSpPr>
                <a:spLocks/>
              </p:cNvSpPr>
              <p:nvPr/>
            </p:nvSpPr>
            <p:spPr bwMode="auto">
              <a:xfrm>
                <a:off x="2556" y="1720"/>
                <a:ext cx="56" cy="22"/>
              </a:xfrm>
              <a:custGeom>
                <a:avLst/>
                <a:gdLst>
                  <a:gd name="T0" fmla="*/ 52 w 56"/>
                  <a:gd name="T1" fmla="*/ 8 h 22"/>
                  <a:gd name="T2" fmla="*/ 36 w 56"/>
                  <a:gd name="T3" fmla="*/ 0 h 22"/>
                  <a:gd name="T4" fmla="*/ 18 w 56"/>
                  <a:gd name="T5" fmla="*/ 2 h 22"/>
                  <a:gd name="T6" fmla="*/ 6 w 56"/>
                  <a:gd name="T7" fmla="*/ 8 h 22"/>
                  <a:gd name="T8" fmla="*/ 0 w 56"/>
                  <a:gd name="T9" fmla="*/ 14 h 22"/>
                  <a:gd name="T10" fmla="*/ 8 w 56"/>
                  <a:gd name="T11" fmla="*/ 22 h 22"/>
                  <a:gd name="T12" fmla="*/ 18 w 56"/>
                  <a:gd name="T13" fmla="*/ 22 h 22"/>
                  <a:gd name="T14" fmla="*/ 30 w 56"/>
                  <a:gd name="T15" fmla="*/ 20 h 22"/>
                  <a:gd name="T16" fmla="*/ 40 w 56"/>
                  <a:gd name="T17" fmla="*/ 20 h 22"/>
                  <a:gd name="T18" fmla="*/ 48 w 56"/>
                  <a:gd name="T19" fmla="*/ 20 h 22"/>
                  <a:gd name="T20" fmla="*/ 52 w 56"/>
                  <a:gd name="T21" fmla="*/ 18 h 22"/>
                  <a:gd name="T22" fmla="*/ 56 w 56"/>
                  <a:gd name="T23" fmla="*/ 14 h 22"/>
                  <a:gd name="T24" fmla="*/ 52 w 56"/>
                  <a:gd name="T25" fmla="*/ 8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6" h="22">
                    <a:moveTo>
                      <a:pt x="52" y="8"/>
                    </a:moveTo>
                    <a:lnTo>
                      <a:pt x="36" y="0"/>
                    </a:lnTo>
                    <a:lnTo>
                      <a:pt x="18" y="2"/>
                    </a:lnTo>
                    <a:lnTo>
                      <a:pt x="6" y="8"/>
                    </a:lnTo>
                    <a:lnTo>
                      <a:pt x="0" y="14"/>
                    </a:lnTo>
                    <a:lnTo>
                      <a:pt x="8" y="22"/>
                    </a:lnTo>
                    <a:lnTo>
                      <a:pt x="18" y="22"/>
                    </a:lnTo>
                    <a:lnTo>
                      <a:pt x="30" y="20"/>
                    </a:lnTo>
                    <a:lnTo>
                      <a:pt x="40" y="20"/>
                    </a:lnTo>
                    <a:lnTo>
                      <a:pt x="48" y="20"/>
                    </a:lnTo>
                    <a:lnTo>
                      <a:pt x="52" y="18"/>
                    </a:lnTo>
                    <a:lnTo>
                      <a:pt x="56" y="14"/>
                    </a:lnTo>
                    <a:lnTo>
                      <a:pt x="52" y="8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8" name="Freeform 64"/>
              <p:cNvSpPr>
                <a:spLocks/>
              </p:cNvSpPr>
              <p:nvPr/>
            </p:nvSpPr>
            <p:spPr bwMode="auto">
              <a:xfrm>
                <a:off x="2594" y="2528"/>
                <a:ext cx="44" cy="36"/>
              </a:xfrm>
              <a:custGeom>
                <a:avLst/>
                <a:gdLst>
                  <a:gd name="T0" fmla="*/ 40 w 44"/>
                  <a:gd name="T1" fmla="*/ 0 h 36"/>
                  <a:gd name="T2" fmla="*/ 20 w 44"/>
                  <a:gd name="T3" fmla="*/ 4 h 36"/>
                  <a:gd name="T4" fmla="*/ 6 w 44"/>
                  <a:gd name="T5" fmla="*/ 16 h 36"/>
                  <a:gd name="T6" fmla="*/ 0 w 44"/>
                  <a:gd name="T7" fmla="*/ 28 h 36"/>
                  <a:gd name="T8" fmla="*/ 0 w 44"/>
                  <a:gd name="T9" fmla="*/ 36 h 36"/>
                  <a:gd name="T10" fmla="*/ 10 w 44"/>
                  <a:gd name="T11" fmla="*/ 36 h 36"/>
                  <a:gd name="T12" fmla="*/ 18 w 44"/>
                  <a:gd name="T13" fmla="*/ 32 h 36"/>
                  <a:gd name="T14" fmla="*/ 28 w 44"/>
                  <a:gd name="T15" fmla="*/ 24 h 36"/>
                  <a:gd name="T16" fmla="*/ 36 w 44"/>
                  <a:gd name="T17" fmla="*/ 16 h 36"/>
                  <a:gd name="T18" fmla="*/ 42 w 44"/>
                  <a:gd name="T19" fmla="*/ 12 h 36"/>
                  <a:gd name="T20" fmla="*/ 44 w 44"/>
                  <a:gd name="T21" fmla="*/ 8 h 36"/>
                  <a:gd name="T22" fmla="*/ 44 w 44"/>
                  <a:gd name="T23" fmla="*/ 2 h 36"/>
                  <a:gd name="T24" fmla="*/ 40 w 44"/>
                  <a:gd name="T25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4" h="36">
                    <a:moveTo>
                      <a:pt x="40" y="0"/>
                    </a:moveTo>
                    <a:lnTo>
                      <a:pt x="20" y="4"/>
                    </a:lnTo>
                    <a:lnTo>
                      <a:pt x="6" y="16"/>
                    </a:lnTo>
                    <a:lnTo>
                      <a:pt x="0" y="28"/>
                    </a:lnTo>
                    <a:lnTo>
                      <a:pt x="0" y="36"/>
                    </a:lnTo>
                    <a:lnTo>
                      <a:pt x="10" y="36"/>
                    </a:lnTo>
                    <a:lnTo>
                      <a:pt x="18" y="32"/>
                    </a:lnTo>
                    <a:lnTo>
                      <a:pt x="28" y="24"/>
                    </a:lnTo>
                    <a:lnTo>
                      <a:pt x="36" y="16"/>
                    </a:lnTo>
                    <a:lnTo>
                      <a:pt x="42" y="12"/>
                    </a:lnTo>
                    <a:lnTo>
                      <a:pt x="44" y="8"/>
                    </a:lnTo>
                    <a:lnTo>
                      <a:pt x="44" y="2"/>
                    </a:lnTo>
                    <a:lnTo>
                      <a:pt x="40" y="0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9" name="Freeform 65"/>
              <p:cNvSpPr>
                <a:spLocks/>
              </p:cNvSpPr>
              <p:nvPr/>
            </p:nvSpPr>
            <p:spPr bwMode="auto">
              <a:xfrm>
                <a:off x="2558" y="1944"/>
                <a:ext cx="52" cy="28"/>
              </a:xfrm>
              <a:custGeom>
                <a:avLst/>
                <a:gdLst>
                  <a:gd name="T0" fmla="*/ 48 w 52"/>
                  <a:gd name="T1" fmla="*/ 4 h 28"/>
                  <a:gd name="T2" fmla="*/ 30 w 52"/>
                  <a:gd name="T3" fmla="*/ 0 h 28"/>
                  <a:gd name="T4" fmla="*/ 12 w 52"/>
                  <a:gd name="T5" fmla="*/ 6 h 28"/>
                  <a:gd name="T6" fmla="*/ 2 w 52"/>
                  <a:gd name="T7" fmla="*/ 16 h 28"/>
                  <a:gd name="T8" fmla="*/ 0 w 52"/>
                  <a:gd name="T9" fmla="*/ 24 h 28"/>
                  <a:gd name="T10" fmla="*/ 8 w 52"/>
                  <a:gd name="T11" fmla="*/ 28 h 28"/>
                  <a:gd name="T12" fmla="*/ 18 w 52"/>
                  <a:gd name="T13" fmla="*/ 26 h 28"/>
                  <a:gd name="T14" fmla="*/ 28 w 52"/>
                  <a:gd name="T15" fmla="*/ 20 h 28"/>
                  <a:gd name="T16" fmla="*/ 40 w 52"/>
                  <a:gd name="T17" fmla="*/ 18 h 28"/>
                  <a:gd name="T18" fmla="*/ 46 w 52"/>
                  <a:gd name="T19" fmla="*/ 16 h 28"/>
                  <a:gd name="T20" fmla="*/ 50 w 52"/>
                  <a:gd name="T21" fmla="*/ 12 h 28"/>
                  <a:gd name="T22" fmla="*/ 52 w 52"/>
                  <a:gd name="T23" fmla="*/ 6 h 28"/>
                  <a:gd name="T24" fmla="*/ 48 w 52"/>
                  <a:gd name="T25" fmla="*/ 4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2" h="28">
                    <a:moveTo>
                      <a:pt x="48" y="4"/>
                    </a:moveTo>
                    <a:lnTo>
                      <a:pt x="30" y="0"/>
                    </a:lnTo>
                    <a:lnTo>
                      <a:pt x="12" y="6"/>
                    </a:lnTo>
                    <a:lnTo>
                      <a:pt x="2" y="16"/>
                    </a:lnTo>
                    <a:lnTo>
                      <a:pt x="0" y="24"/>
                    </a:lnTo>
                    <a:lnTo>
                      <a:pt x="8" y="28"/>
                    </a:lnTo>
                    <a:lnTo>
                      <a:pt x="18" y="26"/>
                    </a:lnTo>
                    <a:lnTo>
                      <a:pt x="28" y="20"/>
                    </a:lnTo>
                    <a:lnTo>
                      <a:pt x="40" y="18"/>
                    </a:lnTo>
                    <a:lnTo>
                      <a:pt x="46" y="16"/>
                    </a:lnTo>
                    <a:lnTo>
                      <a:pt x="50" y="12"/>
                    </a:lnTo>
                    <a:lnTo>
                      <a:pt x="52" y="6"/>
                    </a:lnTo>
                    <a:lnTo>
                      <a:pt x="48" y="4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0" name="Freeform 66"/>
              <p:cNvSpPr>
                <a:spLocks/>
              </p:cNvSpPr>
              <p:nvPr/>
            </p:nvSpPr>
            <p:spPr bwMode="auto">
              <a:xfrm>
                <a:off x="2572" y="2374"/>
                <a:ext cx="32" cy="26"/>
              </a:xfrm>
              <a:custGeom>
                <a:avLst/>
                <a:gdLst>
                  <a:gd name="T0" fmla="*/ 28 w 32"/>
                  <a:gd name="T1" fmla="*/ 2 h 26"/>
                  <a:gd name="T2" fmla="*/ 20 w 32"/>
                  <a:gd name="T3" fmla="*/ 0 h 26"/>
                  <a:gd name="T4" fmla="*/ 12 w 32"/>
                  <a:gd name="T5" fmla="*/ 4 h 26"/>
                  <a:gd name="T6" fmla="*/ 0 w 32"/>
                  <a:gd name="T7" fmla="*/ 14 h 26"/>
                  <a:gd name="T8" fmla="*/ 0 w 32"/>
                  <a:gd name="T9" fmla="*/ 22 h 26"/>
                  <a:gd name="T10" fmla="*/ 12 w 32"/>
                  <a:gd name="T11" fmla="*/ 26 h 26"/>
                  <a:gd name="T12" fmla="*/ 22 w 32"/>
                  <a:gd name="T13" fmla="*/ 22 h 26"/>
                  <a:gd name="T14" fmla="*/ 32 w 32"/>
                  <a:gd name="T15" fmla="*/ 12 h 26"/>
                  <a:gd name="T16" fmla="*/ 32 w 32"/>
                  <a:gd name="T17" fmla="*/ 6 h 26"/>
                  <a:gd name="T18" fmla="*/ 28 w 32"/>
                  <a:gd name="T19" fmla="*/ 2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26">
                    <a:moveTo>
                      <a:pt x="28" y="2"/>
                    </a:moveTo>
                    <a:lnTo>
                      <a:pt x="20" y="0"/>
                    </a:lnTo>
                    <a:lnTo>
                      <a:pt x="12" y="4"/>
                    </a:lnTo>
                    <a:lnTo>
                      <a:pt x="0" y="14"/>
                    </a:lnTo>
                    <a:lnTo>
                      <a:pt x="0" y="22"/>
                    </a:lnTo>
                    <a:lnTo>
                      <a:pt x="12" y="26"/>
                    </a:lnTo>
                    <a:lnTo>
                      <a:pt x="22" y="22"/>
                    </a:lnTo>
                    <a:lnTo>
                      <a:pt x="32" y="12"/>
                    </a:lnTo>
                    <a:lnTo>
                      <a:pt x="32" y="6"/>
                    </a:lnTo>
                    <a:lnTo>
                      <a:pt x="28" y="2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1" name="Freeform 67"/>
              <p:cNvSpPr>
                <a:spLocks/>
              </p:cNvSpPr>
              <p:nvPr/>
            </p:nvSpPr>
            <p:spPr bwMode="auto">
              <a:xfrm>
                <a:off x="2592" y="1788"/>
                <a:ext cx="36" cy="22"/>
              </a:xfrm>
              <a:custGeom>
                <a:avLst/>
                <a:gdLst>
                  <a:gd name="T0" fmla="*/ 34 w 36"/>
                  <a:gd name="T1" fmla="*/ 4 h 22"/>
                  <a:gd name="T2" fmla="*/ 28 w 36"/>
                  <a:gd name="T3" fmla="*/ 0 h 22"/>
                  <a:gd name="T4" fmla="*/ 18 w 36"/>
                  <a:gd name="T5" fmla="*/ 2 h 22"/>
                  <a:gd name="T6" fmla="*/ 4 w 36"/>
                  <a:gd name="T7" fmla="*/ 6 h 22"/>
                  <a:gd name="T8" fmla="*/ 0 w 36"/>
                  <a:gd name="T9" fmla="*/ 14 h 22"/>
                  <a:gd name="T10" fmla="*/ 12 w 36"/>
                  <a:gd name="T11" fmla="*/ 22 h 22"/>
                  <a:gd name="T12" fmla="*/ 22 w 36"/>
                  <a:gd name="T13" fmla="*/ 22 h 22"/>
                  <a:gd name="T14" fmla="*/ 34 w 36"/>
                  <a:gd name="T15" fmla="*/ 14 h 22"/>
                  <a:gd name="T16" fmla="*/ 36 w 36"/>
                  <a:gd name="T17" fmla="*/ 10 h 22"/>
                  <a:gd name="T18" fmla="*/ 34 w 36"/>
                  <a:gd name="T19" fmla="*/ 4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6" h="22">
                    <a:moveTo>
                      <a:pt x="34" y="4"/>
                    </a:moveTo>
                    <a:lnTo>
                      <a:pt x="28" y="0"/>
                    </a:lnTo>
                    <a:lnTo>
                      <a:pt x="18" y="2"/>
                    </a:lnTo>
                    <a:lnTo>
                      <a:pt x="4" y="6"/>
                    </a:lnTo>
                    <a:lnTo>
                      <a:pt x="0" y="14"/>
                    </a:lnTo>
                    <a:lnTo>
                      <a:pt x="12" y="22"/>
                    </a:lnTo>
                    <a:lnTo>
                      <a:pt x="22" y="22"/>
                    </a:lnTo>
                    <a:lnTo>
                      <a:pt x="34" y="14"/>
                    </a:lnTo>
                    <a:lnTo>
                      <a:pt x="36" y="10"/>
                    </a:lnTo>
                    <a:lnTo>
                      <a:pt x="34" y="4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2" name="Freeform 68"/>
              <p:cNvSpPr>
                <a:spLocks/>
              </p:cNvSpPr>
              <p:nvPr/>
            </p:nvSpPr>
            <p:spPr bwMode="auto">
              <a:xfrm>
                <a:off x="2526" y="2324"/>
                <a:ext cx="30" cy="16"/>
              </a:xfrm>
              <a:custGeom>
                <a:avLst/>
                <a:gdLst>
                  <a:gd name="T0" fmla="*/ 28 w 30"/>
                  <a:gd name="T1" fmla="*/ 0 h 16"/>
                  <a:gd name="T2" fmla="*/ 18 w 30"/>
                  <a:gd name="T3" fmla="*/ 2 h 16"/>
                  <a:gd name="T4" fmla="*/ 10 w 30"/>
                  <a:gd name="T5" fmla="*/ 4 h 16"/>
                  <a:gd name="T6" fmla="*/ 2 w 30"/>
                  <a:gd name="T7" fmla="*/ 8 h 16"/>
                  <a:gd name="T8" fmla="*/ 0 w 30"/>
                  <a:gd name="T9" fmla="*/ 16 h 16"/>
                  <a:gd name="T10" fmla="*/ 12 w 30"/>
                  <a:gd name="T11" fmla="*/ 16 h 16"/>
                  <a:gd name="T12" fmla="*/ 20 w 30"/>
                  <a:gd name="T13" fmla="*/ 10 h 16"/>
                  <a:gd name="T14" fmla="*/ 28 w 30"/>
                  <a:gd name="T15" fmla="*/ 8 h 16"/>
                  <a:gd name="T16" fmla="*/ 30 w 30"/>
                  <a:gd name="T17" fmla="*/ 6 h 16"/>
                  <a:gd name="T18" fmla="*/ 28 w 30"/>
                  <a:gd name="T19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0" h="16">
                    <a:moveTo>
                      <a:pt x="28" y="0"/>
                    </a:moveTo>
                    <a:lnTo>
                      <a:pt x="18" y="2"/>
                    </a:lnTo>
                    <a:lnTo>
                      <a:pt x="10" y="4"/>
                    </a:lnTo>
                    <a:lnTo>
                      <a:pt x="2" y="8"/>
                    </a:lnTo>
                    <a:lnTo>
                      <a:pt x="0" y="16"/>
                    </a:lnTo>
                    <a:lnTo>
                      <a:pt x="12" y="16"/>
                    </a:lnTo>
                    <a:lnTo>
                      <a:pt x="20" y="10"/>
                    </a:lnTo>
                    <a:lnTo>
                      <a:pt x="28" y="8"/>
                    </a:lnTo>
                    <a:lnTo>
                      <a:pt x="30" y="6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3" name="Freeform 69"/>
              <p:cNvSpPr>
                <a:spLocks/>
              </p:cNvSpPr>
              <p:nvPr/>
            </p:nvSpPr>
            <p:spPr bwMode="auto">
              <a:xfrm>
                <a:off x="2568" y="1724"/>
                <a:ext cx="32" cy="14"/>
              </a:xfrm>
              <a:custGeom>
                <a:avLst/>
                <a:gdLst>
                  <a:gd name="T0" fmla="*/ 32 w 32"/>
                  <a:gd name="T1" fmla="*/ 6 h 14"/>
                  <a:gd name="T2" fmla="*/ 24 w 32"/>
                  <a:gd name="T3" fmla="*/ 2 h 14"/>
                  <a:gd name="T4" fmla="*/ 14 w 32"/>
                  <a:gd name="T5" fmla="*/ 0 h 14"/>
                  <a:gd name="T6" fmla="*/ 4 w 32"/>
                  <a:gd name="T7" fmla="*/ 2 h 14"/>
                  <a:gd name="T8" fmla="*/ 0 w 32"/>
                  <a:gd name="T9" fmla="*/ 8 h 14"/>
                  <a:gd name="T10" fmla="*/ 12 w 32"/>
                  <a:gd name="T11" fmla="*/ 14 h 14"/>
                  <a:gd name="T12" fmla="*/ 20 w 32"/>
                  <a:gd name="T13" fmla="*/ 10 h 14"/>
                  <a:gd name="T14" fmla="*/ 28 w 32"/>
                  <a:gd name="T15" fmla="*/ 10 h 14"/>
                  <a:gd name="T16" fmla="*/ 32 w 32"/>
                  <a:gd name="T17" fmla="*/ 10 h 14"/>
                  <a:gd name="T18" fmla="*/ 32 w 32"/>
                  <a:gd name="T19" fmla="*/ 6 h 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14">
                    <a:moveTo>
                      <a:pt x="32" y="6"/>
                    </a:moveTo>
                    <a:lnTo>
                      <a:pt x="24" y="2"/>
                    </a:lnTo>
                    <a:lnTo>
                      <a:pt x="14" y="0"/>
                    </a:lnTo>
                    <a:lnTo>
                      <a:pt x="4" y="2"/>
                    </a:lnTo>
                    <a:lnTo>
                      <a:pt x="0" y="8"/>
                    </a:lnTo>
                    <a:lnTo>
                      <a:pt x="12" y="14"/>
                    </a:lnTo>
                    <a:lnTo>
                      <a:pt x="20" y="10"/>
                    </a:lnTo>
                    <a:lnTo>
                      <a:pt x="28" y="10"/>
                    </a:lnTo>
                    <a:lnTo>
                      <a:pt x="32" y="10"/>
                    </a:lnTo>
                    <a:lnTo>
                      <a:pt x="32" y="6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4" name="Freeform 70"/>
              <p:cNvSpPr>
                <a:spLocks/>
              </p:cNvSpPr>
              <p:nvPr/>
            </p:nvSpPr>
            <p:spPr bwMode="auto">
              <a:xfrm>
                <a:off x="2576" y="2378"/>
                <a:ext cx="22" cy="18"/>
              </a:xfrm>
              <a:custGeom>
                <a:avLst/>
                <a:gdLst>
                  <a:gd name="T0" fmla="*/ 20 w 22"/>
                  <a:gd name="T1" fmla="*/ 0 h 18"/>
                  <a:gd name="T2" fmla="*/ 12 w 22"/>
                  <a:gd name="T3" fmla="*/ 4 h 18"/>
                  <a:gd name="T4" fmla="*/ 0 w 22"/>
                  <a:gd name="T5" fmla="*/ 12 h 18"/>
                  <a:gd name="T6" fmla="*/ 6 w 22"/>
                  <a:gd name="T7" fmla="*/ 18 h 18"/>
                  <a:gd name="T8" fmla="*/ 14 w 22"/>
                  <a:gd name="T9" fmla="*/ 14 h 18"/>
                  <a:gd name="T10" fmla="*/ 20 w 22"/>
                  <a:gd name="T11" fmla="*/ 8 h 18"/>
                  <a:gd name="T12" fmla="*/ 22 w 22"/>
                  <a:gd name="T13" fmla="*/ 6 h 18"/>
                  <a:gd name="T14" fmla="*/ 20 w 22"/>
                  <a:gd name="T15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18">
                    <a:moveTo>
                      <a:pt x="20" y="0"/>
                    </a:moveTo>
                    <a:lnTo>
                      <a:pt x="12" y="4"/>
                    </a:lnTo>
                    <a:lnTo>
                      <a:pt x="0" y="12"/>
                    </a:lnTo>
                    <a:lnTo>
                      <a:pt x="6" y="18"/>
                    </a:lnTo>
                    <a:lnTo>
                      <a:pt x="14" y="14"/>
                    </a:lnTo>
                    <a:lnTo>
                      <a:pt x="20" y="8"/>
                    </a:lnTo>
                    <a:lnTo>
                      <a:pt x="22" y="6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5" name="Freeform 71"/>
              <p:cNvSpPr>
                <a:spLocks/>
              </p:cNvSpPr>
              <p:nvPr/>
            </p:nvSpPr>
            <p:spPr bwMode="auto">
              <a:xfrm>
                <a:off x="2598" y="1794"/>
                <a:ext cx="24" cy="12"/>
              </a:xfrm>
              <a:custGeom>
                <a:avLst/>
                <a:gdLst>
                  <a:gd name="T0" fmla="*/ 24 w 24"/>
                  <a:gd name="T1" fmla="*/ 0 h 12"/>
                  <a:gd name="T2" fmla="*/ 14 w 24"/>
                  <a:gd name="T3" fmla="*/ 0 h 12"/>
                  <a:gd name="T4" fmla="*/ 0 w 24"/>
                  <a:gd name="T5" fmla="*/ 4 h 12"/>
                  <a:gd name="T6" fmla="*/ 6 w 24"/>
                  <a:gd name="T7" fmla="*/ 12 h 12"/>
                  <a:gd name="T8" fmla="*/ 12 w 24"/>
                  <a:gd name="T9" fmla="*/ 10 h 12"/>
                  <a:gd name="T10" fmla="*/ 20 w 24"/>
                  <a:gd name="T11" fmla="*/ 8 h 12"/>
                  <a:gd name="T12" fmla="*/ 24 w 24"/>
                  <a:gd name="T13" fmla="*/ 4 h 12"/>
                  <a:gd name="T14" fmla="*/ 24 w 24"/>
                  <a:gd name="T15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12">
                    <a:moveTo>
                      <a:pt x="24" y="0"/>
                    </a:moveTo>
                    <a:lnTo>
                      <a:pt x="14" y="0"/>
                    </a:lnTo>
                    <a:lnTo>
                      <a:pt x="0" y="4"/>
                    </a:lnTo>
                    <a:lnTo>
                      <a:pt x="6" y="12"/>
                    </a:lnTo>
                    <a:lnTo>
                      <a:pt x="12" y="10"/>
                    </a:lnTo>
                    <a:lnTo>
                      <a:pt x="20" y="8"/>
                    </a:lnTo>
                    <a:lnTo>
                      <a:pt x="24" y="4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6" name="Freeform 72"/>
              <p:cNvSpPr>
                <a:spLocks/>
              </p:cNvSpPr>
              <p:nvPr/>
            </p:nvSpPr>
            <p:spPr bwMode="auto">
              <a:xfrm>
                <a:off x="2532" y="2328"/>
                <a:ext cx="22" cy="8"/>
              </a:xfrm>
              <a:custGeom>
                <a:avLst/>
                <a:gdLst>
                  <a:gd name="T0" fmla="*/ 16 w 22"/>
                  <a:gd name="T1" fmla="*/ 0 h 8"/>
                  <a:gd name="T2" fmla="*/ 8 w 22"/>
                  <a:gd name="T3" fmla="*/ 0 h 8"/>
                  <a:gd name="T4" fmla="*/ 4 w 22"/>
                  <a:gd name="T5" fmla="*/ 4 h 8"/>
                  <a:gd name="T6" fmla="*/ 0 w 22"/>
                  <a:gd name="T7" fmla="*/ 8 h 8"/>
                  <a:gd name="T8" fmla="*/ 6 w 22"/>
                  <a:gd name="T9" fmla="*/ 8 h 8"/>
                  <a:gd name="T10" fmla="*/ 12 w 22"/>
                  <a:gd name="T11" fmla="*/ 4 h 8"/>
                  <a:gd name="T12" fmla="*/ 22 w 22"/>
                  <a:gd name="T13" fmla="*/ 0 h 8"/>
                  <a:gd name="T14" fmla="*/ 16 w 22"/>
                  <a:gd name="T15" fmla="*/ 0 h 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2" h="8">
                    <a:moveTo>
                      <a:pt x="16" y="0"/>
                    </a:moveTo>
                    <a:lnTo>
                      <a:pt x="8" y="0"/>
                    </a:lnTo>
                    <a:lnTo>
                      <a:pt x="4" y="4"/>
                    </a:lnTo>
                    <a:lnTo>
                      <a:pt x="0" y="8"/>
                    </a:lnTo>
                    <a:lnTo>
                      <a:pt x="6" y="8"/>
                    </a:lnTo>
                    <a:lnTo>
                      <a:pt x="12" y="4"/>
                    </a:lnTo>
                    <a:lnTo>
                      <a:pt x="22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7" name="Freeform 73"/>
              <p:cNvSpPr>
                <a:spLocks/>
              </p:cNvSpPr>
              <p:nvPr/>
            </p:nvSpPr>
            <p:spPr bwMode="auto">
              <a:xfrm>
                <a:off x="2574" y="1728"/>
                <a:ext cx="24" cy="6"/>
              </a:xfrm>
              <a:custGeom>
                <a:avLst/>
                <a:gdLst>
                  <a:gd name="T0" fmla="*/ 20 w 24"/>
                  <a:gd name="T1" fmla="*/ 2 h 6"/>
                  <a:gd name="T2" fmla="*/ 10 w 24"/>
                  <a:gd name="T3" fmla="*/ 0 h 6"/>
                  <a:gd name="T4" fmla="*/ 6 w 24"/>
                  <a:gd name="T5" fmla="*/ 0 h 6"/>
                  <a:gd name="T6" fmla="*/ 0 w 24"/>
                  <a:gd name="T7" fmla="*/ 4 h 6"/>
                  <a:gd name="T8" fmla="*/ 8 w 24"/>
                  <a:gd name="T9" fmla="*/ 6 h 6"/>
                  <a:gd name="T10" fmla="*/ 16 w 24"/>
                  <a:gd name="T11" fmla="*/ 4 h 6"/>
                  <a:gd name="T12" fmla="*/ 24 w 24"/>
                  <a:gd name="T13" fmla="*/ 4 h 6"/>
                  <a:gd name="T14" fmla="*/ 20 w 24"/>
                  <a:gd name="T15" fmla="*/ 2 h 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4" h="6">
                    <a:moveTo>
                      <a:pt x="20" y="2"/>
                    </a:moveTo>
                    <a:lnTo>
                      <a:pt x="10" y="0"/>
                    </a:lnTo>
                    <a:lnTo>
                      <a:pt x="6" y="0"/>
                    </a:lnTo>
                    <a:lnTo>
                      <a:pt x="0" y="4"/>
                    </a:lnTo>
                    <a:lnTo>
                      <a:pt x="8" y="6"/>
                    </a:lnTo>
                    <a:lnTo>
                      <a:pt x="16" y="4"/>
                    </a:lnTo>
                    <a:lnTo>
                      <a:pt x="24" y="4"/>
                    </a:lnTo>
                    <a:lnTo>
                      <a:pt x="20" y="2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8" name="Freeform 74"/>
              <p:cNvSpPr>
                <a:spLocks/>
              </p:cNvSpPr>
              <p:nvPr/>
            </p:nvSpPr>
            <p:spPr bwMode="auto">
              <a:xfrm>
                <a:off x="2468" y="2308"/>
                <a:ext cx="162" cy="174"/>
              </a:xfrm>
              <a:custGeom>
                <a:avLst/>
                <a:gdLst>
                  <a:gd name="T0" fmla="*/ 30 w 162"/>
                  <a:gd name="T1" fmla="*/ 32 h 174"/>
                  <a:gd name="T2" fmla="*/ 12 w 162"/>
                  <a:gd name="T3" fmla="*/ 72 h 174"/>
                  <a:gd name="T4" fmla="*/ 8 w 162"/>
                  <a:gd name="T5" fmla="*/ 92 h 174"/>
                  <a:gd name="T6" fmla="*/ 14 w 162"/>
                  <a:gd name="T7" fmla="*/ 134 h 174"/>
                  <a:gd name="T8" fmla="*/ 38 w 162"/>
                  <a:gd name="T9" fmla="*/ 154 h 174"/>
                  <a:gd name="T10" fmla="*/ 80 w 162"/>
                  <a:gd name="T11" fmla="*/ 158 h 174"/>
                  <a:gd name="T12" fmla="*/ 116 w 162"/>
                  <a:gd name="T13" fmla="*/ 144 h 174"/>
                  <a:gd name="T14" fmla="*/ 144 w 162"/>
                  <a:gd name="T15" fmla="*/ 116 h 174"/>
                  <a:gd name="T16" fmla="*/ 150 w 162"/>
                  <a:gd name="T17" fmla="*/ 102 h 174"/>
                  <a:gd name="T18" fmla="*/ 154 w 162"/>
                  <a:gd name="T19" fmla="*/ 80 h 174"/>
                  <a:gd name="T20" fmla="*/ 146 w 162"/>
                  <a:gd name="T21" fmla="*/ 56 h 174"/>
                  <a:gd name="T22" fmla="*/ 116 w 162"/>
                  <a:gd name="T23" fmla="*/ 50 h 174"/>
                  <a:gd name="T24" fmla="*/ 74 w 162"/>
                  <a:gd name="T25" fmla="*/ 74 h 174"/>
                  <a:gd name="T26" fmla="*/ 52 w 162"/>
                  <a:gd name="T27" fmla="*/ 100 h 174"/>
                  <a:gd name="T28" fmla="*/ 44 w 162"/>
                  <a:gd name="T29" fmla="*/ 104 h 174"/>
                  <a:gd name="T30" fmla="*/ 88 w 162"/>
                  <a:gd name="T31" fmla="*/ 56 h 174"/>
                  <a:gd name="T32" fmla="*/ 122 w 162"/>
                  <a:gd name="T33" fmla="*/ 40 h 174"/>
                  <a:gd name="T34" fmla="*/ 158 w 162"/>
                  <a:gd name="T35" fmla="*/ 54 h 174"/>
                  <a:gd name="T36" fmla="*/ 162 w 162"/>
                  <a:gd name="T37" fmla="*/ 68 h 174"/>
                  <a:gd name="T38" fmla="*/ 160 w 162"/>
                  <a:gd name="T39" fmla="*/ 92 h 174"/>
                  <a:gd name="T40" fmla="*/ 148 w 162"/>
                  <a:gd name="T41" fmla="*/ 120 h 174"/>
                  <a:gd name="T42" fmla="*/ 132 w 162"/>
                  <a:gd name="T43" fmla="*/ 148 h 174"/>
                  <a:gd name="T44" fmla="*/ 110 w 162"/>
                  <a:gd name="T45" fmla="*/ 160 h 174"/>
                  <a:gd name="T46" fmla="*/ 92 w 162"/>
                  <a:gd name="T47" fmla="*/ 170 h 174"/>
                  <a:gd name="T48" fmla="*/ 76 w 162"/>
                  <a:gd name="T49" fmla="*/ 174 h 174"/>
                  <a:gd name="T50" fmla="*/ 56 w 162"/>
                  <a:gd name="T51" fmla="*/ 172 h 174"/>
                  <a:gd name="T52" fmla="*/ 10 w 162"/>
                  <a:gd name="T53" fmla="*/ 152 h 174"/>
                  <a:gd name="T54" fmla="*/ 2 w 162"/>
                  <a:gd name="T55" fmla="*/ 134 h 174"/>
                  <a:gd name="T56" fmla="*/ 0 w 162"/>
                  <a:gd name="T57" fmla="*/ 92 h 174"/>
                  <a:gd name="T58" fmla="*/ 6 w 162"/>
                  <a:gd name="T59" fmla="*/ 70 h 174"/>
                  <a:gd name="T60" fmla="*/ 22 w 162"/>
                  <a:gd name="T61" fmla="*/ 34 h 174"/>
                  <a:gd name="T62" fmla="*/ 38 w 162"/>
                  <a:gd name="T63" fmla="*/ 16 h 174"/>
                  <a:gd name="T64" fmla="*/ 68 w 162"/>
                  <a:gd name="T65" fmla="*/ 2 h 174"/>
                  <a:gd name="T66" fmla="*/ 84 w 162"/>
                  <a:gd name="T67" fmla="*/ 0 h 174"/>
                  <a:gd name="T68" fmla="*/ 116 w 162"/>
                  <a:gd name="T69" fmla="*/ 6 h 174"/>
                  <a:gd name="T70" fmla="*/ 124 w 162"/>
                  <a:gd name="T71" fmla="*/ 10 h 174"/>
                  <a:gd name="T72" fmla="*/ 128 w 162"/>
                  <a:gd name="T73" fmla="*/ 20 h 174"/>
                  <a:gd name="T74" fmla="*/ 120 w 162"/>
                  <a:gd name="T75" fmla="*/ 34 h 174"/>
                  <a:gd name="T76" fmla="*/ 104 w 162"/>
                  <a:gd name="T77" fmla="*/ 40 h 174"/>
                  <a:gd name="T78" fmla="*/ 82 w 162"/>
                  <a:gd name="T79" fmla="*/ 50 h 174"/>
                  <a:gd name="T80" fmla="*/ 62 w 162"/>
                  <a:gd name="T81" fmla="*/ 72 h 174"/>
                  <a:gd name="T82" fmla="*/ 50 w 162"/>
                  <a:gd name="T83" fmla="*/ 86 h 174"/>
                  <a:gd name="T84" fmla="*/ 42 w 162"/>
                  <a:gd name="T85" fmla="*/ 102 h 174"/>
                  <a:gd name="T86" fmla="*/ 48 w 162"/>
                  <a:gd name="T87" fmla="*/ 82 h 174"/>
                  <a:gd name="T88" fmla="*/ 64 w 162"/>
                  <a:gd name="T89" fmla="*/ 58 h 174"/>
                  <a:gd name="T90" fmla="*/ 78 w 162"/>
                  <a:gd name="T91" fmla="*/ 46 h 174"/>
                  <a:gd name="T92" fmla="*/ 100 w 162"/>
                  <a:gd name="T93" fmla="*/ 34 h 174"/>
                  <a:gd name="T94" fmla="*/ 120 w 162"/>
                  <a:gd name="T95" fmla="*/ 20 h 174"/>
                  <a:gd name="T96" fmla="*/ 116 w 162"/>
                  <a:gd name="T97" fmla="*/ 14 h 174"/>
                  <a:gd name="T98" fmla="*/ 108 w 162"/>
                  <a:gd name="T99" fmla="*/ 8 h 174"/>
                  <a:gd name="T100" fmla="*/ 90 w 162"/>
                  <a:gd name="T101" fmla="*/ 4 h 174"/>
                  <a:gd name="T102" fmla="*/ 62 w 162"/>
                  <a:gd name="T103" fmla="*/ 10 h 174"/>
                  <a:gd name="T104" fmla="*/ 38 w 162"/>
                  <a:gd name="T105" fmla="*/ 24 h 174"/>
                  <a:gd name="T106" fmla="*/ 30 w 162"/>
                  <a:gd name="T107" fmla="*/ 32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62" h="174">
                    <a:moveTo>
                      <a:pt x="30" y="32"/>
                    </a:moveTo>
                    <a:lnTo>
                      <a:pt x="30" y="32"/>
                    </a:lnTo>
                    <a:lnTo>
                      <a:pt x="16" y="60"/>
                    </a:lnTo>
                    <a:lnTo>
                      <a:pt x="12" y="72"/>
                    </a:lnTo>
                    <a:lnTo>
                      <a:pt x="10" y="82"/>
                    </a:lnTo>
                    <a:lnTo>
                      <a:pt x="8" y="92"/>
                    </a:lnTo>
                    <a:lnTo>
                      <a:pt x="8" y="104"/>
                    </a:lnTo>
                    <a:lnTo>
                      <a:pt x="14" y="134"/>
                    </a:lnTo>
                    <a:lnTo>
                      <a:pt x="38" y="154"/>
                    </a:lnTo>
                    <a:lnTo>
                      <a:pt x="38" y="154"/>
                    </a:lnTo>
                    <a:lnTo>
                      <a:pt x="62" y="158"/>
                    </a:lnTo>
                    <a:lnTo>
                      <a:pt x="80" y="158"/>
                    </a:lnTo>
                    <a:lnTo>
                      <a:pt x="96" y="154"/>
                    </a:lnTo>
                    <a:lnTo>
                      <a:pt x="116" y="144"/>
                    </a:lnTo>
                    <a:lnTo>
                      <a:pt x="132" y="132"/>
                    </a:lnTo>
                    <a:lnTo>
                      <a:pt x="144" y="116"/>
                    </a:lnTo>
                    <a:lnTo>
                      <a:pt x="144" y="116"/>
                    </a:lnTo>
                    <a:lnTo>
                      <a:pt x="150" y="102"/>
                    </a:lnTo>
                    <a:lnTo>
                      <a:pt x="154" y="90"/>
                    </a:lnTo>
                    <a:lnTo>
                      <a:pt x="154" y="80"/>
                    </a:lnTo>
                    <a:lnTo>
                      <a:pt x="152" y="64"/>
                    </a:lnTo>
                    <a:lnTo>
                      <a:pt x="146" y="56"/>
                    </a:lnTo>
                    <a:lnTo>
                      <a:pt x="130" y="50"/>
                    </a:lnTo>
                    <a:lnTo>
                      <a:pt x="116" y="50"/>
                    </a:lnTo>
                    <a:lnTo>
                      <a:pt x="102" y="52"/>
                    </a:lnTo>
                    <a:lnTo>
                      <a:pt x="74" y="74"/>
                    </a:lnTo>
                    <a:lnTo>
                      <a:pt x="58" y="90"/>
                    </a:lnTo>
                    <a:lnTo>
                      <a:pt x="52" y="100"/>
                    </a:lnTo>
                    <a:lnTo>
                      <a:pt x="44" y="116"/>
                    </a:lnTo>
                    <a:lnTo>
                      <a:pt x="44" y="104"/>
                    </a:lnTo>
                    <a:lnTo>
                      <a:pt x="60" y="80"/>
                    </a:lnTo>
                    <a:lnTo>
                      <a:pt x="88" y="56"/>
                    </a:lnTo>
                    <a:lnTo>
                      <a:pt x="106" y="46"/>
                    </a:lnTo>
                    <a:lnTo>
                      <a:pt x="122" y="40"/>
                    </a:lnTo>
                    <a:lnTo>
                      <a:pt x="140" y="44"/>
                    </a:lnTo>
                    <a:lnTo>
                      <a:pt x="158" y="54"/>
                    </a:lnTo>
                    <a:lnTo>
                      <a:pt x="158" y="54"/>
                    </a:lnTo>
                    <a:lnTo>
                      <a:pt x="162" y="68"/>
                    </a:lnTo>
                    <a:lnTo>
                      <a:pt x="162" y="80"/>
                    </a:lnTo>
                    <a:lnTo>
                      <a:pt x="160" y="92"/>
                    </a:lnTo>
                    <a:lnTo>
                      <a:pt x="156" y="108"/>
                    </a:lnTo>
                    <a:lnTo>
                      <a:pt x="148" y="120"/>
                    </a:lnTo>
                    <a:lnTo>
                      <a:pt x="140" y="132"/>
                    </a:lnTo>
                    <a:lnTo>
                      <a:pt x="132" y="148"/>
                    </a:lnTo>
                    <a:lnTo>
                      <a:pt x="116" y="162"/>
                    </a:lnTo>
                    <a:lnTo>
                      <a:pt x="110" y="160"/>
                    </a:lnTo>
                    <a:lnTo>
                      <a:pt x="110" y="160"/>
                    </a:lnTo>
                    <a:lnTo>
                      <a:pt x="92" y="170"/>
                    </a:lnTo>
                    <a:lnTo>
                      <a:pt x="84" y="174"/>
                    </a:lnTo>
                    <a:lnTo>
                      <a:pt x="76" y="174"/>
                    </a:lnTo>
                    <a:lnTo>
                      <a:pt x="66" y="174"/>
                    </a:lnTo>
                    <a:lnTo>
                      <a:pt x="56" y="172"/>
                    </a:lnTo>
                    <a:lnTo>
                      <a:pt x="32" y="164"/>
                    </a:lnTo>
                    <a:lnTo>
                      <a:pt x="10" y="152"/>
                    </a:lnTo>
                    <a:lnTo>
                      <a:pt x="2" y="134"/>
                    </a:lnTo>
                    <a:lnTo>
                      <a:pt x="2" y="134"/>
                    </a:lnTo>
                    <a:lnTo>
                      <a:pt x="0" y="104"/>
                    </a:lnTo>
                    <a:lnTo>
                      <a:pt x="0" y="92"/>
                    </a:lnTo>
                    <a:lnTo>
                      <a:pt x="2" y="80"/>
                    </a:lnTo>
                    <a:lnTo>
                      <a:pt x="6" y="70"/>
                    </a:lnTo>
                    <a:lnTo>
                      <a:pt x="10" y="58"/>
                    </a:lnTo>
                    <a:lnTo>
                      <a:pt x="22" y="34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58" y="4"/>
                    </a:lnTo>
                    <a:lnTo>
                      <a:pt x="68" y="2"/>
                    </a:lnTo>
                    <a:lnTo>
                      <a:pt x="76" y="0"/>
                    </a:lnTo>
                    <a:lnTo>
                      <a:pt x="84" y="0"/>
                    </a:lnTo>
                    <a:lnTo>
                      <a:pt x="94" y="0"/>
                    </a:lnTo>
                    <a:lnTo>
                      <a:pt x="116" y="6"/>
                    </a:lnTo>
                    <a:lnTo>
                      <a:pt x="116" y="6"/>
                    </a:lnTo>
                    <a:lnTo>
                      <a:pt x="124" y="10"/>
                    </a:lnTo>
                    <a:lnTo>
                      <a:pt x="128" y="16"/>
                    </a:lnTo>
                    <a:lnTo>
                      <a:pt x="128" y="20"/>
                    </a:lnTo>
                    <a:lnTo>
                      <a:pt x="124" y="30"/>
                    </a:lnTo>
                    <a:lnTo>
                      <a:pt x="120" y="34"/>
                    </a:lnTo>
                    <a:lnTo>
                      <a:pt x="120" y="34"/>
                    </a:lnTo>
                    <a:lnTo>
                      <a:pt x="104" y="40"/>
                    </a:lnTo>
                    <a:lnTo>
                      <a:pt x="92" y="44"/>
                    </a:lnTo>
                    <a:lnTo>
                      <a:pt x="82" y="50"/>
                    </a:lnTo>
                    <a:lnTo>
                      <a:pt x="72" y="62"/>
                    </a:lnTo>
                    <a:lnTo>
                      <a:pt x="62" y="72"/>
                    </a:lnTo>
                    <a:lnTo>
                      <a:pt x="56" y="80"/>
                    </a:lnTo>
                    <a:lnTo>
                      <a:pt x="50" y="86"/>
                    </a:lnTo>
                    <a:lnTo>
                      <a:pt x="42" y="102"/>
                    </a:lnTo>
                    <a:lnTo>
                      <a:pt x="42" y="102"/>
                    </a:lnTo>
                    <a:lnTo>
                      <a:pt x="44" y="94"/>
                    </a:lnTo>
                    <a:lnTo>
                      <a:pt x="48" y="82"/>
                    </a:lnTo>
                    <a:lnTo>
                      <a:pt x="48" y="82"/>
                    </a:lnTo>
                    <a:lnTo>
                      <a:pt x="64" y="58"/>
                    </a:lnTo>
                    <a:lnTo>
                      <a:pt x="64" y="58"/>
                    </a:lnTo>
                    <a:lnTo>
                      <a:pt x="78" y="46"/>
                    </a:lnTo>
                    <a:lnTo>
                      <a:pt x="88" y="38"/>
                    </a:lnTo>
                    <a:lnTo>
                      <a:pt x="100" y="34"/>
                    </a:lnTo>
                    <a:lnTo>
                      <a:pt x="116" y="28"/>
                    </a:lnTo>
                    <a:lnTo>
                      <a:pt x="120" y="20"/>
                    </a:lnTo>
                    <a:lnTo>
                      <a:pt x="120" y="20"/>
                    </a:lnTo>
                    <a:lnTo>
                      <a:pt x="116" y="14"/>
                    </a:lnTo>
                    <a:lnTo>
                      <a:pt x="112" y="10"/>
                    </a:lnTo>
                    <a:lnTo>
                      <a:pt x="108" y="8"/>
                    </a:lnTo>
                    <a:lnTo>
                      <a:pt x="102" y="6"/>
                    </a:lnTo>
                    <a:lnTo>
                      <a:pt x="90" y="4"/>
                    </a:lnTo>
                    <a:lnTo>
                      <a:pt x="76" y="6"/>
                    </a:lnTo>
                    <a:lnTo>
                      <a:pt x="62" y="10"/>
                    </a:lnTo>
                    <a:lnTo>
                      <a:pt x="48" y="18"/>
                    </a:lnTo>
                    <a:lnTo>
                      <a:pt x="38" y="24"/>
                    </a:lnTo>
                    <a:lnTo>
                      <a:pt x="30" y="32"/>
                    </a:lnTo>
                    <a:lnTo>
                      <a:pt x="30" y="32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49" name="Freeform 75"/>
              <p:cNvSpPr>
                <a:spLocks/>
              </p:cNvSpPr>
              <p:nvPr/>
            </p:nvSpPr>
            <p:spPr bwMode="auto">
              <a:xfrm>
                <a:off x="2482" y="1708"/>
                <a:ext cx="172" cy="168"/>
              </a:xfrm>
              <a:custGeom>
                <a:avLst/>
                <a:gdLst>
                  <a:gd name="T0" fmla="*/ 58 w 172"/>
                  <a:gd name="T1" fmla="*/ 16 h 168"/>
                  <a:gd name="T2" fmla="*/ 30 w 172"/>
                  <a:gd name="T3" fmla="*/ 48 h 168"/>
                  <a:gd name="T4" fmla="*/ 18 w 172"/>
                  <a:gd name="T5" fmla="*/ 66 h 168"/>
                  <a:gd name="T6" fmla="*/ 10 w 172"/>
                  <a:gd name="T7" fmla="*/ 106 h 168"/>
                  <a:gd name="T8" fmla="*/ 28 w 172"/>
                  <a:gd name="T9" fmla="*/ 134 h 168"/>
                  <a:gd name="T10" fmla="*/ 64 w 172"/>
                  <a:gd name="T11" fmla="*/ 152 h 168"/>
                  <a:gd name="T12" fmla="*/ 104 w 172"/>
                  <a:gd name="T13" fmla="*/ 150 h 168"/>
                  <a:gd name="T14" fmla="*/ 138 w 172"/>
                  <a:gd name="T15" fmla="*/ 134 h 168"/>
                  <a:gd name="T16" fmla="*/ 150 w 172"/>
                  <a:gd name="T17" fmla="*/ 122 h 168"/>
                  <a:gd name="T18" fmla="*/ 162 w 172"/>
                  <a:gd name="T19" fmla="*/ 102 h 168"/>
                  <a:gd name="T20" fmla="*/ 162 w 172"/>
                  <a:gd name="T21" fmla="*/ 78 h 168"/>
                  <a:gd name="T22" fmla="*/ 134 w 172"/>
                  <a:gd name="T23" fmla="*/ 62 h 168"/>
                  <a:gd name="T24" fmla="*/ 88 w 172"/>
                  <a:gd name="T25" fmla="*/ 72 h 168"/>
                  <a:gd name="T26" fmla="*/ 58 w 172"/>
                  <a:gd name="T27" fmla="*/ 86 h 168"/>
                  <a:gd name="T28" fmla="*/ 50 w 172"/>
                  <a:gd name="T29" fmla="*/ 90 h 168"/>
                  <a:gd name="T30" fmla="*/ 106 w 172"/>
                  <a:gd name="T31" fmla="*/ 58 h 168"/>
                  <a:gd name="T32" fmla="*/ 144 w 172"/>
                  <a:gd name="T33" fmla="*/ 56 h 168"/>
                  <a:gd name="T34" fmla="*/ 172 w 172"/>
                  <a:gd name="T35" fmla="*/ 80 h 168"/>
                  <a:gd name="T36" fmla="*/ 172 w 172"/>
                  <a:gd name="T37" fmla="*/ 96 h 168"/>
                  <a:gd name="T38" fmla="*/ 162 w 172"/>
                  <a:gd name="T39" fmla="*/ 116 h 168"/>
                  <a:gd name="T40" fmla="*/ 142 w 172"/>
                  <a:gd name="T41" fmla="*/ 140 h 168"/>
                  <a:gd name="T42" fmla="*/ 118 w 172"/>
                  <a:gd name="T43" fmla="*/ 160 h 168"/>
                  <a:gd name="T44" fmla="*/ 92 w 172"/>
                  <a:gd name="T45" fmla="*/ 164 h 168"/>
                  <a:gd name="T46" fmla="*/ 72 w 172"/>
                  <a:gd name="T47" fmla="*/ 168 h 168"/>
                  <a:gd name="T48" fmla="*/ 54 w 172"/>
                  <a:gd name="T49" fmla="*/ 166 h 168"/>
                  <a:gd name="T50" fmla="*/ 38 w 172"/>
                  <a:gd name="T51" fmla="*/ 158 h 168"/>
                  <a:gd name="T52" fmla="*/ 2 w 172"/>
                  <a:gd name="T53" fmla="*/ 122 h 168"/>
                  <a:gd name="T54" fmla="*/ 0 w 172"/>
                  <a:gd name="T55" fmla="*/ 102 h 168"/>
                  <a:gd name="T56" fmla="*/ 12 w 172"/>
                  <a:gd name="T57" fmla="*/ 62 h 168"/>
                  <a:gd name="T58" fmla="*/ 24 w 172"/>
                  <a:gd name="T59" fmla="*/ 42 h 168"/>
                  <a:gd name="T60" fmla="*/ 52 w 172"/>
                  <a:gd name="T61" fmla="*/ 16 h 168"/>
                  <a:gd name="T62" fmla="*/ 74 w 172"/>
                  <a:gd name="T63" fmla="*/ 4 h 168"/>
                  <a:gd name="T64" fmla="*/ 106 w 172"/>
                  <a:gd name="T65" fmla="*/ 0 h 168"/>
                  <a:gd name="T66" fmla="*/ 122 w 172"/>
                  <a:gd name="T67" fmla="*/ 4 h 168"/>
                  <a:gd name="T68" fmla="*/ 150 w 172"/>
                  <a:gd name="T69" fmla="*/ 20 h 168"/>
                  <a:gd name="T70" fmla="*/ 156 w 172"/>
                  <a:gd name="T71" fmla="*/ 28 h 168"/>
                  <a:gd name="T72" fmla="*/ 156 w 172"/>
                  <a:gd name="T73" fmla="*/ 38 h 168"/>
                  <a:gd name="T74" fmla="*/ 142 w 172"/>
                  <a:gd name="T75" fmla="*/ 48 h 168"/>
                  <a:gd name="T76" fmla="*/ 128 w 172"/>
                  <a:gd name="T77" fmla="*/ 48 h 168"/>
                  <a:gd name="T78" fmla="*/ 104 w 172"/>
                  <a:gd name="T79" fmla="*/ 52 h 168"/>
                  <a:gd name="T80" fmla="*/ 78 w 172"/>
                  <a:gd name="T81" fmla="*/ 64 h 168"/>
                  <a:gd name="T82" fmla="*/ 60 w 172"/>
                  <a:gd name="T83" fmla="*/ 74 h 168"/>
                  <a:gd name="T84" fmla="*/ 48 w 172"/>
                  <a:gd name="T85" fmla="*/ 88 h 168"/>
                  <a:gd name="T86" fmla="*/ 58 w 172"/>
                  <a:gd name="T87" fmla="*/ 70 h 168"/>
                  <a:gd name="T88" fmla="*/ 84 w 172"/>
                  <a:gd name="T89" fmla="*/ 52 h 168"/>
                  <a:gd name="T90" fmla="*/ 100 w 172"/>
                  <a:gd name="T91" fmla="*/ 44 h 168"/>
                  <a:gd name="T92" fmla="*/ 126 w 172"/>
                  <a:gd name="T93" fmla="*/ 42 h 168"/>
                  <a:gd name="T94" fmla="*/ 150 w 172"/>
                  <a:gd name="T95" fmla="*/ 36 h 168"/>
                  <a:gd name="T96" fmla="*/ 148 w 172"/>
                  <a:gd name="T97" fmla="*/ 30 h 168"/>
                  <a:gd name="T98" fmla="*/ 142 w 172"/>
                  <a:gd name="T99" fmla="*/ 20 h 168"/>
                  <a:gd name="T100" fmla="*/ 126 w 172"/>
                  <a:gd name="T101" fmla="*/ 10 h 168"/>
                  <a:gd name="T102" fmla="*/ 96 w 172"/>
                  <a:gd name="T103" fmla="*/ 8 h 168"/>
                  <a:gd name="T104" fmla="*/ 70 w 172"/>
                  <a:gd name="T105" fmla="*/ 12 h 168"/>
                  <a:gd name="T106" fmla="*/ 58 w 172"/>
                  <a:gd name="T107" fmla="*/ 16 h 1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72" h="168">
                    <a:moveTo>
                      <a:pt x="58" y="16"/>
                    </a:moveTo>
                    <a:lnTo>
                      <a:pt x="58" y="16"/>
                    </a:lnTo>
                    <a:lnTo>
                      <a:pt x="38" y="38"/>
                    </a:lnTo>
                    <a:lnTo>
                      <a:pt x="30" y="48"/>
                    </a:lnTo>
                    <a:lnTo>
                      <a:pt x="24" y="56"/>
                    </a:lnTo>
                    <a:lnTo>
                      <a:pt x="18" y="66"/>
                    </a:lnTo>
                    <a:lnTo>
                      <a:pt x="16" y="78"/>
                    </a:lnTo>
                    <a:lnTo>
                      <a:pt x="10" y="106"/>
                    </a:lnTo>
                    <a:lnTo>
                      <a:pt x="28" y="134"/>
                    </a:lnTo>
                    <a:lnTo>
                      <a:pt x="28" y="134"/>
                    </a:lnTo>
                    <a:lnTo>
                      <a:pt x="46" y="146"/>
                    </a:lnTo>
                    <a:lnTo>
                      <a:pt x="64" y="152"/>
                    </a:lnTo>
                    <a:lnTo>
                      <a:pt x="82" y="154"/>
                    </a:lnTo>
                    <a:lnTo>
                      <a:pt x="104" y="150"/>
                    </a:lnTo>
                    <a:lnTo>
                      <a:pt x="124" y="144"/>
                    </a:lnTo>
                    <a:lnTo>
                      <a:pt x="138" y="134"/>
                    </a:lnTo>
                    <a:lnTo>
                      <a:pt x="138" y="134"/>
                    </a:lnTo>
                    <a:lnTo>
                      <a:pt x="150" y="122"/>
                    </a:lnTo>
                    <a:lnTo>
                      <a:pt x="156" y="114"/>
                    </a:lnTo>
                    <a:lnTo>
                      <a:pt x="162" y="102"/>
                    </a:lnTo>
                    <a:lnTo>
                      <a:pt x="164" y="88"/>
                    </a:lnTo>
                    <a:lnTo>
                      <a:pt x="162" y="78"/>
                    </a:lnTo>
                    <a:lnTo>
                      <a:pt x="148" y="66"/>
                    </a:lnTo>
                    <a:lnTo>
                      <a:pt x="134" y="62"/>
                    </a:lnTo>
                    <a:lnTo>
                      <a:pt x="120" y="60"/>
                    </a:lnTo>
                    <a:lnTo>
                      <a:pt x="88" y="72"/>
                    </a:lnTo>
                    <a:lnTo>
                      <a:pt x="66" y="80"/>
                    </a:lnTo>
                    <a:lnTo>
                      <a:pt x="58" y="86"/>
                    </a:lnTo>
                    <a:lnTo>
                      <a:pt x="46" y="100"/>
                    </a:lnTo>
                    <a:lnTo>
                      <a:pt x="50" y="90"/>
                    </a:lnTo>
                    <a:lnTo>
                      <a:pt x="72" y="72"/>
                    </a:lnTo>
                    <a:lnTo>
                      <a:pt x="106" y="58"/>
                    </a:lnTo>
                    <a:lnTo>
                      <a:pt x="126" y="56"/>
                    </a:lnTo>
                    <a:lnTo>
                      <a:pt x="144" y="56"/>
                    </a:lnTo>
                    <a:lnTo>
                      <a:pt x="160" y="64"/>
                    </a:lnTo>
                    <a:lnTo>
                      <a:pt x="172" y="80"/>
                    </a:lnTo>
                    <a:lnTo>
                      <a:pt x="172" y="80"/>
                    </a:lnTo>
                    <a:lnTo>
                      <a:pt x="172" y="96"/>
                    </a:lnTo>
                    <a:lnTo>
                      <a:pt x="168" y="106"/>
                    </a:lnTo>
                    <a:lnTo>
                      <a:pt x="162" y="116"/>
                    </a:lnTo>
                    <a:lnTo>
                      <a:pt x="154" y="130"/>
                    </a:lnTo>
                    <a:lnTo>
                      <a:pt x="142" y="140"/>
                    </a:lnTo>
                    <a:lnTo>
                      <a:pt x="130" y="146"/>
                    </a:lnTo>
                    <a:lnTo>
                      <a:pt x="118" y="160"/>
                    </a:lnTo>
                    <a:lnTo>
                      <a:pt x="98" y="168"/>
                    </a:lnTo>
                    <a:lnTo>
                      <a:pt x="92" y="164"/>
                    </a:lnTo>
                    <a:lnTo>
                      <a:pt x="92" y="164"/>
                    </a:lnTo>
                    <a:lnTo>
                      <a:pt x="72" y="168"/>
                    </a:lnTo>
                    <a:lnTo>
                      <a:pt x="62" y="168"/>
                    </a:lnTo>
                    <a:lnTo>
                      <a:pt x="54" y="166"/>
                    </a:lnTo>
                    <a:lnTo>
                      <a:pt x="46" y="162"/>
                    </a:lnTo>
                    <a:lnTo>
                      <a:pt x="38" y="158"/>
                    </a:lnTo>
                    <a:lnTo>
                      <a:pt x="18" y="142"/>
                    </a:lnTo>
                    <a:lnTo>
                      <a:pt x="2" y="122"/>
                    </a:lnTo>
                    <a:lnTo>
                      <a:pt x="0" y="102"/>
                    </a:lnTo>
                    <a:lnTo>
                      <a:pt x="0" y="102"/>
                    </a:lnTo>
                    <a:lnTo>
                      <a:pt x="6" y="74"/>
                    </a:lnTo>
                    <a:lnTo>
                      <a:pt x="12" y="62"/>
                    </a:lnTo>
                    <a:lnTo>
                      <a:pt x="18" y="52"/>
                    </a:lnTo>
                    <a:lnTo>
                      <a:pt x="24" y="42"/>
                    </a:lnTo>
                    <a:lnTo>
                      <a:pt x="32" y="34"/>
                    </a:lnTo>
                    <a:lnTo>
                      <a:pt x="52" y="16"/>
                    </a:lnTo>
                    <a:lnTo>
                      <a:pt x="74" y="4"/>
                    </a:lnTo>
                    <a:lnTo>
                      <a:pt x="74" y="4"/>
                    </a:lnTo>
                    <a:lnTo>
                      <a:pt x="96" y="0"/>
                    </a:lnTo>
                    <a:lnTo>
                      <a:pt x="106" y="0"/>
                    </a:lnTo>
                    <a:lnTo>
                      <a:pt x="114" y="2"/>
                    </a:lnTo>
                    <a:lnTo>
                      <a:pt x="122" y="4"/>
                    </a:lnTo>
                    <a:lnTo>
                      <a:pt x="130" y="8"/>
                    </a:lnTo>
                    <a:lnTo>
                      <a:pt x="150" y="20"/>
                    </a:lnTo>
                    <a:lnTo>
                      <a:pt x="150" y="20"/>
                    </a:lnTo>
                    <a:lnTo>
                      <a:pt x="156" y="28"/>
                    </a:lnTo>
                    <a:lnTo>
                      <a:pt x="158" y="34"/>
                    </a:lnTo>
                    <a:lnTo>
                      <a:pt x="156" y="38"/>
                    </a:lnTo>
                    <a:lnTo>
                      <a:pt x="150" y="46"/>
                    </a:lnTo>
                    <a:lnTo>
                      <a:pt x="142" y="48"/>
                    </a:lnTo>
                    <a:lnTo>
                      <a:pt x="142" y="48"/>
                    </a:lnTo>
                    <a:lnTo>
                      <a:pt x="128" y="48"/>
                    </a:lnTo>
                    <a:lnTo>
                      <a:pt x="116" y="48"/>
                    </a:lnTo>
                    <a:lnTo>
                      <a:pt x="104" y="52"/>
                    </a:lnTo>
                    <a:lnTo>
                      <a:pt x="90" y="58"/>
                    </a:lnTo>
                    <a:lnTo>
                      <a:pt x="78" y="64"/>
                    </a:lnTo>
                    <a:lnTo>
                      <a:pt x="68" y="70"/>
                    </a:lnTo>
                    <a:lnTo>
                      <a:pt x="60" y="74"/>
                    </a:lnTo>
                    <a:lnTo>
                      <a:pt x="48" y="88"/>
                    </a:lnTo>
                    <a:lnTo>
                      <a:pt x="48" y="88"/>
                    </a:lnTo>
                    <a:lnTo>
                      <a:pt x="52" y="80"/>
                    </a:lnTo>
                    <a:lnTo>
                      <a:pt x="58" y="70"/>
                    </a:lnTo>
                    <a:lnTo>
                      <a:pt x="58" y="70"/>
                    </a:lnTo>
                    <a:lnTo>
                      <a:pt x="84" y="52"/>
                    </a:lnTo>
                    <a:lnTo>
                      <a:pt x="84" y="52"/>
                    </a:lnTo>
                    <a:lnTo>
                      <a:pt x="100" y="44"/>
                    </a:lnTo>
                    <a:lnTo>
                      <a:pt x="112" y="42"/>
                    </a:lnTo>
                    <a:lnTo>
                      <a:pt x="126" y="42"/>
                    </a:lnTo>
                    <a:lnTo>
                      <a:pt x="142" y="40"/>
                    </a:lnTo>
                    <a:lnTo>
                      <a:pt x="150" y="36"/>
                    </a:lnTo>
                    <a:lnTo>
                      <a:pt x="150" y="36"/>
                    </a:lnTo>
                    <a:lnTo>
                      <a:pt x="148" y="30"/>
                    </a:lnTo>
                    <a:lnTo>
                      <a:pt x="146" y="24"/>
                    </a:lnTo>
                    <a:lnTo>
                      <a:pt x="142" y="20"/>
                    </a:lnTo>
                    <a:lnTo>
                      <a:pt x="138" y="16"/>
                    </a:lnTo>
                    <a:lnTo>
                      <a:pt x="126" y="10"/>
                    </a:lnTo>
                    <a:lnTo>
                      <a:pt x="112" y="8"/>
                    </a:lnTo>
                    <a:lnTo>
                      <a:pt x="96" y="8"/>
                    </a:lnTo>
                    <a:lnTo>
                      <a:pt x="82" y="8"/>
                    </a:lnTo>
                    <a:lnTo>
                      <a:pt x="70" y="12"/>
                    </a:lnTo>
                    <a:lnTo>
                      <a:pt x="58" y="16"/>
                    </a:lnTo>
                    <a:lnTo>
                      <a:pt x="58" y="16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0" name="Freeform 76"/>
              <p:cNvSpPr>
                <a:spLocks/>
              </p:cNvSpPr>
              <p:nvPr/>
            </p:nvSpPr>
            <p:spPr bwMode="auto">
              <a:xfrm>
                <a:off x="2562" y="2514"/>
                <a:ext cx="156" cy="178"/>
              </a:xfrm>
              <a:custGeom>
                <a:avLst/>
                <a:gdLst>
                  <a:gd name="T0" fmla="*/ 14 w 156"/>
                  <a:gd name="T1" fmla="*/ 50 h 178"/>
                  <a:gd name="T2" fmla="*/ 8 w 156"/>
                  <a:gd name="T3" fmla="*/ 92 h 178"/>
                  <a:gd name="T4" fmla="*/ 10 w 156"/>
                  <a:gd name="T5" fmla="*/ 114 h 178"/>
                  <a:gd name="T6" fmla="*/ 26 w 156"/>
                  <a:gd name="T7" fmla="*/ 152 h 178"/>
                  <a:gd name="T8" fmla="*/ 56 w 156"/>
                  <a:gd name="T9" fmla="*/ 164 h 178"/>
                  <a:gd name="T10" fmla="*/ 96 w 156"/>
                  <a:gd name="T11" fmla="*/ 158 h 178"/>
                  <a:gd name="T12" fmla="*/ 128 w 156"/>
                  <a:gd name="T13" fmla="*/ 134 h 178"/>
                  <a:gd name="T14" fmla="*/ 146 w 156"/>
                  <a:gd name="T15" fmla="*/ 100 h 178"/>
                  <a:gd name="T16" fmla="*/ 148 w 156"/>
                  <a:gd name="T17" fmla="*/ 84 h 178"/>
                  <a:gd name="T18" fmla="*/ 146 w 156"/>
                  <a:gd name="T19" fmla="*/ 62 h 178"/>
                  <a:gd name="T20" fmla="*/ 134 w 156"/>
                  <a:gd name="T21" fmla="*/ 40 h 178"/>
                  <a:gd name="T22" fmla="*/ 102 w 156"/>
                  <a:gd name="T23" fmla="*/ 44 h 178"/>
                  <a:gd name="T24" fmla="*/ 68 w 156"/>
                  <a:gd name="T25" fmla="*/ 78 h 178"/>
                  <a:gd name="T26" fmla="*/ 52 w 156"/>
                  <a:gd name="T27" fmla="*/ 108 h 178"/>
                  <a:gd name="T28" fmla="*/ 48 w 156"/>
                  <a:gd name="T29" fmla="*/ 116 h 178"/>
                  <a:gd name="T30" fmla="*/ 76 w 156"/>
                  <a:gd name="T31" fmla="*/ 56 h 178"/>
                  <a:gd name="T32" fmla="*/ 106 w 156"/>
                  <a:gd name="T33" fmla="*/ 32 h 178"/>
                  <a:gd name="T34" fmla="*/ 142 w 156"/>
                  <a:gd name="T35" fmla="*/ 36 h 178"/>
                  <a:gd name="T36" fmla="*/ 150 w 156"/>
                  <a:gd name="T37" fmla="*/ 50 h 178"/>
                  <a:gd name="T38" fmla="*/ 156 w 156"/>
                  <a:gd name="T39" fmla="*/ 72 h 178"/>
                  <a:gd name="T40" fmla="*/ 152 w 156"/>
                  <a:gd name="T41" fmla="*/ 102 h 178"/>
                  <a:gd name="T42" fmla="*/ 144 w 156"/>
                  <a:gd name="T43" fmla="*/ 134 h 178"/>
                  <a:gd name="T44" fmla="*/ 126 w 156"/>
                  <a:gd name="T45" fmla="*/ 152 h 178"/>
                  <a:gd name="T46" fmla="*/ 110 w 156"/>
                  <a:gd name="T47" fmla="*/ 166 h 178"/>
                  <a:gd name="T48" fmla="*/ 96 w 156"/>
                  <a:gd name="T49" fmla="*/ 174 h 178"/>
                  <a:gd name="T50" fmla="*/ 78 w 156"/>
                  <a:gd name="T51" fmla="*/ 178 h 178"/>
                  <a:gd name="T52" fmla="*/ 28 w 156"/>
                  <a:gd name="T53" fmla="*/ 170 h 178"/>
                  <a:gd name="T54" fmla="*/ 14 w 156"/>
                  <a:gd name="T55" fmla="*/ 156 h 178"/>
                  <a:gd name="T56" fmla="*/ 2 w 156"/>
                  <a:gd name="T57" fmla="*/ 114 h 178"/>
                  <a:gd name="T58" fmla="*/ 0 w 156"/>
                  <a:gd name="T59" fmla="*/ 92 h 178"/>
                  <a:gd name="T60" fmla="*/ 8 w 156"/>
                  <a:gd name="T61" fmla="*/ 54 h 178"/>
                  <a:gd name="T62" fmla="*/ 18 w 156"/>
                  <a:gd name="T63" fmla="*/ 32 h 178"/>
                  <a:gd name="T64" fmla="*/ 42 w 156"/>
                  <a:gd name="T65" fmla="*/ 10 h 178"/>
                  <a:gd name="T66" fmla="*/ 58 w 156"/>
                  <a:gd name="T67" fmla="*/ 4 h 178"/>
                  <a:gd name="T68" fmla="*/ 90 w 156"/>
                  <a:gd name="T69" fmla="*/ 0 h 178"/>
                  <a:gd name="T70" fmla="*/ 100 w 156"/>
                  <a:gd name="T71" fmla="*/ 4 h 178"/>
                  <a:gd name="T72" fmla="*/ 106 w 156"/>
                  <a:gd name="T73" fmla="*/ 12 h 178"/>
                  <a:gd name="T74" fmla="*/ 100 w 156"/>
                  <a:gd name="T75" fmla="*/ 28 h 178"/>
                  <a:gd name="T76" fmla="*/ 88 w 156"/>
                  <a:gd name="T77" fmla="*/ 36 h 178"/>
                  <a:gd name="T78" fmla="*/ 70 w 156"/>
                  <a:gd name="T79" fmla="*/ 52 h 178"/>
                  <a:gd name="T80" fmla="*/ 56 w 156"/>
                  <a:gd name="T81" fmla="*/ 80 h 178"/>
                  <a:gd name="T82" fmla="*/ 48 w 156"/>
                  <a:gd name="T83" fmla="*/ 96 h 178"/>
                  <a:gd name="T84" fmla="*/ 46 w 156"/>
                  <a:gd name="T85" fmla="*/ 114 h 178"/>
                  <a:gd name="T86" fmla="*/ 44 w 156"/>
                  <a:gd name="T87" fmla="*/ 94 h 178"/>
                  <a:gd name="T88" fmla="*/ 54 w 156"/>
                  <a:gd name="T89" fmla="*/ 64 h 178"/>
                  <a:gd name="T90" fmla="*/ 64 w 156"/>
                  <a:gd name="T91" fmla="*/ 50 h 178"/>
                  <a:gd name="T92" fmla="*/ 82 w 156"/>
                  <a:gd name="T93" fmla="*/ 32 h 178"/>
                  <a:gd name="T94" fmla="*/ 98 w 156"/>
                  <a:gd name="T95" fmla="*/ 14 h 178"/>
                  <a:gd name="T96" fmla="*/ 94 w 156"/>
                  <a:gd name="T97" fmla="*/ 10 h 178"/>
                  <a:gd name="T98" fmla="*/ 82 w 156"/>
                  <a:gd name="T99" fmla="*/ 4 h 178"/>
                  <a:gd name="T100" fmla="*/ 64 w 156"/>
                  <a:gd name="T101" fmla="*/ 6 h 178"/>
                  <a:gd name="T102" fmla="*/ 40 w 156"/>
                  <a:gd name="T103" fmla="*/ 20 h 178"/>
                  <a:gd name="T104" fmla="*/ 20 w 156"/>
                  <a:gd name="T105" fmla="*/ 40 h 178"/>
                  <a:gd name="T106" fmla="*/ 14 w 156"/>
                  <a:gd name="T107" fmla="*/ 50 h 1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56" h="178">
                    <a:moveTo>
                      <a:pt x="14" y="50"/>
                    </a:moveTo>
                    <a:lnTo>
                      <a:pt x="14" y="50"/>
                    </a:lnTo>
                    <a:lnTo>
                      <a:pt x="8" y="80"/>
                    </a:lnTo>
                    <a:lnTo>
                      <a:pt x="8" y="92"/>
                    </a:lnTo>
                    <a:lnTo>
                      <a:pt x="8" y="104"/>
                    </a:lnTo>
                    <a:lnTo>
                      <a:pt x="10" y="114"/>
                    </a:lnTo>
                    <a:lnTo>
                      <a:pt x="12" y="124"/>
                    </a:lnTo>
                    <a:lnTo>
                      <a:pt x="26" y="152"/>
                    </a:lnTo>
                    <a:lnTo>
                      <a:pt x="56" y="164"/>
                    </a:lnTo>
                    <a:lnTo>
                      <a:pt x="56" y="164"/>
                    </a:lnTo>
                    <a:lnTo>
                      <a:pt x="78" y="162"/>
                    </a:lnTo>
                    <a:lnTo>
                      <a:pt x="96" y="158"/>
                    </a:lnTo>
                    <a:lnTo>
                      <a:pt x="112" y="148"/>
                    </a:lnTo>
                    <a:lnTo>
                      <a:pt x="128" y="134"/>
                    </a:lnTo>
                    <a:lnTo>
                      <a:pt x="140" y="118"/>
                    </a:lnTo>
                    <a:lnTo>
                      <a:pt x="146" y="100"/>
                    </a:lnTo>
                    <a:lnTo>
                      <a:pt x="146" y="100"/>
                    </a:lnTo>
                    <a:lnTo>
                      <a:pt x="148" y="84"/>
                    </a:lnTo>
                    <a:lnTo>
                      <a:pt x="150" y="74"/>
                    </a:lnTo>
                    <a:lnTo>
                      <a:pt x="146" y="62"/>
                    </a:lnTo>
                    <a:lnTo>
                      <a:pt x="140" y="48"/>
                    </a:lnTo>
                    <a:lnTo>
                      <a:pt x="134" y="40"/>
                    </a:lnTo>
                    <a:lnTo>
                      <a:pt x="116" y="40"/>
                    </a:lnTo>
                    <a:lnTo>
                      <a:pt x="102" y="44"/>
                    </a:lnTo>
                    <a:lnTo>
                      <a:pt x="88" y="50"/>
                    </a:lnTo>
                    <a:lnTo>
                      <a:pt x="68" y="78"/>
                    </a:lnTo>
                    <a:lnTo>
                      <a:pt x="56" y="98"/>
                    </a:lnTo>
                    <a:lnTo>
                      <a:pt x="52" y="108"/>
                    </a:lnTo>
                    <a:lnTo>
                      <a:pt x="50" y="126"/>
                    </a:lnTo>
                    <a:lnTo>
                      <a:pt x="48" y="116"/>
                    </a:lnTo>
                    <a:lnTo>
                      <a:pt x="56" y="88"/>
                    </a:lnTo>
                    <a:lnTo>
                      <a:pt x="76" y="56"/>
                    </a:lnTo>
                    <a:lnTo>
                      <a:pt x="90" y="44"/>
                    </a:lnTo>
                    <a:lnTo>
                      <a:pt x="106" y="32"/>
                    </a:lnTo>
                    <a:lnTo>
                      <a:pt x="124" y="32"/>
                    </a:lnTo>
                    <a:lnTo>
                      <a:pt x="142" y="36"/>
                    </a:lnTo>
                    <a:lnTo>
                      <a:pt x="142" y="36"/>
                    </a:lnTo>
                    <a:lnTo>
                      <a:pt x="150" y="50"/>
                    </a:lnTo>
                    <a:lnTo>
                      <a:pt x="154" y="60"/>
                    </a:lnTo>
                    <a:lnTo>
                      <a:pt x="156" y="72"/>
                    </a:lnTo>
                    <a:lnTo>
                      <a:pt x="156" y="88"/>
                    </a:lnTo>
                    <a:lnTo>
                      <a:pt x="152" y="102"/>
                    </a:lnTo>
                    <a:lnTo>
                      <a:pt x="146" y="116"/>
                    </a:lnTo>
                    <a:lnTo>
                      <a:pt x="144" y="134"/>
                    </a:lnTo>
                    <a:lnTo>
                      <a:pt x="132" y="152"/>
                    </a:lnTo>
                    <a:lnTo>
                      <a:pt x="126" y="152"/>
                    </a:lnTo>
                    <a:lnTo>
                      <a:pt x="126" y="152"/>
                    </a:lnTo>
                    <a:lnTo>
                      <a:pt x="110" y="166"/>
                    </a:lnTo>
                    <a:lnTo>
                      <a:pt x="104" y="172"/>
                    </a:lnTo>
                    <a:lnTo>
                      <a:pt x="96" y="174"/>
                    </a:lnTo>
                    <a:lnTo>
                      <a:pt x="88" y="176"/>
                    </a:lnTo>
                    <a:lnTo>
                      <a:pt x="78" y="178"/>
                    </a:lnTo>
                    <a:lnTo>
                      <a:pt x="52" y="178"/>
                    </a:lnTo>
                    <a:lnTo>
                      <a:pt x="28" y="170"/>
                    </a:lnTo>
                    <a:lnTo>
                      <a:pt x="14" y="156"/>
                    </a:lnTo>
                    <a:lnTo>
                      <a:pt x="14" y="156"/>
                    </a:lnTo>
                    <a:lnTo>
                      <a:pt x="4" y="126"/>
                    </a:lnTo>
                    <a:lnTo>
                      <a:pt x="2" y="114"/>
                    </a:lnTo>
                    <a:lnTo>
                      <a:pt x="0" y="102"/>
                    </a:lnTo>
                    <a:lnTo>
                      <a:pt x="0" y="92"/>
                    </a:lnTo>
                    <a:lnTo>
                      <a:pt x="2" y="80"/>
                    </a:lnTo>
                    <a:lnTo>
                      <a:pt x="8" y="54"/>
                    </a:lnTo>
                    <a:lnTo>
                      <a:pt x="18" y="32"/>
                    </a:lnTo>
                    <a:lnTo>
                      <a:pt x="18" y="32"/>
                    </a:lnTo>
                    <a:lnTo>
                      <a:pt x="34" y="16"/>
                    </a:lnTo>
                    <a:lnTo>
                      <a:pt x="42" y="10"/>
                    </a:lnTo>
                    <a:lnTo>
                      <a:pt x="50" y="6"/>
                    </a:lnTo>
                    <a:lnTo>
                      <a:pt x="58" y="4"/>
                    </a:lnTo>
                    <a:lnTo>
                      <a:pt x="68" y="2"/>
                    </a:lnTo>
                    <a:lnTo>
                      <a:pt x="90" y="0"/>
                    </a:lnTo>
                    <a:lnTo>
                      <a:pt x="90" y="0"/>
                    </a:lnTo>
                    <a:lnTo>
                      <a:pt x="100" y="4"/>
                    </a:lnTo>
                    <a:lnTo>
                      <a:pt x="104" y="6"/>
                    </a:lnTo>
                    <a:lnTo>
                      <a:pt x="106" y="12"/>
                    </a:lnTo>
                    <a:lnTo>
                      <a:pt x="106" y="22"/>
                    </a:lnTo>
                    <a:lnTo>
                      <a:pt x="100" y="28"/>
                    </a:lnTo>
                    <a:lnTo>
                      <a:pt x="100" y="28"/>
                    </a:lnTo>
                    <a:lnTo>
                      <a:pt x="88" y="36"/>
                    </a:lnTo>
                    <a:lnTo>
                      <a:pt x="78" y="44"/>
                    </a:lnTo>
                    <a:lnTo>
                      <a:pt x="70" y="52"/>
                    </a:lnTo>
                    <a:lnTo>
                      <a:pt x="62" y="66"/>
                    </a:lnTo>
                    <a:lnTo>
                      <a:pt x="56" y="80"/>
                    </a:lnTo>
                    <a:lnTo>
                      <a:pt x="52" y="88"/>
                    </a:lnTo>
                    <a:lnTo>
                      <a:pt x="48" y="96"/>
                    </a:lnTo>
                    <a:lnTo>
                      <a:pt x="46" y="114"/>
                    </a:lnTo>
                    <a:lnTo>
                      <a:pt x="46" y="114"/>
                    </a:lnTo>
                    <a:lnTo>
                      <a:pt x="44" y="106"/>
                    </a:lnTo>
                    <a:lnTo>
                      <a:pt x="44" y="94"/>
                    </a:lnTo>
                    <a:lnTo>
                      <a:pt x="44" y="94"/>
                    </a:lnTo>
                    <a:lnTo>
                      <a:pt x="54" y="64"/>
                    </a:lnTo>
                    <a:lnTo>
                      <a:pt x="54" y="64"/>
                    </a:lnTo>
                    <a:lnTo>
                      <a:pt x="64" y="50"/>
                    </a:lnTo>
                    <a:lnTo>
                      <a:pt x="72" y="40"/>
                    </a:lnTo>
                    <a:lnTo>
                      <a:pt x="82" y="32"/>
                    </a:lnTo>
                    <a:lnTo>
                      <a:pt x="96" y="22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4" y="10"/>
                    </a:lnTo>
                    <a:lnTo>
                      <a:pt x="88" y="6"/>
                    </a:lnTo>
                    <a:lnTo>
                      <a:pt x="82" y="4"/>
                    </a:lnTo>
                    <a:lnTo>
                      <a:pt x="76" y="4"/>
                    </a:lnTo>
                    <a:lnTo>
                      <a:pt x="64" y="6"/>
                    </a:lnTo>
                    <a:lnTo>
                      <a:pt x="52" y="12"/>
                    </a:lnTo>
                    <a:lnTo>
                      <a:pt x="40" y="20"/>
                    </a:lnTo>
                    <a:lnTo>
                      <a:pt x="28" y="30"/>
                    </a:lnTo>
                    <a:lnTo>
                      <a:pt x="20" y="40"/>
                    </a:lnTo>
                    <a:lnTo>
                      <a:pt x="14" y="50"/>
                    </a:lnTo>
                    <a:lnTo>
                      <a:pt x="14" y="50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1" name="Freeform 77"/>
              <p:cNvSpPr>
                <a:spLocks/>
              </p:cNvSpPr>
              <p:nvPr/>
            </p:nvSpPr>
            <p:spPr bwMode="auto">
              <a:xfrm>
                <a:off x="2504" y="1932"/>
                <a:ext cx="166" cy="174"/>
              </a:xfrm>
              <a:custGeom>
                <a:avLst/>
                <a:gdLst>
                  <a:gd name="T0" fmla="*/ 36 w 166"/>
                  <a:gd name="T1" fmla="*/ 30 h 174"/>
                  <a:gd name="T2" fmla="*/ 16 w 166"/>
                  <a:gd name="T3" fmla="*/ 68 h 174"/>
                  <a:gd name="T4" fmla="*/ 10 w 166"/>
                  <a:gd name="T5" fmla="*/ 88 h 174"/>
                  <a:gd name="T6" fmla="*/ 14 w 166"/>
                  <a:gd name="T7" fmla="*/ 130 h 174"/>
                  <a:gd name="T8" fmla="*/ 36 w 166"/>
                  <a:gd name="T9" fmla="*/ 152 h 174"/>
                  <a:gd name="T10" fmla="*/ 76 w 166"/>
                  <a:gd name="T11" fmla="*/ 158 h 174"/>
                  <a:gd name="T12" fmla="*/ 116 w 166"/>
                  <a:gd name="T13" fmla="*/ 146 h 174"/>
                  <a:gd name="T14" fmla="*/ 144 w 166"/>
                  <a:gd name="T15" fmla="*/ 120 h 174"/>
                  <a:gd name="T16" fmla="*/ 152 w 166"/>
                  <a:gd name="T17" fmla="*/ 108 h 174"/>
                  <a:gd name="T18" fmla="*/ 158 w 166"/>
                  <a:gd name="T19" fmla="*/ 84 h 174"/>
                  <a:gd name="T20" fmla="*/ 152 w 166"/>
                  <a:gd name="T21" fmla="*/ 60 h 174"/>
                  <a:gd name="T22" fmla="*/ 122 w 166"/>
                  <a:gd name="T23" fmla="*/ 52 h 174"/>
                  <a:gd name="T24" fmla="*/ 78 w 166"/>
                  <a:gd name="T25" fmla="*/ 74 h 174"/>
                  <a:gd name="T26" fmla="*/ 54 w 166"/>
                  <a:gd name="T27" fmla="*/ 98 h 174"/>
                  <a:gd name="T28" fmla="*/ 46 w 166"/>
                  <a:gd name="T29" fmla="*/ 104 h 174"/>
                  <a:gd name="T30" fmla="*/ 92 w 166"/>
                  <a:gd name="T31" fmla="*/ 56 h 174"/>
                  <a:gd name="T32" fmla="*/ 128 w 166"/>
                  <a:gd name="T33" fmla="*/ 44 h 174"/>
                  <a:gd name="T34" fmla="*/ 162 w 166"/>
                  <a:gd name="T35" fmla="*/ 60 h 174"/>
                  <a:gd name="T36" fmla="*/ 166 w 166"/>
                  <a:gd name="T37" fmla="*/ 76 h 174"/>
                  <a:gd name="T38" fmla="*/ 162 w 166"/>
                  <a:gd name="T39" fmla="*/ 98 h 174"/>
                  <a:gd name="T40" fmla="*/ 148 w 166"/>
                  <a:gd name="T41" fmla="*/ 126 h 174"/>
                  <a:gd name="T42" fmla="*/ 130 w 166"/>
                  <a:gd name="T43" fmla="*/ 152 h 174"/>
                  <a:gd name="T44" fmla="*/ 108 w 166"/>
                  <a:gd name="T45" fmla="*/ 164 h 174"/>
                  <a:gd name="T46" fmla="*/ 88 w 166"/>
                  <a:gd name="T47" fmla="*/ 172 h 174"/>
                  <a:gd name="T48" fmla="*/ 72 w 166"/>
                  <a:gd name="T49" fmla="*/ 174 h 174"/>
                  <a:gd name="T50" fmla="*/ 54 w 166"/>
                  <a:gd name="T51" fmla="*/ 170 h 174"/>
                  <a:gd name="T52" fmla="*/ 8 w 166"/>
                  <a:gd name="T53" fmla="*/ 146 h 174"/>
                  <a:gd name="T54" fmla="*/ 2 w 166"/>
                  <a:gd name="T55" fmla="*/ 128 h 174"/>
                  <a:gd name="T56" fmla="*/ 2 w 166"/>
                  <a:gd name="T57" fmla="*/ 86 h 174"/>
                  <a:gd name="T58" fmla="*/ 10 w 166"/>
                  <a:gd name="T59" fmla="*/ 64 h 174"/>
                  <a:gd name="T60" fmla="*/ 30 w 166"/>
                  <a:gd name="T61" fmla="*/ 30 h 174"/>
                  <a:gd name="T62" fmla="*/ 46 w 166"/>
                  <a:gd name="T63" fmla="*/ 14 h 174"/>
                  <a:gd name="T64" fmla="*/ 76 w 166"/>
                  <a:gd name="T65" fmla="*/ 2 h 174"/>
                  <a:gd name="T66" fmla="*/ 94 w 166"/>
                  <a:gd name="T67" fmla="*/ 0 h 174"/>
                  <a:gd name="T68" fmla="*/ 124 w 166"/>
                  <a:gd name="T69" fmla="*/ 10 h 174"/>
                  <a:gd name="T70" fmla="*/ 132 w 166"/>
                  <a:gd name="T71" fmla="*/ 14 h 174"/>
                  <a:gd name="T72" fmla="*/ 136 w 166"/>
                  <a:gd name="T73" fmla="*/ 24 h 174"/>
                  <a:gd name="T74" fmla="*/ 126 w 166"/>
                  <a:gd name="T75" fmla="*/ 38 h 174"/>
                  <a:gd name="T76" fmla="*/ 110 w 166"/>
                  <a:gd name="T77" fmla="*/ 42 h 174"/>
                  <a:gd name="T78" fmla="*/ 88 w 166"/>
                  <a:gd name="T79" fmla="*/ 52 h 174"/>
                  <a:gd name="T80" fmla="*/ 66 w 166"/>
                  <a:gd name="T81" fmla="*/ 70 h 174"/>
                  <a:gd name="T82" fmla="*/ 54 w 166"/>
                  <a:gd name="T83" fmla="*/ 84 h 174"/>
                  <a:gd name="T84" fmla="*/ 44 w 166"/>
                  <a:gd name="T85" fmla="*/ 100 h 174"/>
                  <a:gd name="T86" fmla="*/ 50 w 166"/>
                  <a:gd name="T87" fmla="*/ 82 h 174"/>
                  <a:gd name="T88" fmla="*/ 68 w 166"/>
                  <a:gd name="T89" fmla="*/ 56 h 174"/>
                  <a:gd name="T90" fmla="*/ 82 w 166"/>
                  <a:gd name="T91" fmla="*/ 46 h 174"/>
                  <a:gd name="T92" fmla="*/ 122 w 166"/>
                  <a:gd name="T93" fmla="*/ 30 h 174"/>
                  <a:gd name="T94" fmla="*/ 128 w 166"/>
                  <a:gd name="T95" fmla="*/ 24 h 174"/>
                  <a:gd name="T96" fmla="*/ 120 w 166"/>
                  <a:gd name="T97" fmla="*/ 14 h 174"/>
                  <a:gd name="T98" fmla="*/ 110 w 166"/>
                  <a:gd name="T99" fmla="*/ 8 h 174"/>
                  <a:gd name="T100" fmla="*/ 84 w 166"/>
                  <a:gd name="T101" fmla="*/ 6 h 174"/>
                  <a:gd name="T102" fmla="*/ 56 w 166"/>
                  <a:gd name="T103" fmla="*/ 16 h 174"/>
                  <a:gd name="T104" fmla="*/ 36 w 166"/>
                  <a:gd name="T105" fmla="*/ 30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66" h="174">
                    <a:moveTo>
                      <a:pt x="36" y="30"/>
                    </a:moveTo>
                    <a:lnTo>
                      <a:pt x="36" y="30"/>
                    </a:lnTo>
                    <a:lnTo>
                      <a:pt x="20" y="56"/>
                    </a:lnTo>
                    <a:lnTo>
                      <a:pt x="16" y="68"/>
                    </a:lnTo>
                    <a:lnTo>
                      <a:pt x="12" y="78"/>
                    </a:lnTo>
                    <a:lnTo>
                      <a:pt x="10" y="88"/>
                    </a:lnTo>
                    <a:lnTo>
                      <a:pt x="10" y="100"/>
                    </a:lnTo>
                    <a:lnTo>
                      <a:pt x="14" y="130"/>
                    </a:lnTo>
                    <a:lnTo>
                      <a:pt x="36" y="152"/>
                    </a:lnTo>
                    <a:lnTo>
                      <a:pt x="36" y="152"/>
                    </a:lnTo>
                    <a:lnTo>
                      <a:pt x="58" y="158"/>
                    </a:lnTo>
                    <a:lnTo>
                      <a:pt x="76" y="158"/>
                    </a:lnTo>
                    <a:lnTo>
                      <a:pt x="94" y="154"/>
                    </a:lnTo>
                    <a:lnTo>
                      <a:pt x="116" y="146"/>
                    </a:lnTo>
                    <a:lnTo>
                      <a:pt x="132" y="136"/>
                    </a:lnTo>
                    <a:lnTo>
                      <a:pt x="144" y="120"/>
                    </a:lnTo>
                    <a:lnTo>
                      <a:pt x="144" y="120"/>
                    </a:lnTo>
                    <a:lnTo>
                      <a:pt x="152" y="108"/>
                    </a:lnTo>
                    <a:lnTo>
                      <a:pt x="156" y="96"/>
                    </a:lnTo>
                    <a:lnTo>
                      <a:pt x="158" y="84"/>
                    </a:lnTo>
                    <a:lnTo>
                      <a:pt x="156" y="70"/>
                    </a:lnTo>
                    <a:lnTo>
                      <a:pt x="152" y="60"/>
                    </a:lnTo>
                    <a:lnTo>
                      <a:pt x="136" y="54"/>
                    </a:lnTo>
                    <a:lnTo>
                      <a:pt x="122" y="52"/>
                    </a:lnTo>
                    <a:lnTo>
                      <a:pt x="106" y="54"/>
                    </a:lnTo>
                    <a:lnTo>
                      <a:pt x="78" y="74"/>
                    </a:lnTo>
                    <a:lnTo>
                      <a:pt x="60" y="88"/>
                    </a:lnTo>
                    <a:lnTo>
                      <a:pt x="54" y="98"/>
                    </a:lnTo>
                    <a:lnTo>
                      <a:pt x="44" y="114"/>
                    </a:lnTo>
                    <a:lnTo>
                      <a:pt x="46" y="104"/>
                    </a:lnTo>
                    <a:lnTo>
                      <a:pt x="62" y="78"/>
                    </a:lnTo>
                    <a:lnTo>
                      <a:pt x="92" y="56"/>
                    </a:lnTo>
                    <a:lnTo>
                      <a:pt x="110" y="48"/>
                    </a:lnTo>
                    <a:lnTo>
                      <a:pt x="128" y="44"/>
                    </a:lnTo>
                    <a:lnTo>
                      <a:pt x="146" y="48"/>
                    </a:lnTo>
                    <a:lnTo>
                      <a:pt x="162" y="60"/>
                    </a:lnTo>
                    <a:lnTo>
                      <a:pt x="162" y="60"/>
                    </a:lnTo>
                    <a:lnTo>
                      <a:pt x="166" y="76"/>
                    </a:lnTo>
                    <a:lnTo>
                      <a:pt x="164" y="86"/>
                    </a:lnTo>
                    <a:lnTo>
                      <a:pt x="162" y="98"/>
                    </a:lnTo>
                    <a:lnTo>
                      <a:pt x="156" y="112"/>
                    </a:lnTo>
                    <a:lnTo>
                      <a:pt x="148" y="126"/>
                    </a:lnTo>
                    <a:lnTo>
                      <a:pt x="138" y="136"/>
                    </a:lnTo>
                    <a:lnTo>
                      <a:pt x="130" y="152"/>
                    </a:lnTo>
                    <a:lnTo>
                      <a:pt x="114" y="164"/>
                    </a:lnTo>
                    <a:lnTo>
                      <a:pt x="108" y="164"/>
                    </a:lnTo>
                    <a:lnTo>
                      <a:pt x="108" y="164"/>
                    </a:lnTo>
                    <a:lnTo>
                      <a:pt x="88" y="172"/>
                    </a:lnTo>
                    <a:lnTo>
                      <a:pt x="80" y="174"/>
                    </a:lnTo>
                    <a:lnTo>
                      <a:pt x="72" y="174"/>
                    </a:lnTo>
                    <a:lnTo>
                      <a:pt x="62" y="172"/>
                    </a:lnTo>
                    <a:lnTo>
                      <a:pt x="54" y="170"/>
                    </a:lnTo>
                    <a:lnTo>
                      <a:pt x="28" y="162"/>
                    </a:lnTo>
                    <a:lnTo>
                      <a:pt x="8" y="146"/>
                    </a:lnTo>
                    <a:lnTo>
                      <a:pt x="2" y="128"/>
                    </a:lnTo>
                    <a:lnTo>
                      <a:pt x="2" y="128"/>
                    </a:lnTo>
                    <a:lnTo>
                      <a:pt x="0" y="98"/>
                    </a:lnTo>
                    <a:lnTo>
                      <a:pt x="2" y="86"/>
                    </a:lnTo>
                    <a:lnTo>
                      <a:pt x="6" y="74"/>
                    </a:lnTo>
                    <a:lnTo>
                      <a:pt x="10" y="64"/>
                    </a:lnTo>
                    <a:lnTo>
                      <a:pt x="14" y="54"/>
                    </a:lnTo>
                    <a:lnTo>
                      <a:pt x="30" y="30"/>
                    </a:lnTo>
                    <a:lnTo>
                      <a:pt x="46" y="14"/>
                    </a:lnTo>
                    <a:lnTo>
                      <a:pt x="46" y="14"/>
                    </a:lnTo>
                    <a:lnTo>
                      <a:pt x="68" y="4"/>
                    </a:lnTo>
                    <a:lnTo>
                      <a:pt x="76" y="2"/>
                    </a:lnTo>
                    <a:lnTo>
                      <a:pt x="84" y="0"/>
                    </a:lnTo>
                    <a:lnTo>
                      <a:pt x="94" y="0"/>
                    </a:lnTo>
                    <a:lnTo>
                      <a:pt x="102" y="2"/>
                    </a:lnTo>
                    <a:lnTo>
                      <a:pt x="124" y="10"/>
                    </a:lnTo>
                    <a:lnTo>
                      <a:pt x="124" y="10"/>
                    </a:lnTo>
                    <a:lnTo>
                      <a:pt x="132" y="14"/>
                    </a:lnTo>
                    <a:lnTo>
                      <a:pt x="136" y="20"/>
                    </a:lnTo>
                    <a:lnTo>
                      <a:pt x="136" y="24"/>
                    </a:lnTo>
                    <a:lnTo>
                      <a:pt x="132" y="34"/>
                    </a:lnTo>
                    <a:lnTo>
                      <a:pt x="126" y="38"/>
                    </a:lnTo>
                    <a:lnTo>
                      <a:pt x="126" y="38"/>
                    </a:lnTo>
                    <a:lnTo>
                      <a:pt x="110" y="42"/>
                    </a:lnTo>
                    <a:lnTo>
                      <a:pt x="98" y="44"/>
                    </a:lnTo>
                    <a:lnTo>
                      <a:pt x="88" y="52"/>
                    </a:lnTo>
                    <a:lnTo>
                      <a:pt x="76" y="62"/>
                    </a:lnTo>
                    <a:lnTo>
                      <a:pt x="66" y="70"/>
                    </a:lnTo>
                    <a:lnTo>
                      <a:pt x="58" y="78"/>
                    </a:lnTo>
                    <a:lnTo>
                      <a:pt x="54" y="84"/>
                    </a:lnTo>
                    <a:lnTo>
                      <a:pt x="44" y="100"/>
                    </a:lnTo>
                    <a:lnTo>
                      <a:pt x="44" y="100"/>
                    </a:lnTo>
                    <a:lnTo>
                      <a:pt x="46" y="92"/>
                    </a:lnTo>
                    <a:lnTo>
                      <a:pt x="50" y="82"/>
                    </a:lnTo>
                    <a:lnTo>
                      <a:pt x="50" y="82"/>
                    </a:lnTo>
                    <a:lnTo>
                      <a:pt x="68" y="56"/>
                    </a:lnTo>
                    <a:lnTo>
                      <a:pt x="68" y="56"/>
                    </a:lnTo>
                    <a:lnTo>
                      <a:pt x="82" y="46"/>
                    </a:lnTo>
                    <a:lnTo>
                      <a:pt x="94" y="40"/>
                    </a:lnTo>
                    <a:lnTo>
                      <a:pt x="122" y="30"/>
                    </a:lnTo>
                    <a:lnTo>
                      <a:pt x="128" y="24"/>
                    </a:lnTo>
                    <a:lnTo>
                      <a:pt x="128" y="24"/>
                    </a:lnTo>
                    <a:lnTo>
                      <a:pt x="124" y="18"/>
                    </a:lnTo>
                    <a:lnTo>
                      <a:pt x="120" y="14"/>
                    </a:lnTo>
                    <a:lnTo>
                      <a:pt x="116" y="10"/>
                    </a:lnTo>
                    <a:lnTo>
                      <a:pt x="110" y="8"/>
                    </a:lnTo>
                    <a:lnTo>
                      <a:pt x="98" y="6"/>
                    </a:lnTo>
                    <a:lnTo>
                      <a:pt x="84" y="6"/>
                    </a:lnTo>
                    <a:lnTo>
                      <a:pt x="70" y="10"/>
                    </a:lnTo>
                    <a:lnTo>
                      <a:pt x="56" y="16"/>
                    </a:lnTo>
                    <a:lnTo>
                      <a:pt x="44" y="22"/>
                    </a:lnTo>
                    <a:lnTo>
                      <a:pt x="36" y="30"/>
                    </a:lnTo>
                    <a:lnTo>
                      <a:pt x="36" y="30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2" name="Freeform 78"/>
              <p:cNvSpPr>
                <a:spLocks/>
              </p:cNvSpPr>
              <p:nvPr/>
            </p:nvSpPr>
            <p:spPr bwMode="auto">
              <a:xfrm>
                <a:off x="3126" y="2290"/>
                <a:ext cx="182" cy="194"/>
              </a:xfrm>
              <a:custGeom>
                <a:avLst/>
                <a:gdLst>
                  <a:gd name="T0" fmla="*/ 74 w 182"/>
                  <a:gd name="T1" fmla="*/ 16 h 194"/>
                  <a:gd name="T2" fmla="*/ 56 w 182"/>
                  <a:gd name="T3" fmla="*/ 6 h 194"/>
                  <a:gd name="T4" fmla="*/ 30 w 182"/>
                  <a:gd name="T5" fmla="*/ 16 h 194"/>
                  <a:gd name="T6" fmla="*/ 8 w 182"/>
                  <a:gd name="T7" fmla="*/ 38 h 194"/>
                  <a:gd name="T8" fmla="*/ 0 w 182"/>
                  <a:gd name="T9" fmla="*/ 62 h 194"/>
                  <a:gd name="T10" fmla="*/ 0 w 182"/>
                  <a:gd name="T11" fmla="*/ 94 h 194"/>
                  <a:gd name="T12" fmla="*/ 12 w 182"/>
                  <a:gd name="T13" fmla="*/ 126 h 194"/>
                  <a:gd name="T14" fmla="*/ 32 w 182"/>
                  <a:gd name="T15" fmla="*/ 158 h 194"/>
                  <a:gd name="T16" fmla="*/ 54 w 182"/>
                  <a:gd name="T17" fmla="*/ 178 h 194"/>
                  <a:gd name="T18" fmla="*/ 82 w 182"/>
                  <a:gd name="T19" fmla="*/ 190 h 194"/>
                  <a:gd name="T20" fmla="*/ 102 w 182"/>
                  <a:gd name="T21" fmla="*/ 194 h 194"/>
                  <a:gd name="T22" fmla="*/ 116 w 182"/>
                  <a:gd name="T23" fmla="*/ 194 h 194"/>
                  <a:gd name="T24" fmla="*/ 130 w 182"/>
                  <a:gd name="T25" fmla="*/ 188 h 194"/>
                  <a:gd name="T26" fmla="*/ 150 w 182"/>
                  <a:gd name="T27" fmla="*/ 178 h 194"/>
                  <a:gd name="T28" fmla="*/ 168 w 182"/>
                  <a:gd name="T29" fmla="*/ 160 h 194"/>
                  <a:gd name="T30" fmla="*/ 178 w 182"/>
                  <a:gd name="T31" fmla="*/ 132 h 194"/>
                  <a:gd name="T32" fmla="*/ 182 w 182"/>
                  <a:gd name="T33" fmla="*/ 94 h 194"/>
                  <a:gd name="T34" fmla="*/ 174 w 182"/>
                  <a:gd name="T35" fmla="*/ 54 h 194"/>
                  <a:gd name="T36" fmla="*/ 158 w 182"/>
                  <a:gd name="T37" fmla="*/ 24 h 194"/>
                  <a:gd name="T38" fmla="*/ 140 w 182"/>
                  <a:gd name="T39" fmla="*/ 8 h 194"/>
                  <a:gd name="T40" fmla="*/ 120 w 182"/>
                  <a:gd name="T41" fmla="*/ 0 h 194"/>
                  <a:gd name="T42" fmla="*/ 104 w 182"/>
                  <a:gd name="T43" fmla="*/ 2 h 194"/>
                  <a:gd name="T44" fmla="*/ 88 w 182"/>
                  <a:gd name="T45" fmla="*/ 8 h 194"/>
                  <a:gd name="T46" fmla="*/ 74 w 182"/>
                  <a:gd name="T47" fmla="*/ 16 h 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82" h="194">
                    <a:moveTo>
                      <a:pt x="74" y="16"/>
                    </a:moveTo>
                    <a:lnTo>
                      <a:pt x="56" y="6"/>
                    </a:lnTo>
                    <a:lnTo>
                      <a:pt x="30" y="16"/>
                    </a:lnTo>
                    <a:lnTo>
                      <a:pt x="8" y="38"/>
                    </a:lnTo>
                    <a:lnTo>
                      <a:pt x="0" y="62"/>
                    </a:lnTo>
                    <a:lnTo>
                      <a:pt x="0" y="94"/>
                    </a:lnTo>
                    <a:lnTo>
                      <a:pt x="12" y="126"/>
                    </a:lnTo>
                    <a:lnTo>
                      <a:pt x="32" y="158"/>
                    </a:lnTo>
                    <a:lnTo>
                      <a:pt x="54" y="178"/>
                    </a:lnTo>
                    <a:lnTo>
                      <a:pt x="82" y="190"/>
                    </a:lnTo>
                    <a:lnTo>
                      <a:pt x="102" y="194"/>
                    </a:lnTo>
                    <a:lnTo>
                      <a:pt x="116" y="194"/>
                    </a:lnTo>
                    <a:lnTo>
                      <a:pt x="130" y="188"/>
                    </a:lnTo>
                    <a:lnTo>
                      <a:pt x="150" y="178"/>
                    </a:lnTo>
                    <a:lnTo>
                      <a:pt x="168" y="160"/>
                    </a:lnTo>
                    <a:lnTo>
                      <a:pt x="178" y="132"/>
                    </a:lnTo>
                    <a:lnTo>
                      <a:pt x="182" y="94"/>
                    </a:lnTo>
                    <a:lnTo>
                      <a:pt x="174" y="54"/>
                    </a:lnTo>
                    <a:lnTo>
                      <a:pt x="158" y="24"/>
                    </a:lnTo>
                    <a:lnTo>
                      <a:pt x="140" y="8"/>
                    </a:lnTo>
                    <a:lnTo>
                      <a:pt x="120" y="0"/>
                    </a:lnTo>
                    <a:lnTo>
                      <a:pt x="104" y="2"/>
                    </a:lnTo>
                    <a:lnTo>
                      <a:pt x="88" y="8"/>
                    </a:lnTo>
                    <a:lnTo>
                      <a:pt x="74" y="16"/>
                    </a:lnTo>
                    <a:close/>
                  </a:path>
                </a:pathLst>
              </a:custGeom>
              <a:solidFill>
                <a:srgbClr val="734A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3" name="Freeform 79"/>
              <p:cNvSpPr>
                <a:spLocks/>
              </p:cNvSpPr>
              <p:nvPr/>
            </p:nvSpPr>
            <p:spPr bwMode="auto">
              <a:xfrm>
                <a:off x="3134" y="2304"/>
                <a:ext cx="150" cy="164"/>
              </a:xfrm>
              <a:custGeom>
                <a:avLst/>
                <a:gdLst>
                  <a:gd name="T0" fmla="*/ 46 w 150"/>
                  <a:gd name="T1" fmla="*/ 0 h 164"/>
                  <a:gd name="T2" fmla="*/ 46 w 150"/>
                  <a:gd name="T3" fmla="*/ 0 h 164"/>
                  <a:gd name="T4" fmla="*/ 32 w 150"/>
                  <a:gd name="T5" fmla="*/ 10 h 164"/>
                  <a:gd name="T6" fmla="*/ 22 w 150"/>
                  <a:gd name="T7" fmla="*/ 18 h 164"/>
                  <a:gd name="T8" fmla="*/ 12 w 150"/>
                  <a:gd name="T9" fmla="*/ 28 h 164"/>
                  <a:gd name="T10" fmla="*/ 6 w 150"/>
                  <a:gd name="T11" fmla="*/ 38 h 164"/>
                  <a:gd name="T12" fmla="*/ 2 w 150"/>
                  <a:gd name="T13" fmla="*/ 48 h 164"/>
                  <a:gd name="T14" fmla="*/ 0 w 150"/>
                  <a:gd name="T15" fmla="*/ 60 h 164"/>
                  <a:gd name="T16" fmla="*/ 0 w 150"/>
                  <a:gd name="T17" fmla="*/ 70 h 164"/>
                  <a:gd name="T18" fmla="*/ 2 w 150"/>
                  <a:gd name="T19" fmla="*/ 80 h 164"/>
                  <a:gd name="T20" fmla="*/ 4 w 150"/>
                  <a:gd name="T21" fmla="*/ 90 h 164"/>
                  <a:gd name="T22" fmla="*/ 8 w 150"/>
                  <a:gd name="T23" fmla="*/ 100 h 164"/>
                  <a:gd name="T24" fmla="*/ 18 w 150"/>
                  <a:gd name="T25" fmla="*/ 118 h 164"/>
                  <a:gd name="T26" fmla="*/ 30 w 150"/>
                  <a:gd name="T27" fmla="*/ 136 h 164"/>
                  <a:gd name="T28" fmla="*/ 44 w 150"/>
                  <a:gd name="T29" fmla="*/ 150 h 164"/>
                  <a:gd name="T30" fmla="*/ 44 w 150"/>
                  <a:gd name="T31" fmla="*/ 150 h 164"/>
                  <a:gd name="T32" fmla="*/ 54 w 150"/>
                  <a:gd name="T33" fmla="*/ 156 h 164"/>
                  <a:gd name="T34" fmla="*/ 66 w 150"/>
                  <a:gd name="T35" fmla="*/ 162 h 164"/>
                  <a:gd name="T36" fmla="*/ 78 w 150"/>
                  <a:gd name="T37" fmla="*/ 164 h 164"/>
                  <a:gd name="T38" fmla="*/ 88 w 150"/>
                  <a:gd name="T39" fmla="*/ 164 h 164"/>
                  <a:gd name="T40" fmla="*/ 100 w 150"/>
                  <a:gd name="T41" fmla="*/ 162 h 164"/>
                  <a:gd name="T42" fmla="*/ 110 w 150"/>
                  <a:gd name="T43" fmla="*/ 158 h 164"/>
                  <a:gd name="T44" fmla="*/ 120 w 150"/>
                  <a:gd name="T45" fmla="*/ 154 h 164"/>
                  <a:gd name="T46" fmla="*/ 128 w 150"/>
                  <a:gd name="T47" fmla="*/ 146 h 164"/>
                  <a:gd name="T48" fmla="*/ 128 w 150"/>
                  <a:gd name="T49" fmla="*/ 146 h 164"/>
                  <a:gd name="T50" fmla="*/ 140 w 150"/>
                  <a:gd name="T51" fmla="*/ 128 h 164"/>
                  <a:gd name="T52" fmla="*/ 146 w 150"/>
                  <a:gd name="T53" fmla="*/ 110 h 164"/>
                  <a:gd name="T54" fmla="*/ 150 w 150"/>
                  <a:gd name="T55" fmla="*/ 90 h 164"/>
                  <a:gd name="T56" fmla="*/ 148 w 150"/>
                  <a:gd name="T57" fmla="*/ 72 h 164"/>
                  <a:gd name="T58" fmla="*/ 146 w 150"/>
                  <a:gd name="T59" fmla="*/ 56 h 164"/>
                  <a:gd name="T60" fmla="*/ 138 w 150"/>
                  <a:gd name="T61" fmla="*/ 40 h 164"/>
                  <a:gd name="T62" fmla="*/ 130 w 150"/>
                  <a:gd name="T63" fmla="*/ 26 h 164"/>
                  <a:gd name="T64" fmla="*/ 118 w 150"/>
                  <a:gd name="T65" fmla="*/ 12 h 164"/>
                  <a:gd name="T66" fmla="*/ 118 w 150"/>
                  <a:gd name="T67" fmla="*/ 12 h 164"/>
                  <a:gd name="T68" fmla="*/ 110 w 150"/>
                  <a:gd name="T69" fmla="*/ 8 h 164"/>
                  <a:gd name="T70" fmla="*/ 104 w 150"/>
                  <a:gd name="T71" fmla="*/ 4 h 164"/>
                  <a:gd name="T72" fmla="*/ 96 w 150"/>
                  <a:gd name="T73" fmla="*/ 2 h 164"/>
                  <a:gd name="T74" fmla="*/ 90 w 150"/>
                  <a:gd name="T75" fmla="*/ 2 h 164"/>
                  <a:gd name="T76" fmla="*/ 86 w 150"/>
                  <a:gd name="T77" fmla="*/ 4 h 164"/>
                  <a:gd name="T78" fmla="*/ 80 w 150"/>
                  <a:gd name="T79" fmla="*/ 8 h 164"/>
                  <a:gd name="T80" fmla="*/ 66 w 150"/>
                  <a:gd name="T81" fmla="*/ 24 h 164"/>
                  <a:gd name="T82" fmla="*/ 66 w 150"/>
                  <a:gd name="T83" fmla="*/ 24 h 164"/>
                  <a:gd name="T84" fmla="*/ 62 w 150"/>
                  <a:gd name="T85" fmla="*/ 44 h 164"/>
                  <a:gd name="T86" fmla="*/ 62 w 150"/>
                  <a:gd name="T87" fmla="*/ 62 h 164"/>
                  <a:gd name="T88" fmla="*/ 64 w 150"/>
                  <a:gd name="T89" fmla="*/ 80 h 164"/>
                  <a:gd name="T90" fmla="*/ 66 w 150"/>
                  <a:gd name="T91" fmla="*/ 100 h 164"/>
                  <a:gd name="T92" fmla="*/ 76 w 150"/>
                  <a:gd name="T93" fmla="*/ 120 h 164"/>
                  <a:gd name="T94" fmla="*/ 60 w 150"/>
                  <a:gd name="T95" fmla="*/ 102 h 164"/>
                  <a:gd name="T96" fmla="*/ 60 w 150"/>
                  <a:gd name="T97" fmla="*/ 102 h 164"/>
                  <a:gd name="T98" fmla="*/ 50 w 150"/>
                  <a:gd name="T99" fmla="*/ 80 h 164"/>
                  <a:gd name="T100" fmla="*/ 46 w 150"/>
                  <a:gd name="T101" fmla="*/ 70 h 164"/>
                  <a:gd name="T102" fmla="*/ 44 w 150"/>
                  <a:gd name="T103" fmla="*/ 60 h 164"/>
                  <a:gd name="T104" fmla="*/ 44 w 150"/>
                  <a:gd name="T105" fmla="*/ 52 h 164"/>
                  <a:gd name="T106" fmla="*/ 46 w 150"/>
                  <a:gd name="T107" fmla="*/ 42 h 164"/>
                  <a:gd name="T108" fmla="*/ 48 w 150"/>
                  <a:gd name="T109" fmla="*/ 30 h 164"/>
                  <a:gd name="T110" fmla="*/ 54 w 150"/>
                  <a:gd name="T111" fmla="*/ 18 h 164"/>
                  <a:gd name="T112" fmla="*/ 54 w 150"/>
                  <a:gd name="T113" fmla="*/ 18 h 164"/>
                  <a:gd name="T114" fmla="*/ 54 w 150"/>
                  <a:gd name="T115" fmla="*/ 10 h 164"/>
                  <a:gd name="T116" fmla="*/ 54 w 150"/>
                  <a:gd name="T117" fmla="*/ 6 h 164"/>
                  <a:gd name="T118" fmla="*/ 50 w 150"/>
                  <a:gd name="T119" fmla="*/ 4 h 164"/>
                  <a:gd name="T120" fmla="*/ 46 w 150"/>
                  <a:gd name="T121" fmla="*/ 0 h 164"/>
                  <a:gd name="T122" fmla="*/ 46 w 150"/>
                  <a:gd name="T123" fmla="*/ 0 h 1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50" h="164">
                    <a:moveTo>
                      <a:pt x="46" y="0"/>
                    </a:moveTo>
                    <a:lnTo>
                      <a:pt x="46" y="0"/>
                    </a:lnTo>
                    <a:lnTo>
                      <a:pt x="32" y="10"/>
                    </a:lnTo>
                    <a:lnTo>
                      <a:pt x="22" y="18"/>
                    </a:lnTo>
                    <a:lnTo>
                      <a:pt x="12" y="28"/>
                    </a:lnTo>
                    <a:lnTo>
                      <a:pt x="6" y="38"/>
                    </a:lnTo>
                    <a:lnTo>
                      <a:pt x="2" y="48"/>
                    </a:lnTo>
                    <a:lnTo>
                      <a:pt x="0" y="60"/>
                    </a:lnTo>
                    <a:lnTo>
                      <a:pt x="0" y="70"/>
                    </a:lnTo>
                    <a:lnTo>
                      <a:pt x="2" y="80"/>
                    </a:lnTo>
                    <a:lnTo>
                      <a:pt x="4" y="90"/>
                    </a:lnTo>
                    <a:lnTo>
                      <a:pt x="8" y="100"/>
                    </a:lnTo>
                    <a:lnTo>
                      <a:pt x="18" y="118"/>
                    </a:lnTo>
                    <a:lnTo>
                      <a:pt x="30" y="136"/>
                    </a:lnTo>
                    <a:lnTo>
                      <a:pt x="44" y="150"/>
                    </a:lnTo>
                    <a:lnTo>
                      <a:pt x="44" y="150"/>
                    </a:lnTo>
                    <a:lnTo>
                      <a:pt x="54" y="156"/>
                    </a:lnTo>
                    <a:lnTo>
                      <a:pt x="66" y="162"/>
                    </a:lnTo>
                    <a:lnTo>
                      <a:pt x="78" y="164"/>
                    </a:lnTo>
                    <a:lnTo>
                      <a:pt x="88" y="164"/>
                    </a:lnTo>
                    <a:lnTo>
                      <a:pt x="100" y="162"/>
                    </a:lnTo>
                    <a:lnTo>
                      <a:pt x="110" y="158"/>
                    </a:lnTo>
                    <a:lnTo>
                      <a:pt x="120" y="154"/>
                    </a:lnTo>
                    <a:lnTo>
                      <a:pt x="128" y="146"/>
                    </a:lnTo>
                    <a:lnTo>
                      <a:pt x="128" y="146"/>
                    </a:lnTo>
                    <a:lnTo>
                      <a:pt x="140" y="128"/>
                    </a:lnTo>
                    <a:lnTo>
                      <a:pt x="146" y="110"/>
                    </a:lnTo>
                    <a:lnTo>
                      <a:pt x="150" y="90"/>
                    </a:lnTo>
                    <a:lnTo>
                      <a:pt x="148" y="72"/>
                    </a:lnTo>
                    <a:lnTo>
                      <a:pt x="146" y="56"/>
                    </a:lnTo>
                    <a:lnTo>
                      <a:pt x="138" y="40"/>
                    </a:lnTo>
                    <a:lnTo>
                      <a:pt x="130" y="26"/>
                    </a:lnTo>
                    <a:lnTo>
                      <a:pt x="118" y="12"/>
                    </a:lnTo>
                    <a:lnTo>
                      <a:pt x="118" y="12"/>
                    </a:lnTo>
                    <a:lnTo>
                      <a:pt x="110" y="8"/>
                    </a:lnTo>
                    <a:lnTo>
                      <a:pt x="104" y="4"/>
                    </a:lnTo>
                    <a:lnTo>
                      <a:pt x="96" y="2"/>
                    </a:lnTo>
                    <a:lnTo>
                      <a:pt x="90" y="2"/>
                    </a:lnTo>
                    <a:lnTo>
                      <a:pt x="86" y="4"/>
                    </a:lnTo>
                    <a:lnTo>
                      <a:pt x="80" y="8"/>
                    </a:lnTo>
                    <a:lnTo>
                      <a:pt x="66" y="24"/>
                    </a:lnTo>
                    <a:lnTo>
                      <a:pt x="66" y="24"/>
                    </a:lnTo>
                    <a:lnTo>
                      <a:pt x="62" y="44"/>
                    </a:lnTo>
                    <a:lnTo>
                      <a:pt x="62" y="62"/>
                    </a:lnTo>
                    <a:lnTo>
                      <a:pt x="64" y="80"/>
                    </a:lnTo>
                    <a:lnTo>
                      <a:pt x="66" y="100"/>
                    </a:lnTo>
                    <a:lnTo>
                      <a:pt x="76" y="120"/>
                    </a:lnTo>
                    <a:lnTo>
                      <a:pt x="60" y="102"/>
                    </a:lnTo>
                    <a:lnTo>
                      <a:pt x="60" y="102"/>
                    </a:lnTo>
                    <a:lnTo>
                      <a:pt x="50" y="80"/>
                    </a:lnTo>
                    <a:lnTo>
                      <a:pt x="46" y="70"/>
                    </a:lnTo>
                    <a:lnTo>
                      <a:pt x="44" y="60"/>
                    </a:lnTo>
                    <a:lnTo>
                      <a:pt x="44" y="52"/>
                    </a:lnTo>
                    <a:lnTo>
                      <a:pt x="46" y="42"/>
                    </a:lnTo>
                    <a:lnTo>
                      <a:pt x="48" y="30"/>
                    </a:lnTo>
                    <a:lnTo>
                      <a:pt x="54" y="18"/>
                    </a:lnTo>
                    <a:lnTo>
                      <a:pt x="54" y="18"/>
                    </a:lnTo>
                    <a:lnTo>
                      <a:pt x="54" y="10"/>
                    </a:lnTo>
                    <a:lnTo>
                      <a:pt x="54" y="6"/>
                    </a:lnTo>
                    <a:lnTo>
                      <a:pt x="50" y="4"/>
                    </a:lnTo>
                    <a:lnTo>
                      <a:pt x="46" y="0"/>
                    </a:lnTo>
                    <a:lnTo>
                      <a:pt x="46" y="0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4" name="Freeform 80"/>
              <p:cNvSpPr>
                <a:spLocks/>
              </p:cNvSpPr>
              <p:nvPr/>
            </p:nvSpPr>
            <p:spPr bwMode="auto">
              <a:xfrm>
                <a:off x="3202" y="2314"/>
                <a:ext cx="60" cy="90"/>
              </a:xfrm>
              <a:custGeom>
                <a:avLst/>
                <a:gdLst>
                  <a:gd name="T0" fmla="*/ 6 w 60"/>
                  <a:gd name="T1" fmla="*/ 16 h 90"/>
                  <a:gd name="T2" fmla="*/ 6 w 60"/>
                  <a:gd name="T3" fmla="*/ 16 h 90"/>
                  <a:gd name="T4" fmla="*/ 14 w 60"/>
                  <a:gd name="T5" fmla="*/ 8 h 90"/>
                  <a:gd name="T6" fmla="*/ 22 w 60"/>
                  <a:gd name="T7" fmla="*/ 2 h 90"/>
                  <a:gd name="T8" fmla="*/ 28 w 60"/>
                  <a:gd name="T9" fmla="*/ 0 h 90"/>
                  <a:gd name="T10" fmla="*/ 34 w 60"/>
                  <a:gd name="T11" fmla="*/ 2 h 90"/>
                  <a:gd name="T12" fmla="*/ 40 w 60"/>
                  <a:gd name="T13" fmla="*/ 6 h 90"/>
                  <a:gd name="T14" fmla="*/ 46 w 60"/>
                  <a:gd name="T15" fmla="*/ 12 h 90"/>
                  <a:gd name="T16" fmla="*/ 54 w 60"/>
                  <a:gd name="T17" fmla="*/ 30 h 90"/>
                  <a:gd name="T18" fmla="*/ 54 w 60"/>
                  <a:gd name="T19" fmla="*/ 30 h 90"/>
                  <a:gd name="T20" fmla="*/ 58 w 60"/>
                  <a:gd name="T21" fmla="*/ 38 h 90"/>
                  <a:gd name="T22" fmla="*/ 60 w 60"/>
                  <a:gd name="T23" fmla="*/ 48 h 90"/>
                  <a:gd name="T24" fmla="*/ 58 w 60"/>
                  <a:gd name="T25" fmla="*/ 58 h 90"/>
                  <a:gd name="T26" fmla="*/ 56 w 60"/>
                  <a:gd name="T27" fmla="*/ 66 h 90"/>
                  <a:gd name="T28" fmla="*/ 52 w 60"/>
                  <a:gd name="T29" fmla="*/ 72 h 90"/>
                  <a:gd name="T30" fmla="*/ 46 w 60"/>
                  <a:gd name="T31" fmla="*/ 80 h 90"/>
                  <a:gd name="T32" fmla="*/ 38 w 60"/>
                  <a:gd name="T33" fmla="*/ 86 h 90"/>
                  <a:gd name="T34" fmla="*/ 28 w 60"/>
                  <a:gd name="T35" fmla="*/ 90 h 90"/>
                  <a:gd name="T36" fmla="*/ 14 w 60"/>
                  <a:gd name="T37" fmla="*/ 88 h 90"/>
                  <a:gd name="T38" fmla="*/ 14 w 60"/>
                  <a:gd name="T39" fmla="*/ 88 h 90"/>
                  <a:gd name="T40" fmla="*/ 10 w 60"/>
                  <a:gd name="T41" fmla="*/ 80 h 90"/>
                  <a:gd name="T42" fmla="*/ 4 w 60"/>
                  <a:gd name="T43" fmla="*/ 70 h 90"/>
                  <a:gd name="T44" fmla="*/ 2 w 60"/>
                  <a:gd name="T45" fmla="*/ 62 h 90"/>
                  <a:gd name="T46" fmla="*/ 0 w 60"/>
                  <a:gd name="T47" fmla="*/ 54 h 90"/>
                  <a:gd name="T48" fmla="*/ 2 w 60"/>
                  <a:gd name="T49" fmla="*/ 34 h 90"/>
                  <a:gd name="T50" fmla="*/ 6 w 60"/>
                  <a:gd name="T51" fmla="*/ 16 h 90"/>
                  <a:gd name="T52" fmla="*/ 6 w 60"/>
                  <a:gd name="T53" fmla="*/ 16 h 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60" h="90">
                    <a:moveTo>
                      <a:pt x="6" y="16"/>
                    </a:moveTo>
                    <a:lnTo>
                      <a:pt x="6" y="16"/>
                    </a:lnTo>
                    <a:lnTo>
                      <a:pt x="14" y="8"/>
                    </a:lnTo>
                    <a:lnTo>
                      <a:pt x="22" y="2"/>
                    </a:lnTo>
                    <a:lnTo>
                      <a:pt x="28" y="0"/>
                    </a:lnTo>
                    <a:lnTo>
                      <a:pt x="34" y="2"/>
                    </a:lnTo>
                    <a:lnTo>
                      <a:pt x="40" y="6"/>
                    </a:lnTo>
                    <a:lnTo>
                      <a:pt x="46" y="12"/>
                    </a:lnTo>
                    <a:lnTo>
                      <a:pt x="54" y="30"/>
                    </a:lnTo>
                    <a:lnTo>
                      <a:pt x="54" y="30"/>
                    </a:lnTo>
                    <a:lnTo>
                      <a:pt x="58" y="38"/>
                    </a:lnTo>
                    <a:lnTo>
                      <a:pt x="60" y="48"/>
                    </a:lnTo>
                    <a:lnTo>
                      <a:pt x="58" y="58"/>
                    </a:lnTo>
                    <a:lnTo>
                      <a:pt x="56" y="66"/>
                    </a:lnTo>
                    <a:lnTo>
                      <a:pt x="52" y="72"/>
                    </a:lnTo>
                    <a:lnTo>
                      <a:pt x="46" y="80"/>
                    </a:lnTo>
                    <a:lnTo>
                      <a:pt x="38" y="86"/>
                    </a:lnTo>
                    <a:lnTo>
                      <a:pt x="28" y="90"/>
                    </a:lnTo>
                    <a:lnTo>
                      <a:pt x="14" y="88"/>
                    </a:lnTo>
                    <a:lnTo>
                      <a:pt x="14" y="88"/>
                    </a:lnTo>
                    <a:lnTo>
                      <a:pt x="10" y="80"/>
                    </a:lnTo>
                    <a:lnTo>
                      <a:pt x="4" y="70"/>
                    </a:lnTo>
                    <a:lnTo>
                      <a:pt x="2" y="62"/>
                    </a:lnTo>
                    <a:lnTo>
                      <a:pt x="0" y="54"/>
                    </a:lnTo>
                    <a:lnTo>
                      <a:pt x="2" y="34"/>
                    </a:lnTo>
                    <a:lnTo>
                      <a:pt x="6" y="16"/>
                    </a:lnTo>
                    <a:lnTo>
                      <a:pt x="6" y="16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5" name="Freeform 81"/>
              <p:cNvSpPr>
                <a:spLocks/>
              </p:cNvSpPr>
              <p:nvPr/>
            </p:nvSpPr>
            <p:spPr bwMode="auto">
              <a:xfrm>
                <a:off x="3210" y="2318"/>
                <a:ext cx="38" cy="54"/>
              </a:xfrm>
              <a:custGeom>
                <a:avLst/>
                <a:gdLst>
                  <a:gd name="T0" fmla="*/ 10 w 38"/>
                  <a:gd name="T1" fmla="*/ 54 h 54"/>
                  <a:gd name="T2" fmla="*/ 10 w 38"/>
                  <a:gd name="T3" fmla="*/ 54 h 54"/>
                  <a:gd name="T4" fmla="*/ 22 w 38"/>
                  <a:gd name="T5" fmla="*/ 52 h 54"/>
                  <a:gd name="T6" fmla="*/ 28 w 38"/>
                  <a:gd name="T7" fmla="*/ 48 h 54"/>
                  <a:gd name="T8" fmla="*/ 32 w 38"/>
                  <a:gd name="T9" fmla="*/ 44 h 54"/>
                  <a:gd name="T10" fmla="*/ 38 w 38"/>
                  <a:gd name="T11" fmla="*/ 34 h 54"/>
                  <a:gd name="T12" fmla="*/ 38 w 38"/>
                  <a:gd name="T13" fmla="*/ 34 h 54"/>
                  <a:gd name="T14" fmla="*/ 38 w 38"/>
                  <a:gd name="T15" fmla="*/ 22 h 54"/>
                  <a:gd name="T16" fmla="*/ 36 w 38"/>
                  <a:gd name="T17" fmla="*/ 14 h 54"/>
                  <a:gd name="T18" fmla="*/ 30 w 38"/>
                  <a:gd name="T19" fmla="*/ 6 h 54"/>
                  <a:gd name="T20" fmla="*/ 20 w 38"/>
                  <a:gd name="T21" fmla="*/ 0 h 54"/>
                  <a:gd name="T22" fmla="*/ 20 w 38"/>
                  <a:gd name="T23" fmla="*/ 0 h 54"/>
                  <a:gd name="T24" fmla="*/ 12 w 38"/>
                  <a:gd name="T25" fmla="*/ 6 h 54"/>
                  <a:gd name="T26" fmla="*/ 6 w 38"/>
                  <a:gd name="T27" fmla="*/ 12 h 54"/>
                  <a:gd name="T28" fmla="*/ 4 w 38"/>
                  <a:gd name="T29" fmla="*/ 18 h 54"/>
                  <a:gd name="T30" fmla="*/ 2 w 38"/>
                  <a:gd name="T31" fmla="*/ 24 h 54"/>
                  <a:gd name="T32" fmla="*/ 0 w 38"/>
                  <a:gd name="T33" fmla="*/ 32 h 54"/>
                  <a:gd name="T34" fmla="*/ 2 w 38"/>
                  <a:gd name="T35" fmla="*/ 40 h 54"/>
                  <a:gd name="T36" fmla="*/ 6 w 38"/>
                  <a:gd name="T37" fmla="*/ 46 h 54"/>
                  <a:gd name="T38" fmla="*/ 10 w 38"/>
                  <a:gd name="T39" fmla="*/ 54 h 54"/>
                  <a:gd name="T40" fmla="*/ 10 w 38"/>
                  <a:gd name="T41" fmla="*/ 54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38" h="54">
                    <a:moveTo>
                      <a:pt x="10" y="54"/>
                    </a:moveTo>
                    <a:lnTo>
                      <a:pt x="10" y="54"/>
                    </a:lnTo>
                    <a:lnTo>
                      <a:pt x="22" y="52"/>
                    </a:lnTo>
                    <a:lnTo>
                      <a:pt x="28" y="48"/>
                    </a:lnTo>
                    <a:lnTo>
                      <a:pt x="32" y="44"/>
                    </a:lnTo>
                    <a:lnTo>
                      <a:pt x="38" y="34"/>
                    </a:lnTo>
                    <a:lnTo>
                      <a:pt x="38" y="34"/>
                    </a:lnTo>
                    <a:lnTo>
                      <a:pt x="38" y="22"/>
                    </a:lnTo>
                    <a:lnTo>
                      <a:pt x="36" y="14"/>
                    </a:lnTo>
                    <a:lnTo>
                      <a:pt x="30" y="6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12" y="6"/>
                    </a:lnTo>
                    <a:lnTo>
                      <a:pt x="6" y="12"/>
                    </a:lnTo>
                    <a:lnTo>
                      <a:pt x="4" y="18"/>
                    </a:lnTo>
                    <a:lnTo>
                      <a:pt x="2" y="24"/>
                    </a:lnTo>
                    <a:lnTo>
                      <a:pt x="0" y="32"/>
                    </a:lnTo>
                    <a:lnTo>
                      <a:pt x="2" y="40"/>
                    </a:lnTo>
                    <a:lnTo>
                      <a:pt x="6" y="46"/>
                    </a:lnTo>
                    <a:lnTo>
                      <a:pt x="10" y="54"/>
                    </a:lnTo>
                    <a:lnTo>
                      <a:pt x="10" y="54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6" name="Freeform 82"/>
              <p:cNvSpPr>
                <a:spLocks/>
              </p:cNvSpPr>
              <p:nvPr/>
            </p:nvSpPr>
            <p:spPr bwMode="auto">
              <a:xfrm>
                <a:off x="3144" y="2328"/>
                <a:ext cx="26" cy="54"/>
              </a:xfrm>
              <a:custGeom>
                <a:avLst/>
                <a:gdLst>
                  <a:gd name="T0" fmla="*/ 16 w 26"/>
                  <a:gd name="T1" fmla="*/ 2 h 54"/>
                  <a:gd name="T2" fmla="*/ 4 w 26"/>
                  <a:gd name="T3" fmla="*/ 16 h 54"/>
                  <a:gd name="T4" fmla="*/ 0 w 26"/>
                  <a:gd name="T5" fmla="*/ 34 h 54"/>
                  <a:gd name="T6" fmla="*/ 4 w 26"/>
                  <a:gd name="T7" fmla="*/ 48 h 54"/>
                  <a:gd name="T8" fmla="*/ 8 w 26"/>
                  <a:gd name="T9" fmla="*/ 54 h 54"/>
                  <a:gd name="T10" fmla="*/ 18 w 26"/>
                  <a:gd name="T11" fmla="*/ 48 h 54"/>
                  <a:gd name="T12" fmla="*/ 20 w 26"/>
                  <a:gd name="T13" fmla="*/ 38 h 54"/>
                  <a:gd name="T14" fmla="*/ 22 w 26"/>
                  <a:gd name="T15" fmla="*/ 28 h 54"/>
                  <a:gd name="T16" fmla="*/ 24 w 26"/>
                  <a:gd name="T17" fmla="*/ 16 h 54"/>
                  <a:gd name="T18" fmla="*/ 26 w 26"/>
                  <a:gd name="T19" fmla="*/ 10 h 54"/>
                  <a:gd name="T20" fmla="*/ 24 w 26"/>
                  <a:gd name="T21" fmla="*/ 4 h 54"/>
                  <a:gd name="T22" fmla="*/ 22 w 26"/>
                  <a:gd name="T23" fmla="*/ 0 h 54"/>
                  <a:gd name="T24" fmla="*/ 16 w 26"/>
                  <a:gd name="T25" fmla="*/ 2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6" h="54">
                    <a:moveTo>
                      <a:pt x="16" y="2"/>
                    </a:moveTo>
                    <a:lnTo>
                      <a:pt x="4" y="16"/>
                    </a:lnTo>
                    <a:lnTo>
                      <a:pt x="0" y="34"/>
                    </a:lnTo>
                    <a:lnTo>
                      <a:pt x="4" y="48"/>
                    </a:lnTo>
                    <a:lnTo>
                      <a:pt x="8" y="54"/>
                    </a:lnTo>
                    <a:lnTo>
                      <a:pt x="18" y="48"/>
                    </a:lnTo>
                    <a:lnTo>
                      <a:pt x="20" y="38"/>
                    </a:lnTo>
                    <a:lnTo>
                      <a:pt x="22" y="28"/>
                    </a:lnTo>
                    <a:lnTo>
                      <a:pt x="24" y="16"/>
                    </a:lnTo>
                    <a:lnTo>
                      <a:pt x="26" y="10"/>
                    </a:lnTo>
                    <a:lnTo>
                      <a:pt x="24" y="4"/>
                    </a:lnTo>
                    <a:lnTo>
                      <a:pt x="22" y="0"/>
                    </a:lnTo>
                    <a:lnTo>
                      <a:pt x="16" y="2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7" name="Freeform 83"/>
              <p:cNvSpPr>
                <a:spLocks/>
              </p:cNvSpPr>
              <p:nvPr/>
            </p:nvSpPr>
            <p:spPr bwMode="auto">
              <a:xfrm>
                <a:off x="3218" y="2328"/>
                <a:ext cx="22" cy="36"/>
              </a:xfrm>
              <a:custGeom>
                <a:avLst/>
                <a:gdLst>
                  <a:gd name="T0" fmla="*/ 8 w 22"/>
                  <a:gd name="T1" fmla="*/ 0 h 36"/>
                  <a:gd name="T2" fmla="*/ 2 w 22"/>
                  <a:gd name="T3" fmla="*/ 6 h 36"/>
                  <a:gd name="T4" fmla="*/ 0 w 22"/>
                  <a:gd name="T5" fmla="*/ 16 h 36"/>
                  <a:gd name="T6" fmla="*/ 2 w 22"/>
                  <a:gd name="T7" fmla="*/ 30 h 36"/>
                  <a:gd name="T8" fmla="*/ 8 w 22"/>
                  <a:gd name="T9" fmla="*/ 36 h 36"/>
                  <a:gd name="T10" fmla="*/ 20 w 22"/>
                  <a:gd name="T11" fmla="*/ 28 h 36"/>
                  <a:gd name="T12" fmla="*/ 22 w 22"/>
                  <a:gd name="T13" fmla="*/ 16 h 36"/>
                  <a:gd name="T14" fmla="*/ 18 w 22"/>
                  <a:gd name="T15" fmla="*/ 4 h 36"/>
                  <a:gd name="T16" fmla="*/ 14 w 22"/>
                  <a:gd name="T17" fmla="*/ 0 h 36"/>
                  <a:gd name="T18" fmla="*/ 8 w 22"/>
                  <a:gd name="T19" fmla="*/ 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2" h="36">
                    <a:moveTo>
                      <a:pt x="8" y="0"/>
                    </a:moveTo>
                    <a:lnTo>
                      <a:pt x="2" y="6"/>
                    </a:lnTo>
                    <a:lnTo>
                      <a:pt x="0" y="16"/>
                    </a:lnTo>
                    <a:lnTo>
                      <a:pt x="2" y="30"/>
                    </a:lnTo>
                    <a:lnTo>
                      <a:pt x="8" y="36"/>
                    </a:lnTo>
                    <a:lnTo>
                      <a:pt x="20" y="28"/>
                    </a:lnTo>
                    <a:lnTo>
                      <a:pt x="22" y="16"/>
                    </a:lnTo>
                    <a:lnTo>
                      <a:pt x="18" y="4"/>
                    </a:lnTo>
                    <a:lnTo>
                      <a:pt x="1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8" name="Freeform 84"/>
              <p:cNvSpPr>
                <a:spLocks/>
              </p:cNvSpPr>
              <p:nvPr/>
            </p:nvSpPr>
            <p:spPr bwMode="auto">
              <a:xfrm>
                <a:off x="3150" y="2338"/>
                <a:ext cx="14" cy="32"/>
              </a:xfrm>
              <a:custGeom>
                <a:avLst/>
                <a:gdLst>
                  <a:gd name="T0" fmla="*/ 8 w 14"/>
                  <a:gd name="T1" fmla="*/ 0 h 32"/>
                  <a:gd name="T2" fmla="*/ 4 w 14"/>
                  <a:gd name="T3" fmla="*/ 8 h 32"/>
                  <a:gd name="T4" fmla="*/ 0 w 14"/>
                  <a:gd name="T5" fmla="*/ 16 h 32"/>
                  <a:gd name="T6" fmla="*/ 0 w 14"/>
                  <a:gd name="T7" fmla="*/ 26 h 32"/>
                  <a:gd name="T8" fmla="*/ 4 w 14"/>
                  <a:gd name="T9" fmla="*/ 32 h 32"/>
                  <a:gd name="T10" fmla="*/ 10 w 14"/>
                  <a:gd name="T11" fmla="*/ 22 h 32"/>
                  <a:gd name="T12" fmla="*/ 10 w 14"/>
                  <a:gd name="T13" fmla="*/ 12 h 32"/>
                  <a:gd name="T14" fmla="*/ 14 w 14"/>
                  <a:gd name="T15" fmla="*/ 4 h 32"/>
                  <a:gd name="T16" fmla="*/ 14 w 14"/>
                  <a:gd name="T17" fmla="*/ 2 h 32"/>
                  <a:gd name="T18" fmla="*/ 8 w 14"/>
                  <a:gd name="T19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4" h="32">
                    <a:moveTo>
                      <a:pt x="8" y="0"/>
                    </a:moveTo>
                    <a:lnTo>
                      <a:pt x="4" y="8"/>
                    </a:lnTo>
                    <a:lnTo>
                      <a:pt x="0" y="16"/>
                    </a:lnTo>
                    <a:lnTo>
                      <a:pt x="0" y="26"/>
                    </a:lnTo>
                    <a:lnTo>
                      <a:pt x="4" y="32"/>
                    </a:lnTo>
                    <a:lnTo>
                      <a:pt x="10" y="22"/>
                    </a:lnTo>
                    <a:lnTo>
                      <a:pt x="10" y="12"/>
                    </a:lnTo>
                    <a:lnTo>
                      <a:pt x="14" y="4"/>
                    </a:lnTo>
                    <a:lnTo>
                      <a:pt x="14" y="2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59" name="Freeform 85"/>
              <p:cNvSpPr>
                <a:spLocks/>
              </p:cNvSpPr>
              <p:nvPr/>
            </p:nvSpPr>
            <p:spPr bwMode="auto">
              <a:xfrm>
                <a:off x="3224" y="2334"/>
                <a:ext cx="10" cy="22"/>
              </a:xfrm>
              <a:custGeom>
                <a:avLst/>
                <a:gdLst>
                  <a:gd name="T0" fmla="*/ 2 w 10"/>
                  <a:gd name="T1" fmla="*/ 0 h 22"/>
                  <a:gd name="T2" fmla="*/ 0 w 10"/>
                  <a:gd name="T3" fmla="*/ 8 h 22"/>
                  <a:gd name="T4" fmla="*/ 2 w 10"/>
                  <a:gd name="T5" fmla="*/ 22 h 22"/>
                  <a:gd name="T6" fmla="*/ 8 w 10"/>
                  <a:gd name="T7" fmla="*/ 20 h 22"/>
                  <a:gd name="T8" fmla="*/ 10 w 10"/>
                  <a:gd name="T9" fmla="*/ 12 h 22"/>
                  <a:gd name="T10" fmla="*/ 8 w 10"/>
                  <a:gd name="T11" fmla="*/ 6 h 22"/>
                  <a:gd name="T12" fmla="*/ 6 w 10"/>
                  <a:gd name="T13" fmla="*/ 0 h 22"/>
                  <a:gd name="T14" fmla="*/ 2 w 10"/>
                  <a:gd name="T15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0" h="22">
                    <a:moveTo>
                      <a:pt x="2" y="0"/>
                    </a:moveTo>
                    <a:lnTo>
                      <a:pt x="0" y="8"/>
                    </a:lnTo>
                    <a:lnTo>
                      <a:pt x="2" y="22"/>
                    </a:lnTo>
                    <a:lnTo>
                      <a:pt x="8" y="20"/>
                    </a:lnTo>
                    <a:lnTo>
                      <a:pt x="10" y="12"/>
                    </a:lnTo>
                    <a:lnTo>
                      <a:pt x="8" y="6"/>
                    </a:lnTo>
                    <a:lnTo>
                      <a:pt x="6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0" name="Freeform 86"/>
              <p:cNvSpPr>
                <a:spLocks/>
              </p:cNvSpPr>
              <p:nvPr/>
            </p:nvSpPr>
            <p:spPr bwMode="auto">
              <a:xfrm>
                <a:off x="3152" y="2340"/>
                <a:ext cx="8" cy="24"/>
              </a:xfrm>
              <a:custGeom>
                <a:avLst/>
                <a:gdLst>
                  <a:gd name="T0" fmla="*/ 4 w 8"/>
                  <a:gd name="T1" fmla="*/ 4 h 24"/>
                  <a:gd name="T2" fmla="*/ 2 w 8"/>
                  <a:gd name="T3" fmla="*/ 12 h 24"/>
                  <a:gd name="T4" fmla="*/ 0 w 8"/>
                  <a:gd name="T5" fmla="*/ 16 h 24"/>
                  <a:gd name="T6" fmla="*/ 2 w 8"/>
                  <a:gd name="T7" fmla="*/ 24 h 24"/>
                  <a:gd name="T8" fmla="*/ 6 w 8"/>
                  <a:gd name="T9" fmla="*/ 16 h 24"/>
                  <a:gd name="T10" fmla="*/ 6 w 8"/>
                  <a:gd name="T11" fmla="*/ 8 h 24"/>
                  <a:gd name="T12" fmla="*/ 8 w 8"/>
                  <a:gd name="T13" fmla="*/ 0 h 24"/>
                  <a:gd name="T14" fmla="*/ 4 w 8"/>
                  <a:gd name="T15" fmla="*/ 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8" h="24">
                    <a:moveTo>
                      <a:pt x="4" y="4"/>
                    </a:moveTo>
                    <a:lnTo>
                      <a:pt x="2" y="12"/>
                    </a:lnTo>
                    <a:lnTo>
                      <a:pt x="0" y="16"/>
                    </a:lnTo>
                    <a:lnTo>
                      <a:pt x="2" y="24"/>
                    </a:lnTo>
                    <a:lnTo>
                      <a:pt x="6" y="16"/>
                    </a:lnTo>
                    <a:lnTo>
                      <a:pt x="6" y="8"/>
                    </a:lnTo>
                    <a:lnTo>
                      <a:pt x="8" y="0"/>
                    </a:lnTo>
                    <a:lnTo>
                      <a:pt x="4" y="4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1" name="Freeform 87"/>
              <p:cNvSpPr>
                <a:spLocks/>
              </p:cNvSpPr>
              <p:nvPr/>
            </p:nvSpPr>
            <p:spPr bwMode="auto">
              <a:xfrm>
                <a:off x="3130" y="2300"/>
                <a:ext cx="164" cy="176"/>
              </a:xfrm>
              <a:custGeom>
                <a:avLst/>
                <a:gdLst>
                  <a:gd name="T0" fmla="*/ 8 w 164"/>
                  <a:gd name="T1" fmla="*/ 94 h 176"/>
                  <a:gd name="T2" fmla="*/ 32 w 164"/>
                  <a:gd name="T3" fmla="*/ 130 h 176"/>
                  <a:gd name="T4" fmla="*/ 46 w 164"/>
                  <a:gd name="T5" fmla="*/ 146 h 176"/>
                  <a:gd name="T6" fmla="*/ 84 w 164"/>
                  <a:gd name="T7" fmla="*/ 164 h 176"/>
                  <a:gd name="T8" fmla="*/ 114 w 164"/>
                  <a:gd name="T9" fmla="*/ 154 h 176"/>
                  <a:gd name="T10" fmla="*/ 140 w 164"/>
                  <a:gd name="T11" fmla="*/ 124 h 176"/>
                  <a:gd name="T12" fmla="*/ 150 w 164"/>
                  <a:gd name="T13" fmla="*/ 84 h 176"/>
                  <a:gd name="T14" fmla="*/ 142 w 164"/>
                  <a:gd name="T15" fmla="*/ 46 h 176"/>
                  <a:gd name="T16" fmla="*/ 134 w 164"/>
                  <a:gd name="T17" fmla="*/ 34 h 176"/>
                  <a:gd name="T18" fmla="*/ 118 w 164"/>
                  <a:gd name="T19" fmla="*/ 16 h 176"/>
                  <a:gd name="T20" fmla="*/ 94 w 164"/>
                  <a:gd name="T21" fmla="*/ 10 h 176"/>
                  <a:gd name="T22" fmla="*/ 72 w 164"/>
                  <a:gd name="T23" fmla="*/ 32 h 176"/>
                  <a:gd name="T24" fmla="*/ 70 w 164"/>
                  <a:gd name="T25" fmla="*/ 80 h 176"/>
                  <a:gd name="T26" fmla="*/ 76 w 164"/>
                  <a:gd name="T27" fmla="*/ 114 h 176"/>
                  <a:gd name="T28" fmla="*/ 78 w 164"/>
                  <a:gd name="T29" fmla="*/ 122 h 176"/>
                  <a:gd name="T30" fmla="*/ 60 w 164"/>
                  <a:gd name="T31" fmla="*/ 58 h 176"/>
                  <a:gd name="T32" fmla="*/ 68 w 164"/>
                  <a:gd name="T33" fmla="*/ 22 h 176"/>
                  <a:gd name="T34" fmla="*/ 98 w 164"/>
                  <a:gd name="T35" fmla="*/ 0 h 176"/>
                  <a:gd name="T36" fmla="*/ 112 w 164"/>
                  <a:gd name="T37" fmla="*/ 6 h 176"/>
                  <a:gd name="T38" fmla="*/ 132 w 164"/>
                  <a:gd name="T39" fmla="*/ 20 h 176"/>
                  <a:gd name="T40" fmla="*/ 148 w 164"/>
                  <a:gd name="T41" fmla="*/ 44 h 176"/>
                  <a:gd name="T42" fmla="*/ 162 w 164"/>
                  <a:gd name="T43" fmla="*/ 74 h 176"/>
                  <a:gd name="T44" fmla="*/ 160 w 164"/>
                  <a:gd name="T45" fmla="*/ 100 h 176"/>
                  <a:gd name="T46" fmla="*/ 158 w 164"/>
                  <a:gd name="T47" fmla="*/ 120 h 176"/>
                  <a:gd name="T48" fmla="*/ 152 w 164"/>
                  <a:gd name="T49" fmla="*/ 136 h 176"/>
                  <a:gd name="T50" fmla="*/ 140 w 164"/>
                  <a:gd name="T51" fmla="*/ 150 h 176"/>
                  <a:gd name="T52" fmla="*/ 96 w 164"/>
                  <a:gd name="T53" fmla="*/ 176 h 176"/>
                  <a:gd name="T54" fmla="*/ 78 w 164"/>
                  <a:gd name="T55" fmla="*/ 174 h 176"/>
                  <a:gd name="T56" fmla="*/ 42 w 164"/>
                  <a:gd name="T57" fmla="*/ 152 h 176"/>
                  <a:gd name="T58" fmla="*/ 26 w 164"/>
                  <a:gd name="T59" fmla="*/ 134 h 176"/>
                  <a:gd name="T60" fmla="*/ 6 w 164"/>
                  <a:gd name="T61" fmla="*/ 100 h 176"/>
                  <a:gd name="T62" fmla="*/ 0 w 164"/>
                  <a:gd name="T63" fmla="*/ 78 h 176"/>
                  <a:gd name="T64" fmla="*/ 6 w 164"/>
                  <a:gd name="T65" fmla="*/ 44 h 176"/>
                  <a:gd name="T66" fmla="*/ 12 w 164"/>
                  <a:gd name="T67" fmla="*/ 30 h 176"/>
                  <a:gd name="T68" fmla="*/ 36 w 164"/>
                  <a:gd name="T69" fmla="*/ 6 h 176"/>
                  <a:gd name="T70" fmla="*/ 44 w 164"/>
                  <a:gd name="T71" fmla="*/ 4 h 176"/>
                  <a:gd name="T72" fmla="*/ 54 w 164"/>
                  <a:gd name="T73" fmla="*/ 6 h 176"/>
                  <a:gd name="T74" fmla="*/ 62 w 164"/>
                  <a:gd name="T75" fmla="*/ 22 h 176"/>
                  <a:gd name="T76" fmla="*/ 56 w 164"/>
                  <a:gd name="T77" fmla="*/ 36 h 176"/>
                  <a:gd name="T78" fmla="*/ 54 w 164"/>
                  <a:gd name="T79" fmla="*/ 60 h 176"/>
                  <a:gd name="T80" fmla="*/ 60 w 164"/>
                  <a:gd name="T81" fmla="*/ 88 h 176"/>
                  <a:gd name="T82" fmla="*/ 66 w 164"/>
                  <a:gd name="T83" fmla="*/ 108 h 176"/>
                  <a:gd name="T84" fmla="*/ 74 w 164"/>
                  <a:gd name="T85" fmla="*/ 122 h 176"/>
                  <a:gd name="T86" fmla="*/ 60 w 164"/>
                  <a:gd name="T87" fmla="*/ 108 h 176"/>
                  <a:gd name="T88" fmla="*/ 50 w 164"/>
                  <a:gd name="T89" fmla="*/ 80 h 176"/>
                  <a:gd name="T90" fmla="*/ 46 w 164"/>
                  <a:gd name="T91" fmla="*/ 62 h 176"/>
                  <a:gd name="T92" fmla="*/ 50 w 164"/>
                  <a:gd name="T93" fmla="*/ 36 h 176"/>
                  <a:gd name="T94" fmla="*/ 50 w 164"/>
                  <a:gd name="T95" fmla="*/ 12 h 176"/>
                  <a:gd name="T96" fmla="*/ 44 w 164"/>
                  <a:gd name="T97" fmla="*/ 12 h 176"/>
                  <a:gd name="T98" fmla="*/ 32 w 164"/>
                  <a:gd name="T99" fmla="*/ 14 h 176"/>
                  <a:gd name="T100" fmla="*/ 20 w 164"/>
                  <a:gd name="T101" fmla="*/ 28 h 176"/>
                  <a:gd name="T102" fmla="*/ 10 w 164"/>
                  <a:gd name="T103" fmla="*/ 54 h 176"/>
                  <a:gd name="T104" fmla="*/ 6 w 164"/>
                  <a:gd name="T105" fmla="*/ 82 h 176"/>
                  <a:gd name="T106" fmla="*/ 8 w 164"/>
                  <a:gd name="T107" fmla="*/ 94 h 1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64" h="176">
                    <a:moveTo>
                      <a:pt x="8" y="94"/>
                    </a:moveTo>
                    <a:lnTo>
                      <a:pt x="8" y="94"/>
                    </a:lnTo>
                    <a:lnTo>
                      <a:pt x="24" y="120"/>
                    </a:lnTo>
                    <a:lnTo>
                      <a:pt x="32" y="130"/>
                    </a:lnTo>
                    <a:lnTo>
                      <a:pt x="38" y="138"/>
                    </a:lnTo>
                    <a:lnTo>
                      <a:pt x="46" y="146"/>
                    </a:lnTo>
                    <a:lnTo>
                      <a:pt x="56" y="152"/>
                    </a:lnTo>
                    <a:lnTo>
                      <a:pt x="84" y="164"/>
                    </a:lnTo>
                    <a:lnTo>
                      <a:pt x="114" y="154"/>
                    </a:lnTo>
                    <a:lnTo>
                      <a:pt x="114" y="154"/>
                    </a:lnTo>
                    <a:lnTo>
                      <a:pt x="130" y="138"/>
                    </a:lnTo>
                    <a:lnTo>
                      <a:pt x="140" y="124"/>
                    </a:lnTo>
                    <a:lnTo>
                      <a:pt x="146" y="106"/>
                    </a:lnTo>
                    <a:lnTo>
                      <a:pt x="150" y="84"/>
                    </a:lnTo>
                    <a:lnTo>
                      <a:pt x="148" y="64"/>
                    </a:lnTo>
                    <a:lnTo>
                      <a:pt x="142" y="46"/>
                    </a:lnTo>
                    <a:lnTo>
                      <a:pt x="142" y="46"/>
                    </a:lnTo>
                    <a:lnTo>
                      <a:pt x="134" y="34"/>
                    </a:lnTo>
                    <a:lnTo>
                      <a:pt x="126" y="24"/>
                    </a:lnTo>
                    <a:lnTo>
                      <a:pt x="118" y="16"/>
                    </a:lnTo>
                    <a:lnTo>
                      <a:pt x="104" y="10"/>
                    </a:lnTo>
                    <a:lnTo>
                      <a:pt x="94" y="10"/>
                    </a:lnTo>
                    <a:lnTo>
                      <a:pt x="80" y="20"/>
                    </a:lnTo>
                    <a:lnTo>
                      <a:pt x="72" y="32"/>
                    </a:lnTo>
                    <a:lnTo>
                      <a:pt x="66" y="46"/>
                    </a:lnTo>
                    <a:lnTo>
                      <a:pt x="70" y="80"/>
                    </a:lnTo>
                    <a:lnTo>
                      <a:pt x="72" y="102"/>
                    </a:lnTo>
                    <a:lnTo>
                      <a:pt x="76" y="114"/>
                    </a:lnTo>
                    <a:lnTo>
                      <a:pt x="86" y="128"/>
                    </a:lnTo>
                    <a:lnTo>
                      <a:pt x="78" y="122"/>
                    </a:lnTo>
                    <a:lnTo>
                      <a:pt x="66" y="96"/>
                    </a:lnTo>
                    <a:lnTo>
                      <a:pt x="60" y="58"/>
                    </a:lnTo>
                    <a:lnTo>
                      <a:pt x="64" y="40"/>
                    </a:lnTo>
                    <a:lnTo>
                      <a:pt x="68" y="22"/>
                    </a:lnTo>
                    <a:lnTo>
                      <a:pt x="82" y="8"/>
                    </a:lnTo>
                    <a:lnTo>
                      <a:pt x="98" y="0"/>
                    </a:lnTo>
                    <a:lnTo>
                      <a:pt x="98" y="0"/>
                    </a:lnTo>
                    <a:lnTo>
                      <a:pt x="112" y="6"/>
                    </a:lnTo>
                    <a:lnTo>
                      <a:pt x="124" y="12"/>
                    </a:lnTo>
                    <a:lnTo>
                      <a:pt x="132" y="20"/>
                    </a:lnTo>
                    <a:lnTo>
                      <a:pt x="142" y="32"/>
                    </a:lnTo>
                    <a:lnTo>
                      <a:pt x="148" y="44"/>
                    </a:lnTo>
                    <a:lnTo>
                      <a:pt x="152" y="58"/>
                    </a:lnTo>
                    <a:lnTo>
                      <a:pt x="162" y="74"/>
                    </a:lnTo>
                    <a:lnTo>
                      <a:pt x="164" y="94"/>
                    </a:lnTo>
                    <a:lnTo>
                      <a:pt x="160" y="100"/>
                    </a:lnTo>
                    <a:lnTo>
                      <a:pt x="160" y="100"/>
                    </a:lnTo>
                    <a:lnTo>
                      <a:pt x="158" y="120"/>
                    </a:lnTo>
                    <a:lnTo>
                      <a:pt x="156" y="128"/>
                    </a:lnTo>
                    <a:lnTo>
                      <a:pt x="152" y="136"/>
                    </a:lnTo>
                    <a:lnTo>
                      <a:pt x="146" y="142"/>
                    </a:lnTo>
                    <a:lnTo>
                      <a:pt x="140" y="150"/>
                    </a:lnTo>
                    <a:lnTo>
                      <a:pt x="120" y="166"/>
                    </a:lnTo>
                    <a:lnTo>
                      <a:pt x="96" y="176"/>
                    </a:lnTo>
                    <a:lnTo>
                      <a:pt x="78" y="174"/>
                    </a:lnTo>
                    <a:lnTo>
                      <a:pt x="78" y="174"/>
                    </a:lnTo>
                    <a:lnTo>
                      <a:pt x="52" y="158"/>
                    </a:lnTo>
                    <a:lnTo>
                      <a:pt x="42" y="152"/>
                    </a:lnTo>
                    <a:lnTo>
                      <a:pt x="34" y="144"/>
                    </a:lnTo>
                    <a:lnTo>
                      <a:pt x="26" y="134"/>
                    </a:lnTo>
                    <a:lnTo>
                      <a:pt x="20" y="124"/>
                    </a:lnTo>
                    <a:lnTo>
                      <a:pt x="6" y="100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4" y="54"/>
                    </a:lnTo>
                    <a:lnTo>
                      <a:pt x="6" y="44"/>
                    </a:lnTo>
                    <a:lnTo>
                      <a:pt x="8" y="36"/>
                    </a:lnTo>
                    <a:lnTo>
                      <a:pt x="12" y="30"/>
                    </a:lnTo>
                    <a:lnTo>
                      <a:pt x="18" y="22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44" y="4"/>
                    </a:lnTo>
                    <a:lnTo>
                      <a:pt x="50" y="2"/>
                    </a:lnTo>
                    <a:lnTo>
                      <a:pt x="54" y="6"/>
                    </a:lnTo>
                    <a:lnTo>
                      <a:pt x="60" y="14"/>
                    </a:lnTo>
                    <a:lnTo>
                      <a:pt x="62" y="22"/>
                    </a:lnTo>
                    <a:lnTo>
                      <a:pt x="62" y="22"/>
                    </a:lnTo>
                    <a:lnTo>
                      <a:pt x="56" y="36"/>
                    </a:lnTo>
                    <a:lnTo>
                      <a:pt x="54" y="48"/>
                    </a:lnTo>
                    <a:lnTo>
                      <a:pt x="54" y="60"/>
                    </a:lnTo>
                    <a:lnTo>
                      <a:pt x="56" y="74"/>
                    </a:lnTo>
                    <a:lnTo>
                      <a:pt x="60" y="88"/>
                    </a:lnTo>
                    <a:lnTo>
                      <a:pt x="62" y="98"/>
                    </a:lnTo>
                    <a:lnTo>
                      <a:pt x="66" y="108"/>
                    </a:lnTo>
                    <a:lnTo>
                      <a:pt x="74" y="122"/>
                    </a:lnTo>
                    <a:lnTo>
                      <a:pt x="74" y="122"/>
                    </a:lnTo>
                    <a:lnTo>
                      <a:pt x="68" y="116"/>
                    </a:lnTo>
                    <a:lnTo>
                      <a:pt x="60" y="108"/>
                    </a:lnTo>
                    <a:lnTo>
                      <a:pt x="60" y="108"/>
                    </a:lnTo>
                    <a:lnTo>
                      <a:pt x="50" y="80"/>
                    </a:lnTo>
                    <a:lnTo>
                      <a:pt x="50" y="80"/>
                    </a:lnTo>
                    <a:lnTo>
                      <a:pt x="46" y="62"/>
                    </a:lnTo>
                    <a:lnTo>
                      <a:pt x="48" y="48"/>
                    </a:lnTo>
                    <a:lnTo>
                      <a:pt x="50" y="36"/>
                    </a:lnTo>
                    <a:lnTo>
                      <a:pt x="54" y="20"/>
                    </a:lnTo>
                    <a:lnTo>
                      <a:pt x="50" y="12"/>
                    </a:lnTo>
                    <a:lnTo>
                      <a:pt x="50" y="12"/>
                    </a:lnTo>
                    <a:lnTo>
                      <a:pt x="44" y="12"/>
                    </a:lnTo>
                    <a:lnTo>
                      <a:pt x="38" y="12"/>
                    </a:lnTo>
                    <a:lnTo>
                      <a:pt x="32" y="14"/>
                    </a:lnTo>
                    <a:lnTo>
                      <a:pt x="28" y="18"/>
                    </a:lnTo>
                    <a:lnTo>
                      <a:pt x="20" y="28"/>
                    </a:lnTo>
                    <a:lnTo>
                      <a:pt x="14" y="40"/>
                    </a:lnTo>
                    <a:lnTo>
                      <a:pt x="10" y="54"/>
                    </a:lnTo>
                    <a:lnTo>
                      <a:pt x="8" y="70"/>
                    </a:lnTo>
                    <a:lnTo>
                      <a:pt x="6" y="82"/>
                    </a:lnTo>
                    <a:lnTo>
                      <a:pt x="8" y="94"/>
                    </a:lnTo>
                    <a:lnTo>
                      <a:pt x="8" y="94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2" name="Freeform 88"/>
              <p:cNvSpPr>
                <a:spLocks/>
              </p:cNvSpPr>
              <p:nvPr/>
            </p:nvSpPr>
            <p:spPr bwMode="auto">
              <a:xfrm>
                <a:off x="2746" y="2406"/>
                <a:ext cx="174" cy="198"/>
              </a:xfrm>
              <a:custGeom>
                <a:avLst/>
                <a:gdLst>
                  <a:gd name="T0" fmla="*/ 38 w 174"/>
                  <a:gd name="T1" fmla="*/ 10 h 198"/>
                  <a:gd name="T2" fmla="*/ 38 w 174"/>
                  <a:gd name="T3" fmla="*/ 10 h 198"/>
                  <a:gd name="T4" fmla="*/ 64 w 174"/>
                  <a:gd name="T5" fmla="*/ 2 h 198"/>
                  <a:gd name="T6" fmla="*/ 76 w 174"/>
                  <a:gd name="T7" fmla="*/ 0 h 198"/>
                  <a:gd name="T8" fmla="*/ 86 w 174"/>
                  <a:gd name="T9" fmla="*/ 2 h 198"/>
                  <a:gd name="T10" fmla="*/ 96 w 174"/>
                  <a:gd name="T11" fmla="*/ 4 h 198"/>
                  <a:gd name="T12" fmla="*/ 104 w 174"/>
                  <a:gd name="T13" fmla="*/ 8 h 198"/>
                  <a:gd name="T14" fmla="*/ 114 w 174"/>
                  <a:gd name="T15" fmla="*/ 16 h 198"/>
                  <a:gd name="T16" fmla="*/ 124 w 174"/>
                  <a:gd name="T17" fmla="*/ 28 h 198"/>
                  <a:gd name="T18" fmla="*/ 124 w 174"/>
                  <a:gd name="T19" fmla="*/ 28 h 198"/>
                  <a:gd name="T20" fmla="*/ 138 w 174"/>
                  <a:gd name="T21" fmla="*/ 34 h 198"/>
                  <a:gd name="T22" fmla="*/ 148 w 174"/>
                  <a:gd name="T23" fmla="*/ 42 h 198"/>
                  <a:gd name="T24" fmla="*/ 158 w 174"/>
                  <a:gd name="T25" fmla="*/ 52 h 198"/>
                  <a:gd name="T26" fmla="*/ 164 w 174"/>
                  <a:gd name="T27" fmla="*/ 62 h 198"/>
                  <a:gd name="T28" fmla="*/ 170 w 174"/>
                  <a:gd name="T29" fmla="*/ 72 h 198"/>
                  <a:gd name="T30" fmla="*/ 172 w 174"/>
                  <a:gd name="T31" fmla="*/ 86 h 198"/>
                  <a:gd name="T32" fmla="*/ 174 w 174"/>
                  <a:gd name="T33" fmla="*/ 100 h 198"/>
                  <a:gd name="T34" fmla="*/ 174 w 174"/>
                  <a:gd name="T35" fmla="*/ 116 h 198"/>
                  <a:gd name="T36" fmla="*/ 174 w 174"/>
                  <a:gd name="T37" fmla="*/ 116 h 198"/>
                  <a:gd name="T38" fmla="*/ 166 w 174"/>
                  <a:gd name="T39" fmla="*/ 138 h 198"/>
                  <a:gd name="T40" fmla="*/ 158 w 174"/>
                  <a:gd name="T41" fmla="*/ 156 h 198"/>
                  <a:gd name="T42" fmla="*/ 150 w 174"/>
                  <a:gd name="T43" fmla="*/ 170 h 198"/>
                  <a:gd name="T44" fmla="*/ 138 w 174"/>
                  <a:gd name="T45" fmla="*/ 182 h 198"/>
                  <a:gd name="T46" fmla="*/ 126 w 174"/>
                  <a:gd name="T47" fmla="*/ 190 h 198"/>
                  <a:gd name="T48" fmla="*/ 108 w 174"/>
                  <a:gd name="T49" fmla="*/ 194 h 198"/>
                  <a:gd name="T50" fmla="*/ 88 w 174"/>
                  <a:gd name="T51" fmla="*/ 196 h 198"/>
                  <a:gd name="T52" fmla="*/ 64 w 174"/>
                  <a:gd name="T53" fmla="*/ 198 h 198"/>
                  <a:gd name="T54" fmla="*/ 64 w 174"/>
                  <a:gd name="T55" fmla="*/ 198 h 198"/>
                  <a:gd name="T56" fmla="*/ 48 w 174"/>
                  <a:gd name="T57" fmla="*/ 194 h 198"/>
                  <a:gd name="T58" fmla="*/ 34 w 174"/>
                  <a:gd name="T59" fmla="*/ 186 h 198"/>
                  <a:gd name="T60" fmla="*/ 24 w 174"/>
                  <a:gd name="T61" fmla="*/ 176 h 198"/>
                  <a:gd name="T62" fmla="*/ 14 w 174"/>
                  <a:gd name="T63" fmla="*/ 164 h 198"/>
                  <a:gd name="T64" fmla="*/ 8 w 174"/>
                  <a:gd name="T65" fmla="*/ 150 h 198"/>
                  <a:gd name="T66" fmla="*/ 4 w 174"/>
                  <a:gd name="T67" fmla="*/ 134 h 198"/>
                  <a:gd name="T68" fmla="*/ 0 w 174"/>
                  <a:gd name="T69" fmla="*/ 118 h 198"/>
                  <a:gd name="T70" fmla="*/ 0 w 174"/>
                  <a:gd name="T71" fmla="*/ 98 h 198"/>
                  <a:gd name="T72" fmla="*/ 0 w 174"/>
                  <a:gd name="T73" fmla="*/ 98 h 198"/>
                  <a:gd name="T74" fmla="*/ 0 w 174"/>
                  <a:gd name="T75" fmla="*/ 84 h 198"/>
                  <a:gd name="T76" fmla="*/ 2 w 174"/>
                  <a:gd name="T77" fmla="*/ 72 h 198"/>
                  <a:gd name="T78" fmla="*/ 6 w 174"/>
                  <a:gd name="T79" fmla="*/ 60 h 198"/>
                  <a:gd name="T80" fmla="*/ 10 w 174"/>
                  <a:gd name="T81" fmla="*/ 50 h 198"/>
                  <a:gd name="T82" fmla="*/ 22 w 174"/>
                  <a:gd name="T83" fmla="*/ 30 h 198"/>
                  <a:gd name="T84" fmla="*/ 38 w 174"/>
                  <a:gd name="T85" fmla="*/ 10 h 198"/>
                  <a:gd name="T86" fmla="*/ 38 w 174"/>
                  <a:gd name="T87" fmla="*/ 10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74" h="198">
                    <a:moveTo>
                      <a:pt x="38" y="10"/>
                    </a:moveTo>
                    <a:lnTo>
                      <a:pt x="38" y="10"/>
                    </a:lnTo>
                    <a:lnTo>
                      <a:pt x="64" y="2"/>
                    </a:lnTo>
                    <a:lnTo>
                      <a:pt x="76" y="0"/>
                    </a:lnTo>
                    <a:lnTo>
                      <a:pt x="86" y="2"/>
                    </a:lnTo>
                    <a:lnTo>
                      <a:pt x="96" y="4"/>
                    </a:lnTo>
                    <a:lnTo>
                      <a:pt x="104" y="8"/>
                    </a:lnTo>
                    <a:lnTo>
                      <a:pt x="114" y="16"/>
                    </a:lnTo>
                    <a:lnTo>
                      <a:pt x="124" y="28"/>
                    </a:lnTo>
                    <a:lnTo>
                      <a:pt x="124" y="28"/>
                    </a:lnTo>
                    <a:lnTo>
                      <a:pt x="138" y="34"/>
                    </a:lnTo>
                    <a:lnTo>
                      <a:pt x="148" y="42"/>
                    </a:lnTo>
                    <a:lnTo>
                      <a:pt x="158" y="52"/>
                    </a:lnTo>
                    <a:lnTo>
                      <a:pt x="164" y="62"/>
                    </a:lnTo>
                    <a:lnTo>
                      <a:pt x="170" y="72"/>
                    </a:lnTo>
                    <a:lnTo>
                      <a:pt x="172" y="86"/>
                    </a:lnTo>
                    <a:lnTo>
                      <a:pt x="174" y="100"/>
                    </a:lnTo>
                    <a:lnTo>
                      <a:pt x="174" y="116"/>
                    </a:lnTo>
                    <a:lnTo>
                      <a:pt x="174" y="116"/>
                    </a:lnTo>
                    <a:lnTo>
                      <a:pt x="166" y="138"/>
                    </a:lnTo>
                    <a:lnTo>
                      <a:pt x="158" y="156"/>
                    </a:lnTo>
                    <a:lnTo>
                      <a:pt x="150" y="170"/>
                    </a:lnTo>
                    <a:lnTo>
                      <a:pt x="138" y="182"/>
                    </a:lnTo>
                    <a:lnTo>
                      <a:pt x="126" y="190"/>
                    </a:lnTo>
                    <a:lnTo>
                      <a:pt x="108" y="194"/>
                    </a:lnTo>
                    <a:lnTo>
                      <a:pt x="88" y="196"/>
                    </a:lnTo>
                    <a:lnTo>
                      <a:pt x="64" y="198"/>
                    </a:lnTo>
                    <a:lnTo>
                      <a:pt x="64" y="198"/>
                    </a:lnTo>
                    <a:lnTo>
                      <a:pt x="48" y="194"/>
                    </a:lnTo>
                    <a:lnTo>
                      <a:pt x="34" y="186"/>
                    </a:lnTo>
                    <a:lnTo>
                      <a:pt x="24" y="176"/>
                    </a:lnTo>
                    <a:lnTo>
                      <a:pt x="14" y="164"/>
                    </a:lnTo>
                    <a:lnTo>
                      <a:pt x="8" y="150"/>
                    </a:lnTo>
                    <a:lnTo>
                      <a:pt x="4" y="134"/>
                    </a:lnTo>
                    <a:lnTo>
                      <a:pt x="0" y="118"/>
                    </a:lnTo>
                    <a:lnTo>
                      <a:pt x="0" y="98"/>
                    </a:lnTo>
                    <a:lnTo>
                      <a:pt x="0" y="98"/>
                    </a:lnTo>
                    <a:lnTo>
                      <a:pt x="0" y="84"/>
                    </a:lnTo>
                    <a:lnTo>
                      <a:pt x="2" y="72"/>
                    </a:lnTo>
                    <a:lnTo>
                      <a:pt x="6" y="60"/>
                    </a:lnTo>
                    <a:lnTo>
                      <a:pt x="10" y="50"/>
                    </a:lnTo>
                    <a:lnTo>
                      <a:pt x="22" y="30"/>
                    </a:lnTo>
                    <a:lnTo>
                      <a:pt x="38" y="10"/>
                    </a:lnTo>
                    <a:lnTo>
                      <a:pt x="38" y="10"/>
                    </a:lnTo>
                    <a:close/>
                  </a:path>
                </a:pathLst>
              </a:custGeom>
              <a:solidFill>
                <a:srgbClr val="734B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3" name="Freeform 89"/>
              <p:cNvSpPr>
                <a:spLocks/>
              </p:cNvSpPr>
              <p:nvPr/>
            </p:nvSpPr>
            <p:spPr bwMode="auto">
              <a:xfrm>
                <a:off x="2710" y="1890"/>
                <a:ext cx="178" cy="200"/>
              </a:xfrm>
              <a:custGeom>
                <a:avLst/>
                <a:gdLst>
                  <a:gd name="T0" fmla="*/ 76 w 178"/>
                  <a:gd name="T1" fmla="*/ 2 h 200"/>
                  <a:gd name="T2" fmla="*/ 76 w 178"/>
                  <a:gd name="T3" fmla="*/ 2 h 200"/>
                  <a:gd name="T4" fmla="*/ 90 w 178"/>
                  <a:gd name="T5" fmla="*/ 0 h 200"/>
                  <a:gd name="T6" fmla="*/ 104 w 178"/>
                  <a:gd name="T7" fmla="*/ 0 h 200"/>
                  <a:gd name="T8" fmla="*/ 114 w 178"/>
                  <a:gd name="T9" fmla="*/ 2 h 200"/>
                  <a:gd name="T10" fmla="*/ 124 w 178"/>
                  <a:gd name="T11" fmla="*/ 6 h 200"/>
                  <a:gd name="T12" fmla="*/ 132 w 178"/>
                  <a:gd name="T13" fmla="*/ 12 h 200"/>
                  <a:gd name="T14" fmla="*/ 138 w 178"/>
                  <a:gd name="T15" fmla="*/ 22 h 200"/>
                  <a:gd name="T16" fmla="*/ 144 w 178"/>
                  <a:gd name="T17" fmla="*/ 32 h 200"/>
                  <a:gd name="T18" fmla="*/ 150 w 178"/>
                  <a:gd name="T19" fmla="*/ 46 h 200"/>
                  <a:gd name="T20" fmla="*/ 150 w 178"/>
                  <a:gd name="T21" fmla="*/ 46 h 200"/>
                  <a:gd name="T22" fmla="*/ 160 w 178"/>
                  <a:gd name="T23" fmla="*/ 58 h 200"/>
                  <a:gd name="T24" fmla="*/ 168 w 178"/>
                  <a:gd name="T25" fmla="*/ 70 h 200"/>
                  <a:gd name="T26" fmla="*/ 174 w 178"/>
                  <a:gd name="T27" fmla="*/ 82 h 200"/>
                  <a:gd name="T28" fmla="*/ 178 w 178"/>
                  <a:gd name="T29" fmla="*/ 92 h 200"/>
                  <a:gd name="T30" fmla="*/ 178 w 178"/>
                  <a:gd name="T31" fmla="*/ 106 h 200"/>
                  <a:gd name="T32" fmla="*/ 176 w 178"/>
                  <a:gd name="T33" fmla="*/ 118 h 200"/>
                  <a:gd name="T34" fmla="*/ 174 w 178"/>
                  <a:gd name="T35" fmla="*/ 132 h 200"/>
                  <a:gd name="T36" fmla="*/ 168 w 178"/>
                  <a:gd name="T37" fmla="*/ 146 h 200"/>
                  <a:gd name="T38" fmla="*/ 168 w 178"/>
                  <a:gd name="T39" fmla="*/ 146 h 200"/>
                  <a:gd name="T40" fmla="*/ 154 w 178"/>
                  <a:gd name="T41" fmla="*/ 166 h 200"/>
                  <a:gd name="T42" fmla="*/ 140 w 178"/>
                  <a:gd name="T43" fmla="*/ 180 h 200"/>
                  <a:gd name="T44" fmla="*/ 126 w 178"/>
                  <a:gd name="T45" fmla="*/ 192 h 200"/>
                  <a:gd name="T46" fmla="*/ 112 w 178"/>
                  <a:gd name="T47" fmla="*/ 198 h 200"/>
                  <a:gd name="T48" fmla="*/ 98 w 178"/>
                  <a:gd name="T49" fmla="*/ 200 h 200"/>
                  <a:gd name="T50" fmla="*/ 80 w 178"/>
                  <a:gd name="T51" fmla="*/ 200 h 200"/>
                  <a:gd name="T52" fmla="*/ 60 w 178"/>
                  <a:gd name="T53" fmla="*/ 194 h 200"/>
                  <a:gd name="T54" fmla="*/ 36 w 178"/>
                  <a:gd name="T55" fmla="*/ 188 h 200"/>
                  <a:gd name="T56" fmla="*/ 36 w 178"/>
                  <a:gd name="T57" fmla="*/ 188 h 200"/>
                  <a:gd name="T58" fmla="*/ 24 w 178"/>
                  <a:gd name="T59" fmla="*/ 178 h 200"/>
                  <a:gd name="T60" fmla="*/ 14 w 178"/>
                  <a:gd name="T61" fmla="*/ 168 h 200"/>
                  <a:gd name="T62" fmla="*/ 6 w 178"/>
                  <a:gd name="T63" fmla="*/ 154 h 200"/>
                  <a:gd name="T64" fmla="*/ 2 w 178"/>
                  <a:gd name="T65" fmla="*/ 140 h 200"/>
                  <a:gd name="T66" fmla="*/ 0 w 178"/>
                  <a:gd name="T67" fmla="*/ 124 h 200"/>
                  <a:gd name="T68" fmla="*/ 0 w 178"/>
                  <a:gd name="T69" fmla="*/ 108 h 200"/>
                  <a:gd name="T70" fmla="*/ 4 w 178"/>
                  <a:gd name="T71" fmla="*/ 90 h 200"/>
                  <a:gd name="T72" fmla="*/ 10 w 178"/>
                  <a:gd name="T73" fmla="*/ 72 h 200"/>
                  <a:gd name="T74" fmla="*/ 10 w 178"/>
                  <a:gd name="T75" fmla="*/ 72 h 200"/>
                  <a:gd name="T76" fmla="*/ 20 w 178"/>
                  <a:gd name="T77" fmla="*/ 46 h 200"/>
                  <a:gd name="T78" fmla="*/ 26 w 178"/>
                  <a:gd name="T79" fmla="*/ 36 h 200"/>
                  <a:gd name="T80" fmla="*/ 34 w 178"/>
                  <a:gd name="T81" fmla="*/ 26 h 200"/>
                  <a:gd name="T82" fmla="*/ 42 w 178"/>
                  <a:gd name="T83" fmla="*/ 18 h 200"/>
                  <a:gd name="T84" fmla="*/ 52 w 178"/>
                  <a:gd name="T85" fmla="*/ 12 h 200"/>
                  <a:gd name="T86" fmla="*/ 62 w 178"/>
                  <a:gd name="T87" fmla="*/ 6 h 200"/>
                  <a:gd name="T88" fmla="*/ 76 w 178"/>
                  <a:gd name="T89" fmla="*/ 2 h 200"/>
                  <a:gd name="T90" fmla="*/ 76 w 178"/>
                  <a:gd name="T91" fmla="*/ 2 h 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78" h="200">
                    <a:moveTo>
                      <a:pt x="76" y="2"/>
                    </a:moveTo>
                    <a:lnTo>
                      <a:pt x="76" y="2"/>
                    </a:lnTo>
                    <a:lnTo>
                      <a:pt x="90" y="0"/>
                    </a:lnTo>
                    <a:lnTo>
                      <a:pt x="104" y="0"/>
                    </a:lnTo>
                    <a:lnTo>
                      <a:pt x="114" y="2"/>
                    </a:lnTo>
                    <a:lnTo>
                      <a:pt x="124" y="6"/>
                    </a:lnTo>
                    <a:lnTo>
                      <a:pt x="132" y="12"/>
                    </a:lnTo>
                    <a:lnTo>
                      <a:pt x="138" y="22"/>
                    </a:lnTo>
                    <a:lnTo>
                      <a:pt x="144" y="32"/>
                    </a:lnTo>
                    <a:lnTo>
                      <a:pt x="150" y="46"/>
                    </a:lnTo>
                    <a:lnTo>
                      <a:pt x="150" y="46"/>
                    </a:lnTo>
                    <a:lnTo>
                      <a:pt x="160" y="58"/>
                    </a:lnTo>
                    <a:lnTo>
                      <a:pt x="168" y="70"/>
                    </a:lnTo>
                    <a:lnTo>
                      <a:pt x="174" y="82"/>
                    </a:lnTo>
                    <a:lnTo>
                      <a:pt x="178" y="92"/>
                    </a:lnTo>
                    <a:lnTo>
                      <a:pt x="178" y="106"/>
                    </a:lnTo>
                    <a:lnTo>
                      <a:pt x="176" y="118"/>
                    </a:lnTo>
                    <a:lnTo>
                      <a:pt x="174" y="132"/>
                    </a:lnTo>
                    <a:lnTo>
                      <a:pt x="168" y="146"/>
                    </a:lnTo>
                    <a:lnTo>
                      <a:pt x="168" y="146"/>
                    </a:lnTo>
                    <a:lnTo>
                      <a:pt x="154" y="166"/>
                    </a:lnTo>
                    <a:lnTo>
                      <a:pt x="140" y="180"/>
                    </a:lnTo>
                    <a:lnTo>
                      <a:pt x="126" y="192"/>
                    </a:lnTo>
                    <a:lnTo>
                      <a:pt x="112" y="198"/>
                    </a:lnTo>
                    <a:lnTo>
                      <a:pt x="98" y="200"/>
                    </a:lnTo>
                    <a:lnTo>
                      <a:pt x="80" y="200"/>
                    </a:lnTo>
                    <a:lnTo>
                      <a:pt x="60" y="194"/>
                    </a:lnTo>
                    <a:lnTo>
                      <a:pt x="36" y="188"/>
                    </a:lnTo>
                    <a:lnTo>
                      <a:pt x="36" y="188"/>
                    </a:lnTo>
                    <a:lnTo>
                      <a:pt x="24" y="178"/>
                    </a:lnTo>
                    <a:lnTo>
                      <a:pt x="14" y="168"/>
                    </a:lnTo>
                    <a:lnTo>
                      <a:pt x="6" y="154"/>
                    </a:lnTo>
                    <a:lnTo>
                      <a:pt x="2" y="140"/>
                    </a:lnTo>
                    <a:lnTo>
                      <a:pt x="0" y="124"/>
                    </a:lnTo>
                    <a:lnTo>
                      <a:pt x="0" y="108"/>
                    </a:lnTo>
                    <a:lnTo>
                      <a:pt x="4" y="90"/>
                    </a:lnTo>
                    <a:lnTo>
                      <a:pt x="10" y="72"/>
                    </a:lnTo>
                    <a:lnTo>
                      <a:pt x="10" y="72"/>
                    </a:lnTo>
                    <a:lnTo>
                      <a:pt x="20" y="46"/>
                    </a:lnTo>
                    <a:lnTo>
                      <a:pt x="26" y="36"/>
                    </a:lnTo>
                    <a:lnTo>
                      <a:pt x="34" y="26"/>
                    </a:lnTo>
                    <a:lnTo>
                      <a:pt x="42" y="18"/>
                    </a:lnTo>
                    <a:lnTo>
                      <a:pt x="52" y="12"/>
                    </a:lnTo>
                    <a:lnTo>
                      <a:pt x="62" y="6"/>
                    </a:lnTo>
                    <a:lnTo>
                      <a:pt x="76" y="2"/>
                    </a:lnTo>
                    <a:lnTo>
                      <a:pt x="76" y="2"/>
                    </a:lnTo>
                    <a:close/>
                  </a:path>
                </a:pathLst>
              </a:custGeom>
              <a:solidFill>
                <a:srgbClr val="734B4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4" name="Freeform 90"/>
              <p:cNvSpPr>
                <a:spLocks/>
              </p:cNvSpPr>
              <p:nvPr/>
            </p:nvSpPr>
            <p:spPr bwMode="auto">
              <a:xfrm>
                <a:off x="2998" y="2216"/>
                <a:ext cx="186" cy="204"/>
              </a:xfrm>
              <a:custGeom>
                <a:avLst/>
                <a:gdLst>
                  <a:gd name="T0" fmla="*/ 46 w 186"/>
                  <a:gd name="T1" fmla="*/ 12 h 204"/>
                  <a:gd name="T2" fmla="*/ 46 w 186"/>
                  <a:gd name="T3" fmla="*/ 12 h 204"/>
                  <a:gd name="T4" fmla="*/ 64 w 186"/>
                  <a:gd name="T5" fmla="*/ 4 h 204"/>
                  <a:gd name="T6" fmla="*/ 78 w 186"/>
                  <a:gd name="T7" fmla="*/ 0 h 204"/>
                  <a:gd name="T8" fmla="*/ 86 w 186"/>
                  <a:gd name="T9" fmla="*/ 0 h 204"/>
                  <a:gd name="T10" fmla="*/ 92 w 186"/>
                  <a:gd name="T11" fmla="*/ 2 h 204"/>
                  <a:gd name="T12" fmla="*/ 100 w 186"/>
                  <a:gd name="T13" fmla="*/ 6 h 204"/>
                  <a:gd name="T14" fmla="*/ 110 w 186"/>
                  <a:gd name="T15" fmla="*/ 10 h 204"/>
                  <a:gd name="T16" fmla="*/ 110 w 186"/>
                  <a:gd name="T17" fmla="*/ 10 h 204"/>
                  <a:gd name="T18" fmla="*/ 126 w 186"/>
                  <a:gd name="T19" fmla="*/ 12 h 204"/>
                  <a:gd name="T20" fmla="*/ 140 w 186"/>
                  <a:gd name="T21" fmla="*/ 16 h 204"/>
                  <a:gd name="T22" fmla="*/ 150 w 186"/>
                  <a:gd name="T23" fmla="*/ 22 h 204"/>
                  <a:gd name="T24" fmla="*/ 160 w 186"/>
                  <a:gd name="T25" fmla="*/ 30 h 204"/>
                  <a:gd name="T26" fmla="*/ 166 w 186"/>
                  <a:gd name="T27" fmla="*/ 40 h 204"/>
                  <a:gd name="T28" fmla="*/ 172 w 186"/>
                  <a:gd name="T29" fmla="*/ 50 h 204"/>
                  <a:gd name="T30" fmla="*/ 186 w 186"/>
                  <a:gd name="T31" fmla="*/ 78 h 204"/>
                  <a:gd name="T32" fmla="*/ 186 w 186"/>
                  <a:gd name="T33" fmla="*/ 78 h 204"/>
                  <a:gd name="T34" fmla="*/ 186 w 186"/>
                  <a:gd name="T35" fmla="*/ 108 h 204"/>
                  <a:gd name="T36" fmla="*/ 184 w 186"/>
                  <a:gd name="T37" fmla="*/ 120 h 204"/>
                  <a:gd name="T38" fmla="*/ 180 w 186"/>
                  <a:gd name="T39" fmla="*/ 132 h 204"/>
                  <a:gd name="T40" fmla="*/ 176 w 186"/>
                  <a:gd name="T41" fmla="*/ 142 h 204"/>
                  <a:gd name="T42" fmla="*/ 168 w 186"/>
                  <a:gd name="T43" fmla="*/ 152 h 204"/>
                  <a:gd name="T44" fmla="*/ 150 w 186"/>
                  <a:gd name="T45" fmla="*/ 176 h 204"/>
                  <a:gd name="T46" fmla="*/ 150 w 186"/>
                  <a:gd name="T47" fmla="*/ 176 h 204"/>
                  <a:gd name="T48" fmla="*/ 130 w 186"/>
                  <a:gd name="T49" fmla="*/ 190 h 204"/>
                  <a:gd name="T50" fmla="*/ 112 w 186"/>
                  <a:gd name="T51" fmla="*/ 200 h 204"/>
                  <a:gd name="T52" fmla="*/ 102 w 186"/>
                  <a:gd name="T53" fmla="*/ 202 h 204"/>
                  <a:gd name="T54" fmla="*/ 92 w 186"/>
                  <a:gd name="T55" fmla="*/ 204 h 204"/>
                  <a:gd name="T56" fmla="*/ 68 w 186"/>
                  <a:gd name="T57" fmla="*/ 204 h 204"/>
                  <a:gd name="T58" fmla="*/ 68 w 186"/>
                  <a:gd name="T59" fmla="*/ 204 h 204"/>
                  <a:gd name="T60" fmla="*/ 44 w 186"/>
                  <a:gd name="T61" fmla="*/ 194 h 204"/>
                  <a:gd name="T62" fmla="*/ 34 w 186"/>
                  <a:gd name="T63" fmla="*/ 188 h 204"/>
                  <a:gd name="T64" fmla="*/ 28 w 186"/>
                  <a:gd name="T65" fmla="*/ 182 h 204"/>
                  <a:gd name="T66" fmla="*/ 22 w 186"/>
                  <a:gd name="T67" fmla="*/ 174 h 204"/>
                  <a:gd name="T68" fmla="*/ 16 w 186"/>
                  <a:gd name="T69" fmla="*/ 164 h 204"/>
                  <a:gd name="T70" fmla="*/ 6 w 186"/>
                  <a:gd name="T71" fmla="*/ 136 h 204"/>
                  <a:gd name="T72" fmla="*/ 6 w 186"/>
                  <a:gd name="T73" fmla="*/ 136 h 204"/>
                  <a:gd name="T74" fmla="*/ 2 w 186"/>
                  <a:gd name="T75" fmla="*/ 116 h 204"/>
                  <a:gd name="T76" fmla="*/ 0 w 186"/>
                  <a:gd name="T77" fmla="*/ 98 h 204"/>
                  <a:gd name="T78" fmla="*/ 2 w 186"/>
                  <a:gd name="T79" fmla="*/ 82 h 204"/>
                  <a:gd name="T80" fmla="*/ 4 w 186"/>
                  <a:gd name="T81" fmla="*/ 66 h 204"/>
                  <a:gd name="T82" fmla="*/ 8 w 186"/>
                  <a:gd name="T83" fmla="*/ 50 h 204"/>
                  <a:gd name="T84" fmla="*/ 18 w 186"/>
                  <a:gd name="T85" fmla="*/ 36 h 204"/>
                  <a:gd name="T86" fmla="*/ 30 w 186"/>
                  <a:gd name="T87" fmla="*/ 24 h 204"/>
                  <a:gd name="T88" fmla="*/ 46 w 186"/>
                  <a:gd name="T89" fmla="*/ 12 h 204"/>
                  <a:gd name="T90" fmla="*/ 46 w 186"/>
                  <a:gd name="T91" fmla="*/ 12 h 2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86" h="204">
                    <a:moveTo>
                      <a:pt x="46" y="12"/>
                    </a:moveTo>
                    <a:lnTo>
                      <a:pt x="46" y="12"/>
                    </a:lnTo>
                    <a:lnTo>
                      <a:pt x="64" y="4"/>
                    </a:lnTo>
                    <a:lnTo>
                      <a:pt x="78" y="0"/>
                    </a:lnTo>
                    <a:lnTo>
                      <a:pt x="86" y="0"/>
                    </a:lnTo>
                    <a:lnTo>
                      <a:pt x="92" y="2"/>
                    </a:lnTo>
                    <a:lnTo>
                      <a:pt x="100" y="6"/>
                    </a:lnTo>
                    <a:lnTo>
                      <a:pt x="110" y="10"/>
                    </a:lnTo>
                    <a:lnTo>
                      <a:pt x="110" y="10"/>
                    </a:lnTo>
                    <a:lnTo>
                      <a:pt x="126" y="12"/>
                    </a:lnTo>
                    <a:lnTo>
                      <a:pt x="140" y="16"/>
                    </a:lnTo>
                    <a:lnTo>
                      <a:pt x="150" y="22"/>
                    </a:lnTo>
                    <a:lnTo>
                      <a:pt x="160" y="30"/>
                    </a:lnTo>
                    <a:lnTo>
                      <a:pt x="166" y="40"/>
                    </a:lnTo>
                    <a:lnTo>
                      <a:pt x="172" y="50"/>
                    </a:lnTo>
                    <a:lnTo>
                      <a:pt x="186" y="78"/>
                    </a:lnTo>
                    <a:lnTo>
                      <a:pt x="186" y="78"/>
                    </a:lnTo>
                    <a:lnTo>
                      <a:pt x="186" y="108"/>
                    </a:lnTo>
                    <a:lnTo>
                      <a:pt x="184" y="120"/>
                    </a:lnTo>
                    <a:lnTo>
                      <a:pt x="180" y="132"/>
                    </a:lnTo>
                    <a:lnTo>
                      <a:pt x="176" y="142"/>
                    </a:lnTo>
                    <a:lnTo>
                      <a:pt x="168" y="152"/>
                    </a:lnTo>
                    <a:lnTo>
                      <a:pt x="150" y="176"/>
                    </a:lnTo>
                    <a:lnTo>
                      <a:pt x="150" y="176"/>
                    </a:lnTo>
                    <a:lnTo>
                      <a:pt x="130" y="190"/>
                    </a:lnTo>
                    <a:lnTo>
                      <a:pt x="112" y="200"/>
                    </a:lnTo>
                    <a:lnTo>
                      <a:pt x="102" y="202"/>
                    </a:lnTo>
                    <a:lnTo>
                      <a:pt x="92" y="204"/>
                    </a:lnTo>
                    <a:lnTo>
                      <a:pt x="68" y="204"/>
                    </a:lnTo>
                    <a:lnTo>
                      <a:pt x="68" y="204"/>
                    </a:lnTo>
                    <a:lnTo>
                      <a:pt x="44" y="194"/>
                    </a:lnTo>
                    <a:lnTo>
                      <a:pt x="34" y="188"/>
                    </a:lnTo>
                    <a:lnTo>
                      <a:pt x="28" y="182"/>
                    </a:lnTo>
                    <a:lnTo>
                      <a:pt x="22" y="174"/>
                    </a:lnTo>
                    <a:lnTo>
                      <a:pt x="16" y="164"/>
                    </a:lnTo>
                    <a:lnTo>
                      <a:pt x="6" y="136"/>
                    </a:lnTo>
                    <a:lnTo>
                      <a:pt x="6" y="136"/>
                    </a:lnTo>
                    <a:lnTo>
                      <a:pt x="2" y="116"/>
                    </a:lnTo>
                    <a:lnTo>
                      <a:pt x="0" y="98"/>
                    </a:lnTo>
                    <a:lnTo>
                      <a:pt x="2" y="82"/>
                    </a:lnTo>
                    <a:lnTo>
                      <a:pt x="4" y="66"/>
                    </a:lnTo>
                    <a:lnTo>
                      <a:pt x="8" y="50"/>
                    </a:lnTo>
                    <a:lnTo>
                      <a:pt x="18" y="36"/>
                    </a:lnTo>
                    <a:lnTo>
                      <a:pt x="30" y="24"/>
                    </a:lnTo>
                    <a:lnTo>
                      <a:pt x="46" y="12"/>
                    </a:lnTo>
                    <a:lnTo>
                      <a:pt x="46" y="12"/>
                    </a:lnTo>
                    <a:close/>
                  </a:path>
                </a:pathLst>
              </a:custGeom>
              <a:solidFill>
                <a:srgbClr val="6743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5" name="Freeform 91"/>
              <p:cNvSpPr>
                <a:spLocks/>
              </p:cNvSpPr>
              <p:nvPr/>
            </p:nvSpPr>
            <p:spPr bwMode="auto">
              <a:xfrm>
                <a:off x="2532" y="2416"/>
                <a:ext cx="178" cy="198"/>
              </a:xfrm>
              <a:custGeom>
                <a:avLst/>
                <a:gdLst>
                  <a:gd name="T0" fmla="*/ 110 w 178"/>
                  <a:gd name="T1" fmla="*/ 22 h 198"/>
                  <a:gd name="T2" fmla="*/ 98 w 178"/>
                  <a:gd name="T3" fmla="*/ 4 h 198"/>
                  <a:gd name="T4" fmla="*/ 72 w 178"/>
                  <a:gd name="T5" fmla="*/ 0 h 198"/>
                  <a:gd name="T6" fmla="*/ 40 w 178"/>
                  <a:gd name="T7" fmla="*/ 8 h 198"/>
                  <a:gd name="T8" fmla="*/ 22 w 178"/>
                  <a:gd name="T9" fmla="*/ 24 h 198"/>
                  <a:gd name="T10" fmla="*/ 6 w 178"/>
                  <a:gd name="T11" fmla="*/ 52 h 198"/>
                  <a:gd name="T12" fmla="*/ 0 w 178"/>
                  <a:gd name="T13" fmla="*/ 84 h 198"/>
                  <a:gd name="T14" fmla="*/ 2 w 178"/>
                  <a:gd name="T15" fmla="*/ 122 h 198"/>
                  <a:gd name="T16" fmla="*/ 2 w 178"/>
                  <a:gd name="T17" fmla="*/ 122 h 198"/>
                  <a:gd name="T18" fmla="*/ 14 w 178"/>
                  <a:gd name="T19" fmla="*/ 148 h 198"/>
                  <a:gd name="T20" fmla="*/ 20 w 178"/>
                  <a:gd name="T21" fmla="*/ 160 h 198"/>
                  <a:gd name="T22" fmla="*/ 28 w 178"/>
                  <a:gd name="T23" fmla="*/ 172 h 198"/>
                  <a:gd name="T24" fmla="*/ 38 w 178"/>
                  <a:gd name="T25" fmla="*/ 182 h 198"/>
                  <a:gd name="T26" fmla="*/ 48 w 178"/>
                  <a:gd name="T27" fmla="*/ 190 h 198"/>
                  <a:gd name="T28" fmla="*/ 60 w 178"/>
                  <a:gd name="T29" fmla="*/ 196 h 198"/>
                  <a:gd name="T30" fmla="*/ 74 w 178"/>
                  <a:gd name="T31" fmla="*/ 198 h 198"/>
                  <a:gd name="T32" fmla="*/ 74 w 178"/>
                  <a:gd name="T33" fmla="*/ 198 h 198"/>
                  <a:gd name="T34" fmla="*/ 92 w 178"/>
                  <a:gd name="T35" fmla="*/ 198 h 198"/>
                  <a:gd name="T36" fmla="*/ 108 w 178"/>
                  <a:gd name="T37" fmla="*/ 196 h 198"/>
                  <a:gd name="T38" fmla="*/ 120 w 178"/>
                  <a:gd name="T39" fmla="*/ 192 h 198"/>
                  <a:gd name="T40" fmla="*/ 132 w 178"/>
                  <a:gd name="T41" fmla="*/ 184 h 198"/>
                  <a:gd name="T42" fmla="*/ 144 w 178"/>
                  <a:gd name="T43" fmla="*/ 176 h 198"/>
                  <a:gd name="T44" fmla="*/ 152 w 178"/>
                  <a:gd name="T45" fmla="*/ 168 h 198"/>
                  <a:gd name="T46" fmla="*/ 160 w 178"/>
                  <a:gd name="T47" fmla="*/ 156 h 198"/>
                  <a:gd name="T48" fmla="*/ 166 w 178"/>
                  <a:gd name="T49" fmla="*/ 144 h 198"/>
                  <a:gd name="T50" fmla="*/ 166 w 178"/>
                  <a:gd name="T51" fmla="*/ 144 h 198"/>
                  <a:gd name="T52" fmla="*/ 174 w 178"/>
                  <a:gd name="T53" fmla="*/ 112 h 198"/>
                  <a:gd name="T54" fmla="*/ 178 w 178"/>
                  <a:gd name="T55" fmla="*/ 98 h 198"/>
                  <a:gd name="T56" fmla="*/ 178 w 178"/>
                  <a:gd name="T57" fmla="*/ 84 h 198"/>
                  <a:gd name="T58" fmla="*/ 178 w 178"/>
                  <a:gd name="T59" fmla="*/ 70 h 198"/>
                  <a:gd name="T60" fmla="*/ 174 w 178"/>
                  <a:gd name="T61" fmla="*/ 56 h 198"/>
                  <a:gd name="T62" fmla="*/ 168 w 178"/>
                  <a:gd name="T63" fmla="*/ 44 h 198"/>
                  <a:gd name="T64" fmla="*/ 156 w 178"/>
                  <a:gd name="T65" fmla="*/ 30 h 198"/>
                  <a:gd name="T66" fmla="*/ 144 w 178"/>
                  <a:gd name="T67" fmla="*/ 24 h 198"/>
                  <a:gd name="T68" fmla="*/ 124 w 178"/>
                  <a:gd name="T69" fmla="*/ 22 h 198"/>
                  <a:gd name="T70" fmla="*/ 110 w 178"/>
                  <a:gd name="T71" fmla="*/ 22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78" h="198">
                    <a:moveTo>
                      <a:pt x="110" y="22"/>
                    </a:moveTo>
                    <a:lnTo>
                      <a:pt x="98" y="4"/>
                    </a:lnTo>
                    <a:lnTo>
                      <a:pt x="72" y="0"/>
                    </a:lnTo>
                    <a:lnTo>
                      <a:pt x="40" y="8"/>
                    </a:lnTo>
                    <a:lnTo>
                      <a:pt x="22" y="24"/>
                    </a:lnTo>
                    <a:lnTo>
                      <a:pt x="6" y="52"/>
                    </a:lnTo>
                    <a:lnTo>
                      <a:pt x="0" y="84"/>
                    </a:lnTo>
                    <a:lnTo>
                      <a:pt x="2" y="122"/>
                    </a:lnTo>
                    <a:lnTo>
                      <a:pt x="2" y="122"/>
                    </a:lnTo>
                    <a:lnTo>
                      <a:pt x="14" y="148"/>
                    </a:lnTo>
                    <a:lnTo>
                      <a:pt x="20" y="160"/>
                    </a:lnTo>
                    <a:lnTo>
                      <a:pt x="28" y="172"/>
                    </a:lnTo>
                    <a:lnTo>
                      <a:pt x="38" y="182"/>
                    </a:lnTo>
                    <a:lnTo>
                      <a:pt x="48" y="190"/>
                    </a:lnTo>
                    <a:lnTo>
                      <a:pt x="60" y="196"/>
                    </a:lnTo>
                    <a:lnTo>
                      <a:pt x="74" y="198"/>
                    </a:lnTo>
                    <a:lnTo>
                      <a:pt x="74" y="198"/>
                    </a:lnTo>
                    <a:lnTo>
                      <a:pt x="92" y="198"/>
                    </a:lnTo>
                    <a:lnTo>
                      <a:pt x="108" y="196"/>
                    </a:lnTo>
                    <a:lnTo>
                      <a:pt x="120" y="192"/>
                    </a:lnTo>
                    <a:lnTo>
                      <a:pt x="132" y="184"/>
                    </a:lnTo>
                    <a:lnTo>
                      <a:pt x="144" y="176"/>
                    </a:lnTo>
                    <a:lnTo>
                      <a:pt x="152" y="168"/>
                    </a:lnTo>
                    <a:lnTo>
                      <a:pt x="160" y="156"/>
                    </a:lnTo>
                    <a:lnTo>
                      <a:pt x="166" y="144"/>
                    </a:lnTo>
                    <a:lnTo>
                      <a:pt x="166" y="144"/>
                    </a:lnTo>
                    <a:lnTo>
                      <a:pt x="174" y="112"/>
                    </a:lnTo>
                    <a:lnTo>
                      <a:pt x="178" y="98"/>
                    </a:lnTo>
                    <a:lnTo>
                      <a:pt x="178" y="84"/>
                    </a:lnTo>
                    <a:lnTo>
                      <a:pt x="178" y="70"/>
                    </a:lnTo>
                    <a:lnTo>
                      <a:pt x="174" y="56"/>
                    </a:lnTo>
                    <a:lnTo>
                      <a:pt x="168" y="44"/>
                    </a:lnTo>
                    <a:lnTo>
                      <a:pt x="156" y="30"/>
                    </a:lnTo>
                    <a:lnTo>
                      <a:pt x="144" y="24"/>
                    </a:lnTo>
                    <a:lnTo>
                      <a:pt x="124" y="22"/>
                    </a:lnTo>
                    <a:lnTo>
                      <a:pt x="110" y="22"/>
                    </a:lnTo>
                    <a:close/>
                  </a:path>
                </a:pathLst>
              </a:custGeom>
              <a:solidFill>
                <a:srgbClr val="734A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6" name="Freeform 92"/>
              <p:cNvSpPr>
                <a:spLocks/>
              </p:cNvSpPr>
              <p:nvPr/>
            </p:nvSpPr>
            <p:spPr bwMode="auto">
              <a:xfrm>
                <a:off x="2510" y="1828"/>
                <a:ext cx="182" cy="200"/>
              </a:xfrm>
              <a:custGeom>
                <a:avLst/>
                <a:gdLst>
                  <a:gd name="T0" fmla="*/ 134 w 182"/>
                  <a:gd name="T1" fmla="*/ 36 h 200"/>
                  <a:gd name="T2" fmla="*/ 130 w 182"/>
                  <a:gd name="T3" fmla="*/ 16 h 200"/>
                  <a:gd name="T4" fmla="*/ 106 w 182"/>
                  <a:gd name="T5" fmla="*/ 4 h 200"/>
                  <a:gd name="T6" fmla="*/ 74 w 182"/>
                  <a:gd name="T7" fmla="*/ 0 h 200"/>
                  <a:gd name="T8" fmla="*/ 52 w 182"/>
                  <a:gd name="T9" fmla="*/ 10 h 200"/>
                  <a:gd name="T10" fmla="*/ 26 w 182"/>
                  <a:gd name="T11" fmla="*/ 30 h 200"/>
                  <a:gd name="T12" fmla="*/ 10 w 182"/>
                  <a:gd name="T13" fmla="*/ 60 h 200"/>
                  <a:gd name="T14" fmla="*/ 0 w 182"/>
                  <a:gd name="T15" fmla="*/ 96 h 200"/>
                  <a:gd name="T16" fmla="*/ 0 w 182"/>
                  <a:gd name="T17" fmla="*/ 96 h 200"/>
                  <a:gd name="T18" fmla="*/ 0 w 182"/>
                  <a:gd name="T19" fmla="*/ 124 h 200"/>
                  <a:gd name="T20" fmla="*/ 4 w 182"/>
                  <a:gd name="T21" fmla="*/ 138 h 200"/>
                  <a:gd name="T22" fmla="*/ 6 w 182"/>
                  <a:gd name="T23" fmla="*/ 150 h 200"/>
                  <a:gd name="T24" fmla="*/ 12 w 182"/>
                  <a:gd name="T25" fmla="*/ 164 h 200"/>
                  <a:gd name="T26" fmla="*/ 20 w 182"/>
                  <a:gd name="T27" fmla="*/ 174 h 200"/>
                  <a:gd name="T28" fmla="*/ 30 w 182"/>
                  <a:gd name="T29" fmla="*/ 184 h 200"/>
                  <a:gd name="T30" fmla="*/ 42 w 182"/>
                  <a:gd name="T31" fmla="*/ 190 h 200"/>
                  <a:gd name="T32" fmla="*/ 42 w 182"/>
                  <a:gd name="T33" fmla="*/ 190 h 200"/>
                  <a:gd name="T34" fmla="*/ 58 w 182"/>
                  <a:gd name="T35" fmla="*/ 196 h 200"/>
                  <a:gd name="T36" fmla="*/ 74 w 182"/>
                  <a:gd name="T37" fmla="*/ 200 h 200"/>
                  <a:gd name="T38" fmla="*/ 88 w 182"/>
                  <a:gd name="T39" fmla="*/ 200 h 200"/>
                  <a:gd name="T40" fmla="*/ 102 w 182"/>
                  <a:gd name="T41" fmla="*/ 198 h 200"/>
                  <a:gd name="T42" fmla="*/ 114 w 182"/>
                  <a:gd name="T43" fmla="*/ 194 h 200"/>
                  <a:gd name="T44" fmla="*/ 126 w 182"/>
                  <a:gd name="T45" fmla="*/ 188 h 200"/>
                  <a:gd name="T46" fmla="*/ 136 w 182"/>
                  <a:gd name="T47" fmla="*/ 180 h 200"/>
                  <a:gd name="T48" fmla="*/ 146 w 182"/>
                  <a:gd name="T49" fmla="*/ 170 h 200"/>
                  <a:gd name="T50" fmla="*/ 146 w 182"/>
                  <a:gd name="T51" fmla="*/ 170 h 200"/>
                  <a:gd name="T52" fmla="*/ 166 w 182"/>
                  <a:gd name="T53" fmla="*/ 142 h 200"/>
                  <a:gd name="T54" fmla="*/ 172 w 182"/>
                  <a:gd name="T55" fmla="*/ 130 h 200"/>
                  <a:gd name="T56" fmla="*/ 178 w 182"/>
                  <a:gd name="T57" fmla="*/ 118 h 200"/>
                  <a:gd name="T58" fmla="*/ 182 w 182"/>
                  <a:gd name="T59" fmla="*/ 106 h 200"/>
                  <a:gd name="T60" fmla="*/ 182 w 182"/>
                  <a:gd name="T61" fmla="*/ 92 h 200"/>
                  <a:gd name="T62" fmla="*/ 182 w 182"/>
                  <a:gd name="T63" fmla="*/ 76 h 200"/>
                  <a:gd name="T64" fmla="*/ 176 w 182"/>
                  <a:gd name="T65" fmla="*/ 60 h 200"/>
                  <a:gd name="T66" fmla="*/ 166 w 182"/>
                  <a:gd name="T67" fmla="*/ 50 h 200"/>
                  <a:gd name="T68" fmla="*/ 148 w 182"/>
                  <a:gd name="T69" fmla="*/ 40 h 200"/>
                  <a:gd name="T70" fmla="*/ 134 w 182"/>
                  <a:gd name="T71" fmla="*/ 36 h 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82" h="200">
                    <a:moveTo>
                      <a:pt x="134" y="36"/>
                    </a:moveTo>
                    <a:lnTo>
                      <a:pt x="130" y="16"/>
                    </a:lnTo>
                    <a:lnTo>
                      <a:pt x="106" y="4"/>
                    </a:lnTo>
                    <a:lnTo>
                      <a:pt x="74" y="0"/>
                    </a:lnTo>
                    <a:lnTo>
                      <a:pt x="52" y="10"/>
                    </a:lnTo>
                    <a:lnTo>
                      <a:pt x="26" y="30"/>
                    </a:lnTo>
                    <a:lnTo>
                      <a:pt x="10" y="60"/>
                    </a:lnTo>
                    <a:lnTo>
                      <a:pt x="0" y="96"/>
                    </a:lnTo>
                    <a:lnTo>
                      <a:pt x="0" y="96"/>
                    </a:lnTo>
                    <a:lnTo>
                      <a:pt x="0" y="124"/>
                    </a:lnTo>
                    <a:lnTo>
                      <a:pt x="4" y="138"/>
                    </a:lnTo>
                    <a:lnTo>
                      <a:pt x="6" y="150"/>
                    </a:lnTo>
                    <a:lnTo>
                      <a:pt x="12" y="164"/>
                    </a:lnTo>
                    <a:lnTo>
                      <a:pt x="20" y="174"/>
                    </a:lnTo>
                    <a:lnTo>
                      <a:pt x="30" y="184"/>
                    </a:lnTo>
                    <a:lnTo>
                      <a:pt x="42" y="190"/>
                    </a:lnTo>
                    <a:lnTo>
                      <a:pt x="42" y="190"/>
                    </a:lnTo>
                    <a:lnTo>
                      <a:pt x="58" y="196"/>
                    </a:lnTo>
                    <a:lnTo>
                      <a:pt x="74" y="200"/>
                    </a:lnTo>
                    <a:lnTo>
                      <a:pt x="88" y="200"/>
                    </a:lnTo>
                    <a:lnTo>
                      <a:pt x="102" y="198"/>
                    </a:lnTo>
                    <a:lnTo>
                      <a:pt x="114" y="194"/>
                    </a:lnTo>
                    <a:lnTo>
                      <a:pt x="126" y="188"/>
                    </a:lnTo>
                    <a:lnTo>
                      <a:pt x="136" y="180"/>
                    </a:lnTo>
                    <a:lnTo>
                      <a:pt x="146" y="170"/>
                    </a:lnTo>
                    <a:lnTo>
                      <a:pt x="146" y="170"/>
                    </a:lnTo>
                    <a:lnTo>
                      <a:pt x="166" y="142"/>
                    </a:lnTo>
                    <a:lnTo>
                      <a:pt x="172" y="130"/>
                    </a:lnTo>
                    <a:lnTo>
                      <a:pt x="178" y="118"/>
                    </a:lnTo>
                    <a:lnTo>
                      <a:pt x="182" y="106"/>
                    </a:lnTo>
                    <a:lnTo>
                      <a:pt x="182" y="92"/>
                    </a:lnTo>
                    <a:lnTo>
                      <a:pt x="182" y="76"/>
                    </a:lnTo>
                    <a:lnTo>
                      <a:pt x="176" y="60"/>
                    </a:lnTo>
                    <a:lnTo>
                      <a:pt x="166" y="50"/>
                    </a:lnTo>
                    <a:lnTo>
                      <a:pt x="148" y="40"/>
                    </a:lnTo>
                    <a:lnTo>
                      <a:pt x="134" y="36"/>
                    </a:lnTo>
                    <a:close/>
                  </a:path>
                </a:pathLst>
              </a:custGeom>
              <a:solidFill>
                <a:srgbClr val="734A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7" name="Freeform 93"/>
              <p:cNvSpPr>
                <a:spLocks/>
              </p:cNvSpPr>
              <p:nvPr/>
            </p:nvSpPr>
            <p:spPr bwMode="auto">
              <a:xfrm>
                <a:off x="2542" y="2424"/>
                <a:ext cx="144" cy="170"/>
              </a:xfrm>
              <a:custGeom>
                <a:avLst/>
                <a:gdLst>
                  <a:gd name="T0" fmla="*/ 82 w 144"/>
                  <a:gd name="T1" fmla="*/ 0 h 170"/>
                  <a:gd name="T2" fmla="*/ 82 w 144"/>
                  <a:gd name="T3" fmla="*/ 0 h 170"/>
                  <a:gd name="T4" fmla="*/ 66 w 144"/>
                  <a:gd name="T5" fmla="*/ 2 h 170"/>
                  <a:gd name="T6" fmla="*/ 52 w 144"/>
                  <a:gd name="T7" fmla="*/ 6 h 170"/>
                  <a:gd name="T8" fmla="*/ 40 w 144"/>
                  <a:gd name="T9" fmla="*/ 10 h 170"/>
                  <a:gd name="T10" fmla="*/ 30 w 144"/>
                  <a:gd name="T11" fmla="*/ 16 h 170"/>
                  <a:gd name="T12" fmla="*/ 20 w 144"/>
                  <a:gd name="T13" fmla="*/ 22 h 170"/>
                  <a:gd name="T14" fmla="*/ 14 w 144"/>
                  <a:gd name="T15" fmla="*/ 30 h 170"/>
                  <a:gd name="T16" fmla="*/ 8 w 144"/>
                  <a:gd name="T17" fmla="*/ 40 h 170"/>
                  <a:gd name="T18" fmla="*/ 4 w 144"/>
                  <a:gd name="T19" fmla="*/ 48 h 170"/>
                  <a:gd name="T20" fmla="*/ 2 w 144"/>
                  <a:gd name="T21" fmla="*/ 58 h 170"/>
                  <a:gd name="T22" fmla="*/ 0 w 144"/>
                  <a:gd name="T23" fmla="*/ 68 h 170"/>
                  <a:gd name="T24" fmla="*/ 0 w 144"/>
                  <a:gd name="T25" fmla="*/ 90 h 170"/>
                  <a:gd name="T26" fmla="*/ 2 w 144"/>
                  <a:gd name="T27" fmla="*/ 110 h 170"/>
                  <a:gd name="T28" fmla="*/ 8 w 144"/>
                  <a:gd name="T29" fmla="*/ 130 h 170"/>
                  <a:gd name="T30" fmla="*/ 8 w 144"/>
                  <a:gd name="T31" fmla="*/ 130 h 170"/>
                  <a:gd name="T32" fmla="*/ 14 w 144"/>
                  <a:gd name="T33" fmla="*/ 142 h 170"/>
                  <a:gd name="T34" fmla="*/ 20 w 144"/>
                  <a:gd name="T35" fmla="*/ 152 h 170"/>
                  <a:gd name="T36" fmla="*/ 30 w 144"/>
                  <a:gd name="T37" fmla="*/ 158 h 170"/>
                  <a:gd name="T38" fmla="*/ 38 w 144"/>
                  <a:gd name="T39" fmla="*/ 164 h 170"/>
                  <a:gd name="T40" fmla="*/ 48 w 144"/>
                  <a:gd name="T41" fmla="*/ 168 h 170"/>
                  <a:gd name="T42" fmla="*/ 60 w 144"/>
                  <a:gd name="T43" fmla="*/ 170 h 170"/>
                  <a:gd name="T44" fmla="*/ 70 w 144"/>
                  <a:gd name="T45" fmla="*/ 170 h 170"/>
                  <a:gd name="T46" fmla="*/ 82 w 144"/>
                  <a:gd name="T47" fmla="*/ 170 h 170"/>
                  <a:gd name="T48" fmla="*/ 82 w 144"/>
                  <a:gd name="T49" fmla="*/ 170 h 170"/>
                  <a:gd name="T50" fmla="*/ 102 w 144"/>
                  <a:gd name="T51" fmla="*/ 158 h 170"/>
                  <a:gd name="T52" fmla="*/ 116 w 144"/>
                  <a:gd name="T53" fmla="*/ 146 h 170"/>
                  <a:gd name="T54" fmla="*/ 128 w 144"/>
                  <a:gd name="T55" fmla="*/ 132 h 170"/>
                  <a:gd name="T56" fmla="*/ 136 w 144"/>
                  <a:gd name="T57" fmla="*/ 116 h 170"/>
                  <a:gd name="T58" fmla="*/ 142 w 144"/>
                  <a:gd name="T59" fmla="*/ 98 h 170"/>
                  <a:gd name="T60" fmla="*/ 144 w 144"/>
                  <a:gd name="T61" fmla="*/ 80 h 170"/>
                  <a:gd name="T62" fmla="*/ 144 w 144"/>
                  <a:gd name="T63" fmla="*/ 64 h 170"/>
                  <a:gd name="T64" fmla="*/ 140 w 144"/>
                  <a:gd name="T65" fmla="*/ 48 h 170"/>
                  <a:gd name="T66" fmla="*/ 140 w 144"/>
                  <a:gd name="T67" fmla="*/ 48 h 170"/>
                  <a:gd name="T68" fmla="*/ 130 w 144"/>
                  <a:gd name="T69" fmla="*/ 32 h 170"/>
                  <a:gd name="T70" fmla="*/ 126 w 144"/>
                  <a:gd name="T71" fmla="*/ 28 h 170"/>
                  <a:gd name="T72" fmla="*/ 120 w 144"/>
                  <a:gd name="T73" fmla="*/ 24 h 170"/>
                  <a:gd name="T74" fmla="*/ 114 w 144"/>
                  <a:gd name="T75" fmla="*/ 24 h 170"/>
                  <a:gd name="T76" fmla="*/ 108 w 144"/>
                  <a:gd name="T77" fmla="*/ 24 h 170"/>
                  <a:gd name="T78" fmla="*/ 88 w 144"/>
                  <a:gd name="T79" fmla="*/ 32 h 170"/>
                  <a:gd name="T80" fmla="*/ 88 w 144"/>
                  <a:gd name="T81" fmla="*/ 32 h 170"/>
                  <a:gd name="T82" fmla="*/ 74 w 144"/>
                  <a:gd name="T83" fmla="*/ 48 h 170"/>
                  <a:gd name="T84" fmla="*/ 66 w 144"/>
                  <a:gd name="T85" fmla="*/ 62 h 170"/>
                  <a:gd name="T86" fmla="*/ 58 w 144"/>
                  <a:gd name="T87" fmla="*/ 80 h 170"/>
                  <a:gd name="T88" fmla="*/ 50 w 144"/>
                  <a:gd name="T89" fmla="*/ 98 h 170"/>
                  <a:gd name="T90" fmla="*/ 50 w 144"/>
                  <a:gd name="T91" fmla="*/ 120 h 170"/>
                  <a:gd name="T92" fmla="*/ 46 w 144"/>
                  <a:gd name="T93" fmla="*/ 98 h 170"/>
                  <a:gd name="T94" fmla="*/ 46 w 144"/>
                  <a:gd name="T95" fmla="*/ 98 h 170"/>
                  <a:gd name="T96" fmla="*/ 46 w 144"/>
                  <a:gd name="T97" fmla="*/ 72 h 170"/>
                  <a:gd name="T98" fmla="*/ 48 w 144"/>
                  <a:gd name="T99" fmla="*/ 62 h 170"/>
                  <a:gd name="T100" fmla="*/ 52 w 144"/>
                  <a:gd name="T101" fmla="*/ 54 h 170"/>
                  <a:gd name="T102" fmla="*/ 56 w 144"/>
                  <a:gd name="T103" fmla="*/ 44 h 170"/>
                  <a:gd name="T104" fmla="*/ 62 w 144"/>
                  <a:gd name="T105" fmla="*/ 36 h 170"/>
                  <a:gd name="T106" fmla="*/ 70 w 144"/>
                  <a:gd name="T107" fmla="*/ 28 h 170"/>
                  <a:gd name="T108" fmla="*/ 80 w 144"/>
                  <a:gd name="T109" fmla="*/ 22 h 170"/>
                  <a:gd name="T110" fmla="*/ 80 w 144"/>
                  <a:gd name="T111" fmla="*/ 22 h 170"/>
                  <a:gd name="T112" fmla="*/ 86 w 144"/>
                  <a:gd name="T113" fmla="*/ 14 h 170"/>
                  <a:gd name="T114" fmla="*/ 86 w 144"/>
                  <a:gd name="T115" fmla="*/ 10 h 170"/>
                  <a:gd name="T116" fmla="*/ 84 w 144"/>
                  <a:gd name="T117" fmla="*/ 6 h 170"/>
                  <a:gd name="T118" fmla="*/ 82 w 144"/>
                  <a:gd name="T119" fmla="*/ 0 h 170"/>
                  <a:gd name="T120" fmla="*/ 82 w 144"/>
                  <a:gd name="T121" fmla="*/ 0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44" h="170">
                    <a:moveTo>
                      <a:pt x="82" y="0"/>
                    </a:moveTo>
                    <a:lnTo>
                      <a:pt x="82" y="0"/>
                    </a:lnTo>
                    <a:lnTo>
                      <a:pt x="66" y="2"/>
                    </a:lnTo>
                    <a:lnTo>
                      <a:pt x="52" y="6"/>
                    </a:lnTo>
                    <a:lnTo>
                      <a:pt x="40" y="10"/>
                    </a:lnTo>
                    <a:lnTo>
                      <a:pt x="30" y="16"/>
                    </a:lnTo>
                    <a:lnTo>
                      <a:pt x="20" y="22"/>
                    </a:lnTo>
                    <a:lnTo>
                      <a:pt x="14" y="30"/>
                    </a:lnTo>
                    <a:lnTo>
                      <a:pt x="8" y="40"/>
                    </a:lnTo>
                    <a:lnTo>
                      <a:pt x="4" y="48"/>
                    </a:lnTo>
                    <a:lnTo>
                      <a:pt x="2" y="58"/>
                    </a:lnTo>
                    <a:lnTo>
                      <a:pt x="0" y="68"/>
                    </a:lnTo>
                    <a:lnTo>
                      <a:pt x="0" y="90"/>
                    </a:lnTo>
                    <a:lnTo>
                      <a:pt x="2" y="110"/>
                    </a:lnTo>
                    <a:lnTo>
                      <a:pt x="8" y="130"/>
                    </a:lnTo>
                    <a:lnTo>
                      <a:pt x="8" y="130"/>
                    </a:lnTo>
                    <a:lnTo>
                      <a:pt x="14" y="142"/>
                    </a:lnTo>
                    <a:lnTo>
                      <a:pt x="20" y="152"/>
                    </a:lnTo>
                    <a:lnTo>
                      <a:pt x="30" y="158"/>
                    </a:lnTo>
                    <a:lnTo>
                      <a:pt x="38" y="164"/>
                    </a:lnTo>
                    <a:lnTo>
                      <a:pt x="48" y="168"/>
                    </a:lnTo>
                    <a:lnTo>
                      <a:pt x="60" y="170"/>
                    </a:lnTo>
                    <a:lnTo>
                      <a:pt x="70" y="170"/>
                    </a:lnTo>
                    <a:lnTo>
                      <a:pt x="82" y="170"/>
                    </a:lnTo>
                    <a:lnTo>
                      <a:pt x="82" y="170"/>
                    </a:lnTo>
                    <a:lnTo>
                      <a:pt x="102" y="158"/>
                    </a:lnTo>
                    <a:lnTo>
                      <a:pt x="116" y="146"/>
                    </a:lnTo>
                    <a:lnTo>
                      <a:pt x="128" y="132"/>
                    </a:lnTo>
                    <a:lnTo>
                      <a:pt x="136" y="116"/>
                    </a:lnTo>
                    <a:lnTo>
                      <a:pt x="142" y="98"/>
                    </a:lnTo>
                    <a:lnTo>
                      <a:pt x="144" y="80"/>
                    </a:lnTo>
                    <a:lnTo>
                      <a:pt x="144" y="64"/>
                    </a:lnTo>
                    <a:lnTo>
                      <a:pt x="140" y="48"/>
                    </a:lnTo>
                    <a:lnTo>
                      <a:pt x="140" y="48"/>
                    </a:lnTo>
                    <a:lnTo>
                      <a:pt x="130" y="32"/>
                    </a:lnTo>
                    <a:lnTo>
                      <a:pt x="126" y="28"/>
                    </a:lnTo>
                    <a:lnTo>
                      <a:pt x="120" y="24"/>
                    </a:lnTo>
                    <a:lnTo>
                      <a:pt x="114" y="24"/>
                    </a:lnTo>
                    <a:lnTo>
                      <a:pt x="108" y="24"/>
                    </a:lnTo>
                    <a:lnTo>
                      <a:pt x="88" y="32"/>
                    </a:lnTo>
                    <a:lnTo>
                      <a:pt x="88" y="32"/>
                    </a:lnTo>
                    <a:lnTo>
                      <a:pt x="74" y="48"/>
                    </a:lnTo>
                    <a:lnTo>
                      <a:pt x="66" y="62"/>
                    </a:lnTo>
                    <a:lnTo>
                      <a:pt x="58" y="80"/>
                    </a:lnTo>
                    <a:lnTo>
                      <a:pt x="50" y="98"/>
                    </a:lnTo>
                    <a:lnTo>
                      <a:pt x="50" y="120"/>
                    </a:lnTo>
                    <a:lnTo>
                      <a:pt x="46" y="98"/>
                    </a:lnTo>
                    <a:lnTo>
                      <a:pt x="46" y="98"/>
                    </a:lnTo>
                    <a:lnTo>
                      <a:pt x="46" y="72"/>
                    </a:lnTo>
                    <a:lnTo>
                      <a:pt x="48" y="62"/>
                    </a:lnTo>
                    <a:lnTo>
                      <a:pt x="52" y="54"/>
                    </a:lnTo>
                    <a:lnTo>
                      <a:pt x="56" y="44"/>
                    </a:lnTo>
                    <a:lnTo>
                      <a:pt x="62" y="36"/>
                    </a:lnTo>
                    <a:lnTo>
                      <a:pt x="70" y="28"/>
                    </a:lnTo>
                    <a:lnTo>
                      <a:pt x="80" y="22"/>
                    </a:lnTo>
                    <a:lnTo>
                      <a:pt x="80" y="22"/>
                    </a:lnTo>
                    <a:lnTo>
                      <a:pt x="86" y="14"/>
                    </a:lnTo>
                    <a:lnTo>
                      <a:pt x="86" y="10"/>
                    </a:lnTo>
                    <a:lnTo>
                      <a:pt x="84" y="6"/>
                    </a:lnTo>
                    <a:lnTo>
                      <a:pt x="82" y="0"/>
                    </a:lnTo>
                    <a:lnTo>
                      <a:pt x="82" y="0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8" name="Freeform 94"/>
              <p:cNvSpPr>
                <a:spLocks/>
              </p:cNvSpPr>
              <p:nvPr/>
            </p:nvSpPr>
            <p:spPr bwMode="auto">
              <a:xfrm>
                <a:off x="2518" y="1840"/>
                <a:ext cx="152" cy="166"/>
              </a:xfrm>
              <a:custGeom>
                <a:avLst/>
                <a:gdLst>
                  <a:gd name="T0" fmla="*/ 114 w 152"/>
                  <a:gd name="T1" fmla="*/ 6 h 166"/>
                  <a:gd name="T2" fmla="*/ 114 w 152"/>
                  <a:gd name="T3" fmla="*/ 6 h 166"/>
                  <a:gd name="T4" fmla="*/ 98 w 152"/>
                  <a:gd name="T5" fmla="*/ 2 h 166"/>
                  <a:gd name="T6" fmla="*/ 84 w 152"/>
                  <a:gd name="T7" fmla="*/ 0 h 166"/>
                  <a:gd name="T8" fmla="*/ 72 w 152"/>
                  <a:gd name="T9" fmla="*/ 0 h 166"/>
                  <a:gd name="T10" fmla="*/ 60 w 152"/>
                  <a:gd name="T11" fmla="*/ 2 h 166"/>
                  <a:gd name="T12" fmla="*/ 50 w 152"/>
                  <a:gd name="T13" fmla="*/ 6 h 166"/>
                  <a:gd name="T14" fmla="*/ 40 w 152"/>
                  <a:gd name="T15" fmla="*/ 12 h 166"/>
                  <a:gd name="T16" fmla="*/ 32 w 152"/>
                  <a:gd name="T17" fmla="*/ 18 h 166"/>
                  <a:gd name="T18" fmla="*/ 26 w 152"/>
                  <a:gd name="T19" fmla="*/ 26 h 166"/>
                  <a:gd name="T20" fmla="*/ 20 w 152"/>
                  <a:gd name="T21" fmla="*/ 34 h 166"/>
                  <a:gd name="T22" fmla="*/ 14 w 152"/>
                  <a:gd name="T23" fmla="*/ 44 h 166"/>
                  <a:gd name="T24" fmla="*/ 6 w 152"/>
                  <a:gd name="T25" fmla="*/ 64 h 166"/>
                  <a:gd name="T26" fmla="*/ 2 w 152"/>
                  <a:gd name="T27" fmla="*/ 84 h 166"/>
                  <a:gd name="T28" fmla="*/ 0 w 152"/>
                  <a:gd name="T29" fmla="*/ 102 h 166"/>
                  <a:gd name="T30" fmla="*/ 0 w 152"/>
                  <a:gd name="T31" fmla="*/ 102 h 166"/>
                  <a:gd name="T32" fmla="*/ 2 w 152"/>
                  <a:gd name="T33" fmla="*/ 116 h 166"/>
                  <a:gd name="T34" fmla="*/ 6 w 152"/>
                  <a:gd name="T35" fmla="*/ 128 h 166"/>
                  <a:gd name="T36" fmla="*/ 12 w 152"/>
                  <a:gd name="T37" fmla="*/ 138 h 166"/>
                  <a:gd name="T38" fmla="*/ 18 w 152"/>
                  <a:gd name="T39" fmla="*/ 146 h 166"/>
                  <a:gd name="T40" fmla="*/ 26 w 152"/>
                  <a:gd name="T41" fmla="*/ 154 h 166"/>
                  <a:gd name="T42" fmla="*/ 36 w 152"/>
                  <a:gd name="T43" fmla="*/ 158 h 166"/>
                  <a:gd name="T44" fmla="*/ 46 w 152"/>
                  <a:gd name="T45" fmla="*/ 162 h 166"/>
                  <a:gd name="T46" fmla="*/ 58 w 152"/>
                  <a:gd name="T47" fmla="*/ 166 h 166"/>
                  <a:gd name="T48" fmla="*/ 58 w 152"/>
                  <a:gd name="T49" fmla="*/ 166 h 166"/>
                  <a:gd name="T50" fmla="*/ 80 w 152"/>
                  <a:gd name="T51" fmla="*/ 162 h 166"/>
                  <a:gd name="T52" fmla="*/ 98 w 152"/>
                  <a:gd name="T53" fmla="*/ 154 h 166"/>
                  <a:gd name="T54" fmla="*/ 114 w 152"/>
                  <a:gd name="T55" fmla="*/ 146 h 166"/>
                  <a:gd name="T56" fmla="*/ 128 w 152"/>
                  <a:gd name="T57" fmla="*/ 132 h 166"/>
                  <a:gd name="T58" fmla="*/ 138 w 152"/>
                  <a:gd name="T59" fmla="*/ 118 h 166"/>
                  <a:gd name="T60" fmla="*/ 146 w 152"/>
                  <a:gd name="T61" fmla="*/ 104 h 166"/>
                  <a:gd name="T62" fmla="*/ 150 w 152"/>
                  <a:gd name="T63" fmla="*/ 86 h 166"/>
                  <a:gd name="T64" fmla="*/ 152 w 152"/>
                  <a:gd name="T65" fmla="*/ 70 h 166"/>
                  <a:gd name="T66" fmla="*/ 152 w 152"/>
                  <a:gd name="T67" fmla="*/ 70 h 166"/>
                  <a:gd name="T68" fmla="*/ 152 w 152"/>
                  <a:gd name="T69" fmla="*/ 60 h 166"/>
                  <a:gd name="T70" fmla="*/ 150 w 152"/>
                  <a:gd name="T71" fmla="*/ 52 h 166"/>
                  <a:gd name="T72" fmla="*/ 146 w 152"/>
                  <a:gd name="T73" fmla="*/ 46 h 166"/>
                  <a:gd name="T74" fmla="*/ 142 w 152"/>
                  <a:gd name="T75" fmla="*/ 42 h 166"/>
                  <a:gd name="T76" fmla="*/ 136 w 152"/>
                  <a:gd name="T77" fmla="*/ 40 h 166"/>
                  <a:gd name="T78" fmla="*/ 130 w 152"/>
                  <a:gd name="T79" fmla="*/ 38 h 166"/>
                  <a:gd name="T80" fmla="*/ 110 w 152"/>
                  <a:gd name="T81" fmla="*/ 38 h 166"/>
                  <a:gd name="T82" fmla="*/ 110 w 152"/>
                  <a:gd name="T83" fmla="*/ 38 h 166"/>
                  <a:gd name="T84" fmla="*/ 92 w 152"/>
                  <a:gd name="T85" fmla="*/ 48 h 166"/>
                  <a:gd name="T86" fmla="*/ 78 w 152"/>
                  <a:gd name="T87" fmla="*/ 60 h 166"/>
                  <a:gd name="T88" fmla="*/ 64 w 152"/>
                  <a:gd name="T89" fmla="*/ 72 h 166"/>
                  <a:gd name="T90" fmla="*/ 52 w 152"/>
                  <a:gd name="T91" fmla="*/ 88 h 166"/>
                  <a:gd name="T92" fmla="*/ 44 w 152"/>
                  <a:gd name="T93" fmla="*/ 106 h 166"/>
                  <a:gd name="T94" fmla="*/ 46 w 152"/>
                  <a:gd name="T95" fmla="*/ 84 h 166"/>
                  <a:gd name="T96" fmla="*/ 46 w 152"/>
                  <a:gd name="T97" fmla="*/ 84 h 166"/>
                  <a:gd name="T98" fmla="*/ 56 w 152"/>
                  <a:gd name="T99" fmla="*/ 62 h 166"/>
                  <a:gd name="T100" fmla="*/ 62 w 152"/>
                  <a:gd name="T101" fmla="*/ 54 h 166"/>
                  <a:gd name="T102" fmla="*/ 68 w 152"/>
                  <a:gd name="T103" fmla="*/ 46 h 166"/>
                  <a:gd name="T104" fmla="*/ 74 w 152"/>
                  <a:gd name="T105" fmla="*/ 38 h 166"/>
                  <a:gd name="T106" fmla="*/ 84 w 152"/>
                  <a:gd name="T107" fmla="*/ 34 h 166"/>
                  <a:gd name="T108" fmla="*/ 94 w 152"/>
                  <a:gd name="T109" fmla="*/ 28 h 166"/>
                  <a:gd name="T110" fmla="*/ 106 w 152"/>
                  <a:gd name="T111" fmla="*/ 26 h 166"/>
                  <a:gd name="T112" fmla="*/ 106 w 152"/>
                  <a:gd name="T113" fmla="*/ 26 h 166"/>
                  <a:gd name="T114" fmla="*/ 112 w 152"/>
                  <a:gd name="T115" fmla="*/ 20 h 166"/>
                  <a:gd name="T116" fmla="*/ 116 w 152"/>
                  <a:gd name="T117" fmla="*/ 16 h 166"/>
                  <a:gd name="T118" fmla="*/ 116 w 152"/>
                  <a:gd name="T119" fmla="*/ 12 h 166"/>
                  <a:gd name="T120" fmla="*/ 114 w 152"/>
                  <a:gd name="T121" fmla="*/ 6 h 166"/>
                  <a:gd name="T122" fmla="*/ 114 w 152"/>
                  <a:gd name="T123" fmla="*/ 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52" h="166">
                    <a:moveTo>
                      <a:pt x="114" y="6"/>
                    </a:moveTo>
                    <a:lnTo>
                      <a:pt x="114" y="6"/>
                    </a:lnTo>
                    <a:lnTo>
                      <a:pt x="98" y="2"/>
                    </a:lnTo>
                    <a:lnTo>
                      <a:pt x="84" y="0"/>
                    </a:lnTo>
                    <a:lnTo>
                      <a:pt x="72" y="0"/>
                    </a:lnTo>
                    <a:lnTo>
                      <a:pt x="60" y="2"/>
                    </a:lnTo>
                    <a:lnTo>
                      <a:pt x="50" y="6"/>
                    </a:lnTo>
                    <a:lnTo>
                      <a:pt x="40" y="12"/>
                    </a:lnTo>
                    <a:lnTo>
                      <a:pt x="32" y="18"/>
                    </a:lnTo>
                    <a:lnTo>
                      <a:pt x="26" y="26"/>
                    </a:lnTo>
                    <a:lnTo>
                      <a:pt x="20" y="34"/>
                    </a:lnTo>
                    <a:lnTo>
                      <a:pt x="14" y="44"/>
                    </a:lnTo>
                    <a:lnTo>
                      <a:pt x="6" y="64"/>
                    </a:lnTo>
                    <a:lnTo>
                      <a:pt x="2" y="84"/>
                    </a:lnTo>
                    <a:lnTo>
                      <a:pt x="0" y="102"/>
                    </a:lnTo>
                    <a:lnTo>
                      <a:pt x="0" y="102"/>
                    </a:lnTo>
                    <a:lnTo>
                      <a:pt x="2" y="116"/>
                    </a:lnTo>
                    <a:lnTo>
                      <a:pt x="6" y="128"/>
                    </a:lnTo>
                    <a:lnTo>
                      <a:pt x="12" y="138"/>
                    </a:lnTo>
                    <a:lnTo>
                      <a:pt x="18" y="146"/>
                    </a:lnTo>
                    <a:lnTo>
                      <a:pt x="26" y="154"/>
                    </a:lnTo>
                    <a:lnTo>
                      <a:pt x="36" y="158"/>
                    </a:lnTo>
                    <a:lnTo>
                      <a:pt x="46" y="162"/>
                    </a:lnTo>
                    <a:lnTo>
                      <a:pt x="58" y="166"/>
                    </a:lnTo>
                    <a:lnTo>
                      <a:pt x="58" y="166"/>
                    </a:lnTo>
                    <a:lnTo>
                      <a:pt x="80" y="162"/>
                    </a:lnTo>
                    <a:lnTo>
                      <a:pt x="98" y="154"/>
                    </a:lnTo>
                    <a:lnTo>
                      <a:pt x="114" y="146"/>
                    </a:lnTo>
                    <a:lnTo>
                      <a:pt x="128" y="132"/>
                    </a:lnTo>
                    <a:lnTo>
                      <a:pt x="138" y="118"/>
                    </a:lnTo>
                    <a:lnTo>
                      <a:pt x="146" y="104"/>
                    </a:lnTo>
                    <a:lnTo>
                      <a:pt x="150" y="86"/>
                    </a:lnTo>
                    <a:lnTo>
                      <a:pt x="152" y="70"/>
                    </a:lnTo>
                    <a:lnTo>
                      <a:pt x="152" y="70"/>
                    </a:lnTo>
                    <a:lnTo>
                      <a:pt x="152" y="60"/>
                    </a:lnTo>
                    <a:lnTo>
                      <a:pt x="150" y="52"/>
                    </a:lnTo>
                    <a:lnTo>
                      <a:pt x="146" y="46"/>
                    </a:lnTo>
                    <a:lnTo>
                      <a:pt x="142" y="42"/>
                    </a:lnTo>
                    <a:lnTo>
                      <a:pt x="136" y="40"/>
                    </a:lnTo>
                    <a:lnTo>
                      <a:pt x="130" y="38"/>
                    </a:lnTo>
                    <a:lnTo>
                      <a:pt x="110" y="38"/>
                    </a:lnTo>
                    <a:lnTo>
                      <a:pt x="110" y="38"/>
                    </a:lnTo>
                    <a:lnTo>
                      <a:pt x="92" y="48"/>
                    </a:lnTo>
                    <a:lnTo>
                      <a:pt x="78" y="60"/>
                    </a:lnTo>
                    <a:lnTo>
                      <a:pt x="64" y="72"/>
                    </a:lnTo>
                    <a:lnTo>
                      <a:pt x="52" y="88"/>
                    </a:lnTo>
                    <a:lnTo>
                      <a:pt x="44" y="106"/>
                    </a:lnTo>
                    <a:lnTo>
                      <a:pt x="46" y="84"/>
                    </a:lnTo>
                    <a:lnTo>
                      <a:pt x="46" y="84"/>
                    </a:lnTo>
                    <a:lnTo>
                      <a:pt x="56" y="62"/>
                    </a:lnTo>
                    <a:lnTo>
                      <a:pt x="62" y="54"/>
                    </a:lnTo>
                    <a:lnTo>
                      <a:pt x="68" y="46"/>
                    </a:lnTo>
                    <a:lnTo>
                      <a:pt x="74" y="38"/>
                    </a:lnTo>
                    <a:lnTo>
                      <a:pt x="84" y="34"/>
                    </a:lnTo>
                    <a:lnTo>
                      <a:pt x="94" y="28"/>
                    </a:lnTo>
                    <a:lnTo>
                      <a:pt x="106" y="26"/>
                    </a:lnTo>
                    <a:lnTo>
                      <a:pt x="106" y="26"/>
                    </a:lnTo>
                    <a:lnTo>
                      <a:pt x="112" y="20"/>
                    </a:lnTo>
                    <a:lnTo>
                      <a:pt x="116" y="16"/>
                    </a:lnTo>
                    <a:lnTo>
                      <a:pt x="116" y="12"/>
                    </a:lnTo>
                    <a:lnTo>
                      <a:pt x="114" y="6"/>
                    </a:lnTo>
                    <a:lnTo>
                      <a:pt x="114" y="6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69" name="Freeform 95"/>
              <p:cNvSpPr>
                <a:spLocks/>
              </p:cNvSpPr>
              <p:nvPr/>
            </p:nvSpPr>
            <p:spPr bwMode="auto">
              <a:xfrm>
                <a:off x="2548" y="2428"/>
                <a:ext cx="66" cy="98"/>
              </a:xfrm>
              <a:custGeom>
                <a:avLst/>
                <a:gdLst>
                  <a:gd name="T0" fmla="*/ 64 w 66"/>
                  <a:gd name="T1" fmla="*/ 0 h 98"/>
                  <a:gd name="T2" fmla="*/ 66 w 66"/>
                  <a:gd name="T3" fmla="*/ 10 h 98"/>
                  <a:gd name="T4" fmla="*/ 66 w 66"/>
                  <a:gd name="T5" fmla="*/ 10 h 98"/>
                  <a:gd name="T6" fmla="*/ 60 w 66"/>
                  <a:gd name="T7" fmla="*/ 22 h 98"/>
                  <a:gd name="T8" fmla="*/ 52 w 66"/>
                  <a:gd name="T9" fmla="*/ 30 h 98"/>
                  <a:gd name="T10" fmla="*/ 40 w 66"/>
                  <a:gd name="T11" fmla="*/ 44 h 98"/>
                  <a:gd name="T12" fmla="*/ 30 w 66"/>
                  <a:gd name="T13" fmla="*/ 68 h 98"/>
                  <a:gd name="T14" fmla="*/ 30 w 66"/>
                  <a:gd name="T15" fmla="*/ 68 h 98"/>
                  <a:gd name="T16" fmla="*/ 32 w 66"/>
                  <a:gd name="T17" fmla="*/ 82 h 98"/>
                  <a:gd name="T18" fmla="*/ 30 w 66"/>
                  <a:gd name="T19" fmla="*/ 92 h 98"/>
                  <a:gd name="T20" fmla="*/ 28 w 66"/>
                  <a:gd name="T21" fmla="*/ 94 h 98"/>
                  <a:gd name="T22" fmla="*/ 24 w 66"/>
                  <a:gd name="T23" fmla="*/ 96 h 98"/>
                  <a:gd name="T24" fmla="*/ 12 w 66"/>
                  <a:gd name="T25" fmla="*/ 98 h 98"/>
                  <a:gd name="T26" fmla="*/ 12 w 66"/>
                  <a:gd name="T27" fmla="*/ 98 h 98"/>
                  <a:gd name="T28" fmla="*/ 4 w 66"/>
                  <a:gd name="T29" fmla="*/ 88 h 98"/>
                  <a:gd name="T30" fmla="*/ 2 w 66"/>
                  <a:gd name="T31" fmla="*/ 78 h 98"/>
                  <a:gd name="T32" fmla="*/ 0 w 66"/>
                  <a:gd name="T33" fmla="*/ 70 h 98"/>
                  <a:gd name="T34" fmla="*/ 0 w 66"/>
                  <a:gd name="T35" fmla="*/ 60 h 98"/>
                  <a:gd name="T36" fmla="*/ 2 w 66"/>
                  <a:gd name="T37" fmla="*/ 52 h 98"/>
                  <a:gd name="T38" fmla="*/ 6 w 66"/>
                  <a:gd name="T39" fmla="*/ 44 h 98"/>
                  <a:gd name="T40" fmla="*/ 14 w 66"/>
                  <a:gd name="T41" fmla="*/ 24 h 98"/>
                  <a:gd name="T42" fmla="*/ 14 w 66"/>
                  <a:gd name="T43" fmla="*/ 24 h 98"/>
                  <a:gd name="T44" fmla="*/ 26 w 66"/>
                  <a:gd name="T45" fmla="*/ 14 h 98"/>
                  <a:gd name="T46" fmla="*/ 40 w 66"/>
                  <a:gd name="T47" fmla="*/ 8 h 98"/>
                  <a:gd name="T48" fmla="*/ 52 w 66"/>
                  <a:gd name="T49" fmla="*/ 4 h 98"/>
                  <a:gd name="T50" fmla="*/ 64 w 66"/>
                  <a:gd name="T51" fmla="*/ 0 h 98"/>
                  <a:gd name="T52" fmla="*/ 64 w 66"/>
                  <a:gd name="T53" fmla="*/ 0 h 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66" h="98">
                    <a:moveTo>
                      <a:pt x="64" y="0"/>
                    </a:moveTo>
                    <a:lnTo>
                      <a:pt x="66" y="10"/>
                    </a:lnTo>
                    <a:lnTo>
                      <a:pt x="66" y="10"/>
                    </a:lnTo>
                    <a:lnTo>
                      <a:pt x="60" y="22"/>
                    </a:lnTo>
                    <a:lnTo>
                      <a:pt x="52" y="30"/>
                    </a:lnTo>
                    <a:lnTo>
                      <a:pt x="40" y="44"/>
                    </a:lnTo>
                    <a:lnTo>
                      <a:pt x="30" y="68"/>
                    </a:lnTo>
                    <a:lnTo>
                      <a:pt x="30" y="68"/>
                    </a:lnTo>
                    <a:lnTo>
                      <a:pt x="32" y="82"/>
                    </a:lnTo>
                    <a:lnTo>
                      <a:pt x="30" y="92"/>
                    </a:lnTo>
                    <a:lnTo>
                      <a:pt x="28" y="94"/>
                    </a:lnTo>
                    <a:lnTo>
                      <a:pt x="24" y="96"/>
                    </a:lnTo>
                    <a:lnTo>
                      <a:pt x="12" y="98"/>
                    </a:lnTo>
                    <a:lnTo>
                      <a:pt x="12" y="98"/>
                    </a:lnTo>
                    <a:lnTo>
                      <a:pt x="4" y="88"/>
                    </a:lnTo>
                    <a:lnTo>
                      <a:pt x="2" y="78"/>
                    </a:lnTo>
                    <a:lnTo>
                      <a:pt x="0" y="70"/>
                    </a:lnTo>
                    <a:lnTo>
                      <a:pt x="0" y="60"/>
                    </a:lnTo>
                    <a:lnTo>
                      <a:pt x="2" y="52"/>
                    </a:lnTo>
                    <a:lnTo>
                      <a:pt x="6" y="44"/>
                    </a:lnTo>
                    <a:lnTo>
                      <a:pt x="14" y="24"/>
                    </a:lnTo>
                    <a:lnTo>
                      <a:pt x="14" y="24"/>
                    </a:lnTo>
                    <a:lnTo>
                      <a:pt x="26" y="14"/>
                    </a:lnTo>
                    <a:lnTo>
                      <a:pt x="40" y="8"/>
                    </a:lnTo>
                    <a:lnTo>
                      <a:pt x="52" y="4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0" name="Freeform 96"/>
              <p:cNvSpPr>
                <a:spLocks/>
              </p:cNvSpPr>
              <p:nvPr/>
            </p:nvSpPr>
            <p:spPr bwMode="auto">
              <a:xfrm>
                <a:off x="2534" y="1844"/>
                <a:ext cx="86" cy="78"/>
              </a:xfrm>
              <a:custGeom>
                <a:avLst/>
                <a:gdLst>
                  <a:gd name="T0" fmla="*/ 86 w 86"/>
                  <a:gd name="T1" fmla="*/ 2 h 78"/>
                  <a:gd name="T2" fmla="*/ 86 w 86"/>
                  <a:gd name="T3" fmla="*/ 12 h 78"/>
                  <a:gd name="T4" fmla="*/ 86 w 86"/>
                  <a:gd name="T5" fmla="*/ 12 h 78"/>
                  <a:gd name="T6" fmla="*/ 74 w 86"/>
                  <a:gd name="T7" fmla="*/ 20 h 78"/>
                  <a:gd name="T8" fmla="*/ 66 w 86"/>
                  <a:gd name="T9" fmla="*/ 26 h 78"/>
                  <a:gd name="T10" fmla="*/ 48 w 86"/>
                  <a:gd name="T11" fmla="*/ 34 h 78"/>
                  <a:gd name="T12" fmla="*/ 32 w 86"/>
                  <a:gd name="T13" fmla="*/ 54 h 78"/>
                  <a:gd name="T14" fmla="*/ 32 w 86"/>
                  <a:gd name="T15" fmla="*/ 54 h 78"/>
                  <a:gd name="T16" fmla="*/ 28 w 86"/>
                  <a:gd name="T17" fmla="*/ 68 h 78"/>
                  <a:gd name="T18" fmla="*/ 24 w 86"/>
                  <a:gd name="T19" fmla="*/ 76 h 78"/>
                  <a:gd name="T20" fmla="*/ 20 w 86"/>
                  <a:gd name="T21" fmla="*/ 78 h 78"/>
                  <a:gd name="T22" fmla="*/ 16 w 86"/>
                  <a:gd name="T23" fmla="*/ 78 h 78"/>
                  <a:gd name="T24" fmla="*/ 4 w 86"/>
                  <a:gd name="T25" fmla="*/ 76 h 78"/>
                  <a:gd name="T26" fmla="*/ 4 w 86"/>
                  <a:gd name="T27" fmla="*/ 76 h 78"/>
                  <a:gd name="T28" fmla="*/ 0 w 86"/>
                  <a:gd name="T29" fmla="*/ 64 h 78"/>
                  <a:gd name="T30" fmla="*/ 0 w 86"/>
                  <a:gd name="T31" fmla="*/ 54 h 78"/>
                  <a:gd name="T32" fmla="*/ 2 w 86"/>
                  <a:gd name="T33" fmla="*/ 46 h 78"/>
                  <a:gd name="T34" fmla="*/ 4 w 86"/>
                  <a:gd name="T35" fmla="*/ 38 h 78"/>
                  <a:gd name="T36" fmla="*/ 10 w 86"/>
                  <a:gd name="T37" fmla="*/ 30 h 78"/>
                  <a:gd name="T38" fmla="*/ 16 w 86"/>
                  <a:gd name="T39" fmla="*/ 22 h 78"/>
                  <a:gd name="T40" fmla="*/ 30 w 86"/>
                  <a:gd name="T41" fmla="*/ 6 h 78"/>
                  <a:gd name="T42" fmla="*/ 30 w 86"/>
                  <a:gd name="T43" fmla="*/ 6 h 78"/>
                  <a:gd name="T44" fmla="*/ 46 w 86"/>
                  <a:gd name="T45" fmla="*/ 2 h 78"/>
                  <a:gd name="T46" fmla="*/ 60 w 86"/>
                  <a:gd name="T47" fmla="*/ 0 h 78"/>
                  <a:gd name="T48" fmla="*/ 72 w 86"/>
                  <a:gd name="T49" fmla="*/ 0 h 78"/>
                  <a:gd name="T50" fmla="*/ 86 w 86"/>
                  <a:gd name="T51" fmla="*/ 2 h 78"/>
                  <a:gd name="T52" fmla="*/ 86 w 86"/>
                  <a:gd name="T53" fmla="*/ 2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6" h="78">
                    <a:moveTo>
                      <a:pt x="86" y="2"/>
                    </a:moveTo>
                    <a:lnTo>
                      <a:pt x="86" y="12"/>
                    </a:lnTo>
                    <a:lnTo>
                      <a:pt x="86" y="12"/>
                    </a:lnTo>
                    <a:lnTo>
                      <a:pt x="74" y="20"/>
                    </a:lnTo>
                    <a:lnTo>
                      <a:pt x="66" y="26"/>
                    </a:lnTo>
                    <a:lnTo>
                      <a:pt x="48" y="34"/>
                    </a:lnTo>
                    <a:lnTo>
                      <a:pt x="32" y="54"/>
                    </a:lnTo>
                    <a:lnTo>
                      <a:pt x="32" y="54"/>
                    </a:lnTo>
                    <a:lnTo>
                      <a:pt x="28" y="68"/>
                    </a:lnTo>
                    <a:lnTo>
                      <a:pt x="24" y="76"/>
                    </a:lnTo>
                    <a:lnTo>
                      <a:pt x="20" y="78"/>
                    </a:lnTo>
                    <a:lnTo>
                      <a:pt x="16" y="78"/>
                    </a:lnTo>
                    <a:lnTo>
                      <a:pt x="4" y="76"/>
                    </a:lnTo>
                    <a:lnTo>
                      <a:pt x="4" y="76"/>
                    </a:lnTo>
                    <a:lnTo>
                      <a:pt x="0" y="64"/>
                    </a:lnTo>
                    <a:lnTo>
                      <a:pt x="0" y="54"/>
                    </a:lnTo>
                    <a:lnTo>
                      <a:pt x="2" y="46"/>
                    </a:lnTo>
                    <a:lnTo>
                      <a:pt x="4" y="38"/>
                    </a:lnTo>
                    <a:lnTo>
                      <a:pt x="10" y="30"/>
                    </a:lnTo>
                    <a:lnTo>
                      <a:pt x="16" y="2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46" y="2"/>
                    </a:lnTo>
                    <a:lnTo>
                      <a:pt x="60" y="0"/>
                    </a:lnTo>
                    <a:lnTo>
                      <a:pt x="72" y="0"/>
                    </a:lnTo>
                    <a:lnTo>
                      <a:pt x="86" y="2"/>
                    </a:lnTo>
                    <a:lnTo>
                      <a:pt x="86" y="2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1" name="Freeform 97"/>
              <p:cNvSpPr>
                <a:spLocks/>
              </p:cNvSpPr>
              <p:nvPr/>
            </p:nvSpPr>
            <p:spPr bwMode="auto">
              <a:xfrm>
                <a:off x="2608" y="2458"/>
                <a:ext cx="64" cy="80"/>
              </a:xfrm>
              <a:custGeom>
                <a:avLst/>
                <a:gdLst>
                  <a:gd name="T0" fmla="*/ 28 w 64"/>
                  <a:gd name="T1" fmla="*/ 4 h 80"/>
                  <a:gd name="T2" fmla="*/ 28 w 64"/>
                  <a:gd name="T3" fmla="*/ 4 h 80"/>
                  <a:gd name="T4" fmla="*/ 40 w 64"/>
                  <a:gd name="T5" fmla="*/ 0 h 80"/>
                  <a:gd name="T6" fmla="*/ 48 w 64"/>
                  <a:gd name="T7" fmla="*/ 0 h 80"/>
                  <a:gd name="T8" fmla="*/ 56 w 64"/>
                  <a:gd name="T9" fmla="*/ 0 h 80"/>
                  <a:gd name="T10" fmla="*/ 60 w 64"/>
                  <a:gd name="T11" fmla="*/ 4 h 80"/>
                  <a:gd name="T12" fmla="*/ 64 w 64"/>
                  <a:gd name="T13" fmla="*/ 12 h 80"/>
                  <a:gd name="T14" fmla="*/ 64 w 64"/>
                  <a:gd name="T15" fmla="*/ 18 h 80"/>
                  <a:gd name="T16" fmla="*/ 64 w 64"/>
                  <a:gd name="T17" fmla="*/ 40 h 80"/>
                  <a:gd name="T18" fmla="*/ 64 w 64"/>
                  <a:gd name="T19" fmla="*/ 40 h 80"/>
                  <a:gd name="T20" fmla="*/ 62 w 64"/>
                  <a:gd name="T21" fmla="*/ 50 h 80"/>
                  <a:gd name="T22" fmla="*/ 60 w 64"/>
                  <a:gd name="T23" fmla="*/ 58 h 80"/>
                  <a:gd name="T24" fmla="*/ 54 w 64"/>
                  <a:gd name="T25" fmla="*/ 66 h 80"/>
                  <a:gd name="T26" fmla="*/ 48 w 64"/>
                  <a:gd name="T27" fmla="*/ 72 h 80"/>
                  <a:gd name="T28" fmla="*/ 40 w 64"/>
                  <a:gd name="T29" fmla="*/ 76 h 80"/>
                  <a:gd name="T30" fmla="*/ 32 w 64"/>
                  <a:gd name="T31" fmla="*/ 78 h 80"/>
                  <a:gd name="T32" fmla="*/ 22 w 64"/>
                  <a:gd name="T33" fmla="*/ 80 h 80"/>
                  <a:gd name="T34" fmla="*/ 12 w 64"/>
                  <a:gd name="T35" fmla="*/ 80 h 80"/>
                  <a:gd name="T36" fmla="*/ 0 w 64"/>
                  <a:gd name="T37" fmla="*/ 70 h 80"/>
                  <a:gd name="T38" fmla="*/ 0 w 64"/>
                  <a:gd name="T39" fmla="*/ 70 h 80"/>
                  <a:gd name="T40" fmla="*/ 0 w 64"/>
                  <a:gd name="T41" fmla="*/ 60 h 80"/>
                  <a:gd name="T42" fmla="*/ 0 w 64"/>
                  <a:gd name="T43" fmla="*/ 50 h 80"/>
                  <a:gd name="T44" fmla="*/ 2 w 64"/>
                  <a:gd name="T45" fmla="*/ 42 h 80"/>
                  <a:gd name="T46" fmla="*/ 6 w 64"/>
                  <a:gd name="T47" fmla="*/ 34 h 80"/>
                  <a:gd name="T48" fmla="*/ 14 w 64"/>
                  <a:gd name="T49" fmla="*/ 18 h 80"/>
                  <a:gd name="T50" fmla="*/ 28 w 64"/>
                  <a:gd name="T51" fmla="*/ 4 h 80"/>
                  <a:gd name="T52" fmla="*/ 28 w 64"/>
                  <a:gd name="T53" fmla="*/ 4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64" h="80">
                    <a:moveTo>
                      <a:pt x="28" y="4"/>
                    </a:moveTo>
                    <a:lnTo>
                      <a:pt x="28" y="4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0" y="4"/>
                    </a:lnTo>
                    <a:lnTo>
                      <a:pt x="64" y="12"/>
                    </a:lnTo>
                    <a:lnTo>
                      <a:pt x="64" y="18"/>
                    </a:lnTo>
                    <a:lnTo>
                      <a:pt x="64" y="40"/>
                    </a:lnTo>
                    <a:lnTo>
                      <a:pt x="64" y="40"/>
                    </a:lnTo>
                    <a:lnTo>
                      <a:pt x="62" y="50"/>
                    </a:lnTo>
                    <a:lnTo>
                      <a:pt x="60" y="58"/>
                    </a:lnTo>
                    <a:lnTo>
                      <a:pt x="54" y="66"/>
                    </a:lnTo>
                    <a:lnTo>
                      <a:pt x="48" y="72"/>
                    </a:lnTo>
                    <a:lnTo>
                      <a:pt x="40" y="76"/>
                    </a:lnTo>
                    <a:lnTo>
                      <a:pt x="32" y="78"/>
                    </a:lnTo>
                    <a:lnTo>
                      <a:pt x="22" y="80"/>
                    </a:lnTo>
                    <a:lnTo>
                      <a:pt x="12" y="80"/>
                    </a:lnTo>
                    <a:lnTo>
                      <a:pt x="0" y="70"/>
                    </a:lnTo>
                    <a:lnTo>
                      <a:pt x="0" y="70"/>
                    </a:lnTo>
                    <a:lnTo>
                      <a:pt x="0" y="60"/>
                    </a:lnTo>
                    <a:lnTo>
                      <a:pt x="0" y="50"/>
                    </a:lnTo>
                    <a:lnTo>
                      <a:pt x="2" y="42"/>
                    </a:lnTo>
                    <a:lnTo>
                      <a:pt x="6" y="34"/>
                    </a:lnTo>
                    <a:lnTo>
                      <a:pt x="14" y="18"/>
                    </a:lnTo>
                    <a:lnTo>
                      <a:pt x="28" y="4"/>
                    </a:lnTo>
                    <a:lnTo>
                      <a:pt x="28" y="4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2" name="Freeform 98"/>
              <p:cNvSpPr>
                <a:spLocks/>
              </p:cNvSpPr>
              <p:nvPr/>
            </p:nvSpPr>
            <p:spPr bwMode="auto">
              <a:xfrm>
                <a:off x="2582" y="1884"/>
                <a:ext cx="80" cy="74"/>
              </a:xfrm>
              <a:custGeom>
                <a:avLst/>
                <a:gdLst>
                  <a:gd name="T0" fmla="*/ 50 w 80"/>
                  <a:gd name="T1" fmla="*/ 0 h 74"/>
                  <a:gd name="T2" fmla="*/ 50 w 80"/>
                  <a:gd name="T3" fmla="*/ 0 h 74"/>
                  <a:gd name="T4" fmla="*/ 62 w 80"/>
                  <a:gd name="T5" fmla="*/ 2 h 74"/>
                  <a:gd name="T6" fmla="*/ 70 w 80"/>
                  <a:gd name="T7" fmla="*/ 4 h 74"/>
                  <a:gd name="T8" fmla="*/ 76 w 80"/>
                  <a:gd name="T9" fmla="*/ 8 h 74"/>
                  <a:gd name="T10" fmla="*/ 78 w 80"/>
                  <a:gd name="T11" fmla="*/ 12 h 74"/>
                  <a:gd name="T12" fmla="*/ 80 w 80"/>
                  <a:gd name="T13" fmla="*/ 20 h 74"/>
                  <a:gd name="T14" fmla="*/ 78 w 80"/>
                  <a:gd name="T15" fmla="*/ 28 h 74"/>
                  <a:gd name="T16" fmla="*/ 72 w 80"/>
                  <a:gd name="T17" fmla="*/ 48 h 74"/>
                  <a:gd name="T18" fmla="*/ 72 w 80"/>
                  <a:gd name="T19" fmla="*/ 48 h 74"/>
                  <a:gd name="T20" fmla="*/ 66 w 80"/>
                  <a:gd name="T21" fmla="*/ 56 h 74"/>
                  <a:gd name="T22" fmla="*/ 60 w 80"/>
                  <a:gd name="T23" fmla="*/ 64 h 74"/>
                  <a:gd name="T24" fmla="*/ 52 w 80"/>
                  <a:gd name="T25" fmla="*/ 68 h 74"/>
                  <a:gd name="T26" fmla="*/ 44 w 80"/>
                  <a:gd name="T27" fmla="*/ 72 h 74"/>
                  <a:gd name="T28" fmla="*/ 36 w 80"/>
                  <a:gd name="T29" fmla="*/ 74 h 74"/>
                  <a:gd name="T30" fmla="*/ 28 w 80"/>
                  <a:gd name="T31" fmla="*/ 74 h 74"/>
                  <a:gd name="T32" fmla="*/ 18 w 80"/>
                  <a:gd name="T33" fmla="*/ 72 h 74"/>
                  <a:gd name="T34" fmla="*/ 8 w 80"/>
                  <a:gd name="T35" fmla="*/ 66 h 74"/>
                  <a:gd name="T36" fmla="*/ 0 w 80"/>
                  <a:gd name="T37" fmla="*/ 54 h 74"/>
                  <a:gd name="T38" fmla="*/ 0 w 80"/>
                  <a:gd name="T39" fmla="*/ 54 h 74"/>
                  <a:gd name="T40" fmla="*/ 4 w 80"/>
                  <a:gd name="T41" fmla="*/ 44 h 74"/>
                  <a:gd name="T42" fmla="*/ 8 w 80"/>
                  <a:gd name="T43" fmla="*/ 36 h 74"/>
                  <a:gd name="T44" fmla="*/ 12 w 80"/>
                  <a:gd name="T45" fmla="*/ 28 h 74"/>
                  <a:gd name="T46" fmla="*/ 18 w 80"/>
                  <a:gd name="T47" fmla="*/ 22 h 74"/>
                  <a:gd name="T48" fmla="*/ 32 w 80"/>
                  <a:gd name="T49" fmla="*/ 10 h 74"/>
                  <a:gd name="T50" fmla="*/ 50 w 80"/>
                  <a:gd name="T51" fmla="*/ 0 h 74"/>
                  <a:gd name="T52" fmla="*/ 50 w 80"/>
                  <a:gd name="T53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80" h="74">
                    <a:moveTo>
                      <a:pt x="50" y="0"/>
                    </a:moveTo>
                    <a:lnTo>
                      <a:pt x="50" y="0"/>
                    </a:lnTo>
                    <a:lnTo>
                      <a:pt x="62" y="2"/>
                    </a:lnTo>
                    <a:lnTo>
                      <a:pt x="70" y="4"/>
                    </a:lnTo>
                    <a:lnTo>
                      <a:pt x="76" y="8"/>
                    </a:lnTo>
                    <a:lnTo>
                      <a:pt x="78" y="12"/>
                    </a:lnTo>
                    <a:lnTo>
                      <a:pt x="80" y="20"/>
                    </a:lnTo>
                    <a:lnTo>
                      <a:pt x="78" y="28"/>
                    </a:lnTo>
                    <a:lnTo>
                      <a:pt x="72" y="48"/>
                    </a:lnTo>
                    <a:lnTo>
                      <a:pt x="72" y="48"/>
                    </a:lnTo>
                    <a:lnTo>
                      <a:pt x="66" y="56"/>
                    </a:lnTo>
                    <a:lnTo>
                      <a:pt x="60" y="64"/>
                    </a:lnTo>
                    <a:lnTo>
                      <a:pt x="52" y="68"/>
                    </a:lnTo>
                    <a:lnTo>
                      <a:pt x="44" y="72"/>
                    </a:lnTo>
                    <a:lnTo>
                      <a:pt x="36" y="74"/>
                    </a:lnTo>
                    <a:lnTo>
                      <a:pt x="28" y="74"/>
                    </a:lnTo>
                    <a:lnTo>
                      <a:pt x="18" y="72"/>
                    </a:lnTo>
                    <a:lnTo>
                      <a:pt x="8" y="66"/>
                    </a:lnTo>
                    <a:lnTo>
                      <a:pt x="0" y="54"/>
                    </a:lnTo>
                    <a:lnTo>
                      <a:pt x="0" y="54"/>
                    </a:lnTo>
                    <a:lnTo>
                      <a:pt x="4" y="44"/>
                    </a:lnTo>
                    <a:lnTo>
                      <a:pt x="8" y="36"/>
                    </a:lnTo>
                    <a:lnTo>
                      <a:pt x="12" y="28"/>
                    </a:lnTo>
                    <a:lnTo>
                      <a:pt x="18" y="22"/>
                    </a:lnTo>
                    <a:lnTo>
                      <a:pt x="32" y="10"/>
                    </a:lnTo>
                    <a:lnTo>
                      <a:pt x="50" y="0"/>
                    </a:lnTo>
                    <a:lnTo>
                      <a:pt x="50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3" name="Freeform 99"/>
              <p:cNvSpPr>
                <a:spLocks/>
              </p:cNvSpPr>
              <p:nvPr/>
            </p:nvSpPr>
            <p:spPr bwMode="auto">
              <a:xfrm>
                <a:off x="2626" y="2462"/>
                <a:ext cx="42" cy="46"/>
              </a:xfrm>
              <a:custGeom>
                <a:avLst/>
                <a:gdLst>
                  <a:gd name="T0" fmla="*/ 0 w 42"/>
                  <a:gd name="T1" fmla="*/ 44 h 46"/>
                  <a:gd name="T2" fmla="*/ 0 w 42"/>
                  <a:gd name="T3" fmla="*/ 44 h 46"/>
                  <a:gd name="T4" fmla="*/ 12 w 42"/>
                  <a:gd name="T5" fmla="*/ 46 h 46"/>
                  <a:gd name="T6" fmla="*/ 18 w 42"/>
                  <a:gd name="T7" fmla="*/ 46 h 46"/>
                  <a:gd name="T8" fmla="*/ 24 w 42"/>
                  <a:gd name="T9" fmla="*/ 44 h 46"/>
                  <a:gd name="T10" fmla="*/ 34 w 42"/>
                  <a:gd name="T11" fmla="*/ 38 h 46"/>
                  <a:gd name="T12" fmla="*/ 34 w 42"/>
                  <a:gd name="T13" fmla="*/ 38 h 46"/>
                  <a:gd name="T14" fmla="*/ 40 w 42"/>
                  <a:gd name="T15" fmla="*/ 28 h 46"/>
                  <a:gd name="T16" fmla="*/ 42 w 42"/>
                  <a:gd name="T17" fmla="*/ 20 h 46"/>
                  <a:gd name="T18" fmla="*/ 40 w 42"/>
                  <a:gd name="T19" fmla="*/ 10 h 46"/>
                  <a:gd name="T20" fmla="*/ 36 w 42"/>
                  <a:gd name="T21" fmla="*/ 0 h 46"/>
                  <a:gd name="T22" fmla="*/ 36 w 42"/>
                  <a:gd name="T23" fmla="*/ 0 h 46"/>
                  <a:gd name="T24" fmla="*/ 26 w 42"/>
                  <a:gd name="T25" fmla="*/ 2 h 46"/>
                  <a:gd name="T26" fmla="*/ 18 w 42"/>
                  <a:gd name="T27" fmla="*/ 4 h 46"/>
                  <a:gd name="T28" fmla="*/ 12 w 42"/>
                  <a:gd name="T29" fmla="*/ 6 h 46"/>
                  <a:gd name="T30" fmla="*/ 6 w 42"/>
                  <a:gd name="T31" fmla="*/ 12 h 46"/>
                  <a:gd name="T32" fmla="*/ 2 w 42"/>
                  <a:gd name="T33" fmla="*/ 18 h 46"/>
                  <a:gd name="T34" fmla="*/ 0 w 42"/>
                  <a:gd name="T35" fmla="*/ 26 h 46"/>
                  <a:gd name="T36" fmla="*/ 0 w 42"/>
                  <a:gd name="T37" fmla="*/ 34 h 46"/>
                  <a:gd name="T38" fmla="*/ 0 w 42"/>
                  <a:gd name="T39" fmla="*/ 44 h 46"/>
                  <a:gd name="T40" fmla="*/ 0 w 42"/>
                  <a:gd name="T41" fmla="*/ 44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2" h="46">
                    <a:moveTo>
                      <a:pt x="0" y="44"/>
                    </a:moveTo>
                    <a:lnTo>
                      <a:pt x="0" y="44"/>
                    </a:lnTo>
                    <a:lnTo>
                      <a:pt x="12" y="46"/>
                    </a:lnTo>
                    <a:lnTo>
                      <a:pt x="18" y="46"/>
                    </a:lnTo>
                    <a:lnTo>
                      <a:pt x="24" y="44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40" y="28"/>
                    </a:lnTo>
                    <a:lnTo>
                      <a:pt x="42" y="20"/>
                    </a:lnTo>
                    <a:lnTo>
                      <a:pt x="40" y="10"/>
                    </a:lnTo>
                    <a:lnTo>
                      <a:pt x="36" y="0"/>
                    </a:lnTo>
                    <a:lnTo>
                      <a:pt x="36" y="0"/>
                    </a:lnTo>
                    <a:lnTo>
                      <a:pt x="26" y="2"/>
                    </a:lnTo>
                    <a:lnTo>
                      <a:pt x="18" y="4"/>
                    </a:lnTo>
                    <a:lnTo>
                      <a:pt x="12" y="6"/>
                    </a:lnTo>
                    <a:lnTo>
                      <a:pt x="6" y="12"/>
                    </a:lnTo>
                    <a:lnTo>
                      <a:pt x="2" y="18"/>
                    </a:lnTo>
                    <a:lnTo>
                      <a:pt x="0" y="26"/>
                    </a:lnTo>
                    <a:lnTo>
                      <a:pt x="0" y="34"/>
                    </a:lnTo>
                    <a:lnTo>
                      <a:pt x="0" y="44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4" name="Freeform 100"/>
              <p:cNvSpPr>
                <a:spLocks/>
              </p:cNvSpPr>
              <p:nvPr/>
            </p:nvSpPr>
            <p:spPr bwMode="auto">
              <a:xfrm>
                <a:off x="2608" y="1892"/>
                <a:ext cx="48" cy="40"/>
              </a:xfrm>
              <a:custGeom>
                <a:avLst/>
                <a:gdLst>
                  <a:gd name="T0" fmla="*/ 0 w 48"/>
                  <a:gd name="T1" fmla="*/ 30 h 40"/>
                  <a:gd name="T2" fmla="*/ 0 w 48"/>
                  <a:gd name="T3" fmla="*/ 30 h 40"/>
                  <a:gd name="T4" fmla="*/ 8 w 48"/>
                  <a:gd name="T5" fmla="*/ 36 h 40"/>
                  <a:gd name="T6" fmla="*/ 16 w 48"/>
                  <a:gd name="T7" fmla="*/ 40 h 40"/>
                  <a:gd name="T8" fmla="*/ 22 w 48"/>
                  <a:gd name="T9" fmla="*/ 40 h 40"/>
                  <a:gd name="T10" fmla="*/ 34 w 48"/>
                  <a:gd name="T11" fmla="*/ 38 h 40"/>
                  <a:gd name="T12" fmla="*/ 34 w 48"/>
                  <a:gd name="T13" fmla="*/ 38 h 40"/>
                  <a:gd name="T14" fmla="*/ 42 w 48"/>
                  <a:gd name="T15" fmla="*/ 30 h 40"/>
                  <a:gd name="T16" fmla="*/ 46 w 48"/>
                  <a:gd name="T17" fmla="*/ 22 h 40"/>
                  <a:gd name="T18" fmla="*/ 48 w 48"/>
                  <a:gd name="T19" fmla="*/ 14 h 40"/>
                  <a:gd name="T20" fmla="*/ 46 w 48"/>
                  <a:gd name="T21" fmla="*/ 2 h 40"/>
                  <a:gd name="T22" fmla="*/ 46 w 48"/>
                  <a:gd name="T23" fmla="*/ 2 h 40"/>
                  <a:gd name="T24" fmla="*/ 38 w 48"/>
                  <a:gd name="T25" fmla="*/ 0 h 40"/>
                  <a:gd name="T26" fmla="*/ 30 w 48"/>
                  <a:gd name="T27" fmla="*/ 0 h 40"/>
                  <a:gd name="T28" fmla="*/ 22 w 48"/>
                  <a:gd name="T29" fmla="*/ 0 h 40"/>
                  <a:gd name="T30" fmla="*/ 16 w 48"/>
                  <a:gd name="T31" fmla="*/ 4 h 40"/>
                  <a:gd name="T32" fmla="*/ 10 w 48"/>
                  <a:gd name="T33" fmla="*/ 8 h 40"/>
                  <a:gd name="T34" fmla="*/ 6 w 48"/>
                  <a:gd name="T35" fmla="*/ 14 h 40"/>
                  <a:gd name="T36" fmla="*/ 2 w 48"/>
                  <a:gd name="T37" fmla="*/ 22 h 40"/>
                  <a:gd name="T38" fmla="*/ 0 w 48"/>
                  <a:gd name="T39" fmla="*/ 30 h 40"/>
                  <a:gd name="T40" fmla="*/ 0 w 48"/>
                  <a:gd name="T41" fmla="*/ 3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48" h="40">
                    <a:moveTo>
                      <a:pt x="0" y="30"/>
                    </a:moveTo>
                    <a:lnTo>
                      <a:pt x="0" y="30"/>
                    </a:lnTo>
                    <a:lnTo>
                      <a:pt x="8" y="36"/>
                    </a:lnTo>
                    <a:lnTo>
                      <a:pt x="16" y="40"/>
                    </a:lnTo>
                    <a:lnTo>
                      <a:pt x="22" y="40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42" y="30"/>
                    </a:lnTo>
                    <a:lnTo>
                      <a:pt x="46" y="22"/>
                    </a:lnTo>
                    <a:lnTo>
                      <a:pt x="48" y="14"/>
                    </a:lnTo>
                    <a:lnTo>
                      <a:pt x="46" y="2"/>
                    </a:lnTo>
                    <a:lnTo>
                      <a:pt x="46" y="2"/>
                    </a:lnTo>
                    <a:lnTo>
                      <a:pt x="38" y="0"/>
                    </a:lnTo>
                    <a:lnTo>
                      <a:pt x="30" y="0"/>
                    </a:lnTo>
                    <a:lnTo>
                      <a:pt x="22" y="0"/>
                    </a:lnTo>
                    <a:lnTo>
                      <a:pt x="16" y="4"/>
                    </a:lnTo>
                    <a:lnTo>
                      <a:pt x="10" y="8"/>
                    </a:lnTo>
                    <a:lnTo>
                      <a:pt x="6" y="14"/>
                    </a:lnTo>
                    <a:lnTo>
                      <a:pt x="2" y="22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5" name="Freeform 101"/>
              <p:cNvSpPr>
                <a:spLocks/>
              </p:cNvSpPr>
              <p:nvPr/>
            </p:nvSpPr>
            <p:spPr bwMode="auto">
              <a:xfrm>
                <a:off x="2562" y="2438"/>
                <a:ext cx="40" cy="42"/>
              </a:xfrm>
              <a:custGeom>
                <a:avLst/>
                <a:gdLst>
                  <a:gd name="T0" fmla="*/ 34 w 40"/>
                  <a:gd name="T1" fmla="*/ 0 h 42"/>
                  <a:gd name="T2" fmla="*/ 14 w 40"/>
                  <a:gd name="T3" fmla="*/ 6 h 42"/>
                  <a:gd name="T4" fmla="*/ 4 w 40"/>
                  <a:gd name="T5" fmla="*/ 20 h 42"/>
                  <a:gd name="T6" fmla="*/ 0 w 40"/>
                  <a:gd name="T7" fmla="*/ 34 h 42"/>
                  <a:gd name="T8" fmla="*/ 0 w 40"/>
                  <a:gd name="T9" fmla="*/ 42 h 42"/>
                  <a:gd name="T10" fmla="*/ 10 w 40"/>
                  <a:gd name="T11" fmla="*/ 42 h 42"/>
                  <a:gd name="T12" fmla="*/ 18 w 40"/>
                  <a:gd name="T13" fmla="*/ 34 h 42"/>
                  <a:gd name="T14" fmla="*/ 26 w 40"/>
                  <a:gd name="T15" fmla="*/ 24 h 42"/>
                  <a:gd name="T16" fmla="*/ 34 w 40"/>
                  <a:gd name="T17" fmla="*/ 16 h 42"/>
                  <a:gd name="T18" fmla="*/ 36 w 40"/>
                  <a:gd name="T19" fmla="*/ 12 h 42"/>
                  <a:gd name="T20" fmla="*/ 40 w 40"/>
                  <a:gd name="T21" fmla="*/ 6 h 42"/>
                  <a:gd name="T22" fmla="*/ 38 w 40"/>
                  <a:gd name="T23" fmla="*/ 0 h 42"/>
                  <a:gd name="T24" fmla="*/ 34 w 40"/>
                  <a:gd name="T25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0" h="42">
                    <a:moveTo>
                      <a:pt x="34" y="0"/>
                    </a:moveTo>
                    <a:lnTo>
                      <a:pt x="14" y="6"/>
                    </a:lnTo>
                    <a:lnTo>
                      <a:pt x="4" y="20"/>
                    </a:lnTo>
                    <a:lnTo>
                      <a:pt x="0" y="34"/>
                    </a:lnTo>
                    <a:lnTo>
                      <a:pt x="0" y="42"/>
                    </a:lnTo>
                    <a:lnTo>
                      <a:pt x="10" y="42"/>
                    </a:lnTo>
                    <a:lnTo>
                      <a:pt x="18" y="34"/>
                    </a:lnTo>
                    <a:lnTo>
                      <a:pt x="26" y="24"/>
                    </a:lnTo>
                    <a:lnTo>
                      <a:pt x="34" y="16"/>
                    </a:lnTo>
                    <a:lnTo>
                      <a:pt x="36" y="12"/>
                    </a:lnTo>
                    <a:lnTo>
                      <a:pt x="40" y="6"/>
                    </a:lnTo>
                    <a:lnTo>
                      <a:pt x="38" y="0"/>
                    </a:ln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6" name="Freeform 102"/>
              <p:cNvSpPr>
                <a:spLocks/>
              </p:cNvSpPr>
              <p:nvPr/>
            </p:nvSpPr>
            <p:spPr bwMode="auto">
              <a:xfrm>
                <a:off x="2556" y="1848"/>
                <a:ext cx="48" cy="32"/>
              </a:xfrm>
              <a:custGeom>
                <a:avLst/>
                <a:gdLst>
                  <a:gd name="T0" fmla="*/ 44 w 48"/>
                  <a:gd name="T1" fmla="*/ 0 h 32"/>
                  <a:gd name="T2" fmla="*/ 24 w 48"/>
                  <a:gd name="T3" fmla="*/ 0 h 32"/>
                  <a:gd name="T4" fmla="*/ 10 w 48"/>
                  <a:gd name="T5" fmla="*/ 10 h 32"/>
                  <a:gd name="T6" fmla="*/ 2 w 48"/>
                  <a:gd name="T7" fmla="*/ 22 h 32"/>
                  <a:gd name="T8" fmla="*/ 0 w 48"/>
                  <a:gd name="T9" fmla="*/ 30 h 32"/>
                  <a:gd name="T10" fmla="*/ 10 w 48"/>
                  <a:gd name="T11" fmla="*/ 32 h 32"/>
                  <a:gd name="T12" fmla="*/ 18 w 48"/>
                  <a:gd name="T13" fmla="*/ 28 h 32"/>
                  <a:gd name="T14" fmla="*/ 28 w 48"/>
                  <a:gd name="T15" fmla="*/ 22 h 32"/>
                  <a:gd name="T16" fmla="*/ 40 w 48"/>
                  <a:gd name="T17" fmla="*/ 16 h 32"/>
                  <a:gd name="T18" fmla="*/ 44 w 48"/>
                  <a:gd name="T19" fmla="*/ 14 h 32"/>
                  <a:gd name="T20" fmla="*/ 48 w 48"/>
                  <a:gd name="T21" fmla="*/ 8 h 32"/>
                  <a:gd name="T22" fmla="*/ 48 w 48"/>
                  <a:gd name="T23" fmla="*/ 4 h 32"/>
                  <a:gd name="T24" fmla="*/ 44 w 48"/>
                  <a:gd name="T25" fmla="*/ 0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8" h="32">
                    <a:moveTo>
                      <a:pt x="44" y="0"/>
                    </a:moveTo>
                    <a:lnTo>
                      <a:pt x="24" y="0"/>
                    </a:lnTo>
                    <a:lnTo>
                      <a:pt x="10" y="10"/>
                    </a:lnTo>
                    <a:lnTo>
                      <a:pt x="2" y="22"/>
                    </a:lnTo>
                    <a:lnTo>
                      <a:pt x="0" y="30"/>
                    </a:lnTo>
                    <a:lnTo>
                      <a:pt x="10" y="32"/>
                    </a:lnTo>
                    <a:lnTo>
                      <a:pt x="18" y="28"/>
                    </a:lnTo>
                    <a:lnTo>
                      <a:pt x="28" y="22"/>
                    </a:lnTo>
                    <a:lnTo>
                      <a:pt x="40" y="16"/>
                    </a:lnTo>
                    <a:lnTo>
                      <a:pt x="44" y="14"/>
                    </a:lnTo>
                    <a:lnTo>
                      <a:pt x="48" y="8"/>
                    </a:lnTo>
                    <a:lnTo>
                      <a:pt x="48" y="4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7" name="Freeform 103"/>
              <p:cNvSpPr>
                <a:spLocks/>
              </p:cNvSpPr>
              <p:nvPr/>
            </p:nvSpPr>
            <p:spPr bwMode="auto">
              <a:xfrm>
                <a:off x="2634" y="2470"/>
                <a:ext cx="26" cy="30"/>
              </a:xfrm>
              <a:custGeom>
                <a:avLst/>
                <a:gdLst>
                  <a:gd name="T0" fmla="*/ 18 w 26"/>
                  <a:gd name="T1" fmla="*/ 0 h 30"/>
                  <a:gd name="T2" fmla="*/ 10 w 26"/>
                  <a:gd name="T3" fmla="*/ 2 h 30"/>
                  <a:gd name="T4" fmla="*/ 4 w 26"/>
                  <a:gd name="T5" fmla="*/ 10 h 30"/>
                  <a:gd name="T6" fmla="*/ 0 w 26"/>
                  <a:gd name="T7" fmla="*/ 22 h 30"/>
                  <a:gd name="T8" fmla="*/ 2 w 26"/>
                  <a:gd name="T9" fmla="*/ 30 h 30"/>
                  <a:gd name="T10" fmla="*/ 16 w 26"/>
                  <a:gd name="T11" fmla="*/ 28 h 30"/>
                  <a:gd name="T12" fmla="*/ 22 w 26"/>
                  <a:gd name="T13" fmla="*/ 20 h 30"/>
                  <a:gd name="T14" fmla="*/ 26 w 26"/>
                  <a:gd name="T15" fmla="*/ 6 h 30"/>
                  <a:gd name="T16" fmla="*/ 24 w 26"/>
                  <a:gd name="T17" fmla="*/ 2 h 30"/>
                  <a:gd name="T18" fmla="*/ 18 w 26"/>
                  <a:gd name="T19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" h="30">
                    <a:moveTo>
                      <a:pt x="18" y="0"/>
                    </a:moveTo>
                    <a:lnTo>
                      <a:pt x="10" y="2"/>
                    </a:lnTo>
                    <a:lnTo>
                      <a:pt x="4" y="10"/>
                    </a:lnTo>
                    <a:lnTo>
                      <a:pt x="0" y="22"/>
                    </a:lnTo>
                    <a:lnTo>
                      <a:pt x="2" y="30"/>
                    </a:lnTo>
                    <a:lnTo>
                      <a:pt x="16" y="28"/>
                    </a:lnTo>
                    <a:lnTo>
                      <a:pt x="22" y="20"/>
                    </a:lnTo>
                    <a:lnTo>
                      <a:pt x="26" y="6"/>
                    </a:lnTo>
                    <a:lnTo>
                      <a:pt x="24" y="2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8" name="Freeform 104"/>
              <p:cNvSpPr>
                <a:spLocks/>
              </p:cNvSpPr>
              <p:nvPr/>
            </p:nvSpPr>
            <p:spPr bwMode="auto">
              <a:xfrm>
                <a:off x="2618" y="1898"/>
                <a:ext cx="30" cy="26"/>
              </a:xfrm>
              <a:custGeom>
                <a:avLst/>
                <a:gdLst>
                  <a:gd name="T0" fmla="*/ 26 w 30"/>
                  <a:gd name="T1" fmla="*/ 0 h 26"/>
                  <a:gd name="T2" fmla="*/ 18 w 30"/>
                  <a:gd name="T3" fmla="*/ 0 h 26"/>
                  <a:gd name="T4" fmla="*/ 10 w 30"/>
                  <a:gd name="T5" fmla="*/ 4 h 26"/>
                  <a:gd name="T6" fmla="*/ 0 w 30"/>
                  <a:gd name="T7" fmla="*/ 14 h 26"/>
                  <a:gd name="T8" fmla="*/ 0 w 30"/>
                  <a:gd name="T9" fmla="*/ 22 h 26"/>
                  <a:gd name="T10" fmla="*/ 14 w 30"/>
                  <a:gd name="T11" fmla="*/ 26 h 26"/>
                  <a:gd name="T12" fmla="*/ 22 w 30"/>
                  <a:gd name="T13" fmla="*/ 22 h 26"/>
                  <a:gd name="T14" fmla="*/ 30 w 30"/>
                  <a:gd name="T15" fmla="*/ 10 h 26"/>
                  <a:gd name="T16" fmla="*/ 30 w 30"/>
                  <a:gd name="T17" fmla="*/ 4 h 26"/>
                  <a:gd name="T18" fmla="*/ 26 w 30"/>
                  <a:gd name="T1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0" h="26">
                    <a:moveTo>
                      <a:pt x="26" y="0"/>
                    </a:moveTo>
                    <a:lnTo>
                      <a:pt x="18" y="0"/>
                    </a:lnTo>
                    <a:lnTo>
                      <a:pt x="10" y="4"/>
                    </a:lnTo>
                    <a:lnTo>
                      <a:pt x="0" y="14"/>
                    </a:lnTo>
                    <a:lnTo>
                      <a:pt x="0" y="22"/>
                    </a:lnTo>
                    <a:lnTo>
                      <a:pt x="14" y="26"/>
                    </a:lnTo>
                    <a:lnTo>
                      <a:pt x="22" y="22"/>
                    </a:lnTo>
                    <a:lnTo>
                      <a:pt x="30" y="10"/>
                    </a:lnTo>
                    <a:lnTo>
                      <a:pt x="30" y="4"/>
                    </a:lnTo>
                    <a:lnTo>
                      <a:pt x="26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79" name="Freeform 105"/>
              <p:cNvSpPr>
                <a:spLocks/>
              </p:cNvSpPr>
              <p:nvPr/>
            </p:nvSpPr>
            <p:spPr bwMode="auto">
              <a:xfrm>
                <a:off x="2568" y="2444"/>
                <a:ext cx="24" cy="26"/>
              </a:xfrm>
              <a:custGeom>
                <a:avLst/>
                <a:gdLst>
                  <a:gd name="T0" fmla="*/ 22 w 24"/>
                  <a:gd name="T1" fmla="*/ 0 h 26"/>
                  <a:gd name="T2" fmla="*/ 12 w 24"/>
                  <a:gd name="T3" fmla="*/ 4 h 26"/>
                  <a:gd name="T4" fmla="*/ 4 w 24"/>
                  <a:gd name="T5" fmla="*/ 10 h 26"/>
                  <a:gd name="T6" fmla="*/ 0 w 24"/>
                  <a:gd name="T7" fmla="*/ 18 h 26"/>
                  <a:gd name="T8" fmla="*/ 2 w 24"/>
                  <a:gd name="T9" fmla="*/ 26 h 26"/>
                  <a:gd name="T10" fmla="*/ 12 w 24"/>
                  <a:gd name="T11" fmla="*/ 20 h 26"/>
                  <a:gd name="T12" fmla="*/ 16 w 24"/>
                  <a:gd name="T13" fmla="*/ 12 h 26"/>
                  <a:gd name="T14" fmla="*/ 24 w 24"/>
                  <a:gd name="T15" fmla="*/ 6 h 26"/>
                  <a:gd name="T16" fmla="*/ 24 w 24"/>
                  <a:gd name="T17" fmla="*/ 2 h 26"/>
                  <a:gd name="T18" fmla="*/ 22 w 24"/>
                  <a:gd name="T19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26">
                    <a:moveTo>
                      <a:pt x="22" y="0"/>
                    </a:moveTo>
                    <a:lnTo>
                      <a:pt x="12" y="4"/>
                    </a:lnTo>
                    <a:lnTo>
                      <a:pt x="4" y="10"/>
                    </a:lnTo>
                    <a:lnTo>
                      <a:pt x="0" y="18"/>
                    </a:lnTo>
                    <a:lnTo>
                      <a:pt x="2" y="26"/>
                    </a:lnTo>
                    <a:lnTo>
                      <a:pt x="12" y="20"/>
                    </a:lnTo>
                    <a:lnTo>
                      <a:pt x="16" y="12"/>
                    </a:lnTo>
                    <a:lnTo>
                      <a:pt x="24" y="6"/>
                    </a:lnTo>
                    <a:lnTo>
                      <a:pt x="24" y="2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0" name="Freeform 106"/>
              <p:cNvSpPr>
                <a:spLocks/>
              </p:cNvSpPr>
              <p:nvPr/>
            </p:nvSpPr>
            <p:spPr bwMode="auto">
              <a:xfrm>
                <a:off x="2566" y="1852"/>
                <a:ext cx="30" cy="18"/>
              </a:xfrm>
              <a:custGeom>
                <a:avLst/>
                <a:gdLst>
                  <a:gd name="T0" fmla="*/ 26 w 30"/>
                  <a:gd name="T1" fmla="*/ 0 h 18"/>
                  <a:gd name="T2" fmla="*/ 16 w 30"/>
                  <a:gd name="T3" fmla="*/ 2 h 18"/>
                  <a:gd name="T4" fmla="*/ 8 w 30"/>
                  <a:gd name="T5" fmla="*/ 6 h 18"/>
                  <a:gd name="T6" fmla="*/ 0 w 30"/>
                  <a:gd name="T7" fmla="*/ 12 h 18"/>
                  <a:gd name="T8" fmla="*/ 0 w 30"/>
                  <a:gd name="T9" fmla="*/ 18 h 18"/>
                  <a:gd name="T10" fmla="*/ 12 w 30"/>
                  <a:gd name="T11" fmla="*/ 18 h 18"/>
                  <a:gd name="T12" fmla="*/ 18 w 30"/>
                  <a:gd name="T13" fmla="*/ 10 h 18"/>
                  <a:gd name="T14" fmla="*/ 26 w 30"/>
                  <a:gd name="T15" fmla="*/ 8 h 18"/>
                  <a:gd name="T16" fmla="*/ 30 w 30"/>
                  <a:gd name="T17" fmla="*/ 6 h 18"/>
                  <a:gd name="T18" fmla="*/ 26 w 30"/>
                  <a:gd name="T19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0" h="18">
                    <a:moveTo>
                      <a:pt x="26" y="0"/>
                    </a:moveTo>
                    <a:lnTo>
                      <a:pt x="16" y="2"/>
                    </a:lnTo>
                    <a:lnTo>
                      <a:pt x="8" y="6"/>
                    </a:lnTo>
                    <a:lnTo>
                      <a:pt x="0" y="12"/>
                    </a:lnTo>
                    <a:lnTo>
                      <a:pt x="0" y="18"/>
                    </a:lnTo>
                    <a:lnTo>
                      <a:pt x="12" y="18"/>
                    </a:lnTo>
                    <a:lnTo>
                      <a:pt x="18" y="10"/>
                    </a:lnTo>
                    <a:lnTo>
                      <a:pt x="26" y="8"/>
                    </a:lnTo>
                    <a:lnTo>
                      <a:pt x="30" y="6"/>
                    </a:lnTo>
                    <a:lnTo>
                      <a:pt x="26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1" name="Freeform 107"/>
              <p:cNvSpPr>
                <a:spLocks/>
              </p:cNvSpPr>
              <p:nvPr/>
            </p:nvSpPr>
            <p:spPr bwMode="auto">
              <a:xfrm>
                <a:off x="2638" y="2474"/>
                <a:ext cx="16" cy="20"/>
              </a:xfrm>
              <a:custGeom>
                <a:avLst/>
                <a:gdLst>
                  <a:gd name="T0" fmla="*/ 12 w 16"/>
                  <a:gd name="T1" fmla="*/ 0 h 20"/>
                  <a:gd name="T2" fmla="*/ 6 w 16"/>
                  <a:gd name="T3" fmla="*/ 6 h 20"/>
                  <a:gd name="T4" fmla="*/ 0 w 16"/>
                  <a:gd name="T5" fmla="*/ 20 h 20"/>
                  <a:gd name="T6" fmla="*/ 8 w 16"/>
                  <a:gd name="T7" fmla="*/ 20 h 20"/>
                  <a:gd name="T8" fmla="*/ 12 w 16"/>
                  <a:gd name="T9" fmla="*/ 14 h 20"/>
                  <a:gd name="T10" fmla="*/ 16 w 16"/>
                  <a:gd name="T11" fmla="*/ 8 h 20"/>
                  <a:gd name="T12" fmla="*/ 16 w 16"/>
                  <a:gd name="T13" fmla="*/ 2 h 20"/>
                  <a:gd name="T14" fmla="*/ 12 w 16"/>
                  <a:gd name="T15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20">
                    <a:moveTo>
                      <a:pt x="12" y="0"/>
                    </a:moveTo>
                    <a:lnTo>
                      <a:pt x="6" y="6"/>
                    </a:lnTo>
                    <a:lnTo>
                      <a:pt x="0" y="20"/>
                    </a:lnTo>
                    <a:lnTo>
                      <a:pt x="8" y="20"/>
                    </a:lnTo>
                    <a:lnTo>
                      <a:pt x="12" y="14"/>
                    </a:lnTo>
                    <a:lnTo>
                      <a:pt x="16" y="8"/>
                    </a:lnTo>
                    <a:lnTo>
                      <a:pt x="16" y="2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2" name="Freeform 108"/>
              <p:cNvSpPr>
                <a:spLocks/>
              </p:cNvSpPr>
              <p:nvPr/>
            </p:nvSpPr>
            <p:spPr bwMode="auto">
              <a:xfrm>
                <a:off x="2622" y="1902"/>
                <a:ext cx="20" cy="18"/>
              </a:xfrm>
              <a:custGeom>
                <a:avLst/>
                <a:gdLst>
                  <a:gd name="T0" fmla="*/ 18 w 20"/>
                  <a:gd name="T1" fmla="*/ 0 h 18"/>
                  <a:gd name="T2" fmla="*/ 10 w 20"/>
                  <a:gd name="T3" fmla="*/ 4 h 18"/>
                  <a:gd name="T4" fmla="*/ 0 w 20"/>
                  <a:gd name="T5" fmla="*/ 14 h 18"/>
                  <a:gd name="T6" fmla="*/ 8 w 20"/>
                  <a:gd name="T7" fmla="*/ 18 h 18"/>
                  <a:gd name="T8" fmla="*/ 14 w 20"/>
                  <a:gd name="T9" fmla="*/ 14 h 18"/>
                  <a:gd name="T10" fmla="*/ 18 w 20"/>
                  <a:gd name="T11" fmla="*/ 8 h 18"/>
                  <a:gd name="T12" fmla="*/ 20 w 20"/>
                  <a:gd name="T13" fmla="*/ 4 h 18"/>
                  <a:gd name="T14" fmla="*/ 18 w 20"/>
                  <a:gd name="T15" fmla="*/ 0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0" h="18">
                    <a:moveTo>
                      <a:pt x="18" y="0"/>
                    </a:moveTo>
                    <a:lnTo>
                      <a:pt x="10" y="4"/>
                    </a:lnTo>
                    <a:lnTo>
                      <a:pt x="0" y="14"/>
                    </a:lnTo>
                    <a:lnTo>
                      <a:pt x="8" y="18"/>
                    </a:lnTo>
                    <a:lnTo>
                      <a:pt x="14" y="14"/>
                    </a:lnTo>
                    <a:lnTo>
                      <a:pt x="18" y="8"/>
                    </a:lnTo>
                    <a:lnTo>
                      <a:pt x="20" y="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3" name="Freeform 109"/>
              <p:cNvSpPr>
                <a:spLocks/>
              </p:cNvSpPr>
              <p:nvPr/>
            </p:nvSpPr>
            <p:spPr bwMode="auto">
              <a:xfrm>
                <a:off x="2574" y="2446"/>
                <a:ext cx="16" cy="18"/>
              </a:xfrm>
              <a:custGeom>
                <a:avLst/>
                <a:gdLst>
                  <a:gd name="T0" fmla="*/ 10 w 16"/>
                  <a:gd name="T1" fmla="*/ 2 h 18"/>
                  <a:gd name="T2" fmla="*/ 4 w 16"/>
                  <a:gd name="T3" fmla="*/ 8 h 18"/>
                  <a:gd name="T4" fmla="*/ 0 w 16"/>
                  <a:gd name="T5" fmla="*/ 12 h 18"/>
                  <a:gd name="T6" fmla="*/ 0 w 16"/>
                  <a:gd name="T7" fmla="*/ 18 h 18"/>
                  <a:gd name="T8" fmla="*/ 6 w 16"/>
                  <a:gd name="T9" fmla="*/ 14 h 18"/>
                  <a:gd name="T10" fmla="*/ 10 w 16"/>
                  <a:gd name="T11" fmla="*/ 8 h 18"/>
                  <a:gd name="T12" fmla="*/ 16 w 16"/>
                  <a:gd name="T13" fmla="*/ 0 h 18"/>
                  <a:gd name="T14" fmla="*/ 10 w 16"/>
                  <a:gd name="T15" fmla="*/ 2 h 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6" h="18">
                    <a:moveTo>
                      <a:pt x="10" y="2"/>
                    </a:moveTo>
                    <a:lnTo>
                      <a:pt x="4" y="8"/>
                    </a:lnTo>
                    <a:lnTo>
                      <a:pt x="0" y="12"/>
                    </a:lnTo>
                    <a:lnTo>
                      <a:pt x="0" y="18"/>
                    </a:lnTo>
                    <a:lnTo>
                      <a:pt x="6" y="14"/>
                    </a:lnTo>
                    <a:lnTo>
                      <a:pt x="10" y="8"/>
                    </a:lnTo>
                    <a:lnTo>
                      <a:pt x="16" y="0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4" name="Freeform 110"/>
              <p:cNvSpPr>
                <a:spLocks/>
              </p:cNvSpPr>
              <p:nvPr/>
            </p:nvSpPr>
            <p:spPr bwMode="auto">
              <a:xfrm>
                <a:off x="2572" y="1856"/>
                <a:ext cx="20" cy="10"/>
              </a:xfrm>
              <a:custGeom>
                <a:avLst/>
                <a:gdLst>
                  <a:gd name="T0" fmla="*/ 16 w 20"/>
                  <a:gd name="T1" fmla="*/ 0 h 10"/>
                  <a:gd name="T2" fmla="*/ 6 w 20"/>
                  <a:gd name="T3" fmla="*/ 2 h 10"/>
                  <a:gd name="T4" fmla="*/ 2 w 20"/>
                  <a:gd name="T5" fmla="*/ 6 h 10"/>
                  <a:gd name="T6" fmla="*/ 0 w 20"/>
                  <a:gd name="T7" fmla="*/ 10 h 10"/>
                  <a:gd name="T8" fmla="*/ 6 w 20"/>
                  <a:gd name="T9" fmla="*/ 10 h 10"/>
                  <a:gd name="T10" fmla="*/ 12 w 20"/>
                  <a:gd name="T11" fmla="*/ 4 h 10"/>
                  <a:gd name="T12" fmla="*/ 20 w 20"/>
                  <a:gd name="T13" fmla="*/ 0 h 10"/>
                  <a:gd name="T14" fmla="*/ 16 w 20"/>
                  <a:gd name="T15" fmla="*/ 0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0" h="10">
                    <a:moveTo>
                      <a:pt x="16" y="0"/>
                    </a:moveTo>
                    <a:lnTo>
                      <a:pt x="6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6" y="10"/>
                    </a:lnTo>
                    <a:lnTo>
                      <a:pt x="12" y="4"/>
                    </a:lnTo>
                    <a:lnTo>
                      <a:pt x="20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5" name="Freeform 111"/>
              <p:cNvSpPr>
                <a:spLocks/>
              </p:cNvSpPr>
              <p:nvPr/>
            </p:nvSpPr>
            <p:spPr bwMode="auto">
              <a:xfrm>
                <a:off x="2538" y="2420"/>
                <a:ext cx="154" cy="180"/>
              </a:xfrm>
              <a:custGeom>
                <a:avLst/>
                <a:gdLst>
                  <a:gd name="T0" fmla="*/ 6 w 154"/>
                  <a:gd name="T1" fmla="*/ 64 h 180"/>
                  <a:gd name="T2" fmla="*/ 8 w 154"/>
                  <a:gd name="T3" fmla="*/ 106 h 180"/>
                  <a:gd name="T4" fmla="*/ 14 w 154"/>
                  <a:gd name="T5" fmla="*/ 126 h 180"/>
                  <a:gd name="T6" fmla="*/ 28 w 154"/>
                  <a:gd name="T7" fmla="*/ 148 h 180"/>
                  <a:gd name="T8" fmla="*/ 70 w 154"/>
                  <a:gd name="T9" fmla="*/ 168 h 180"/>
                  <a:gd name="T10" fmla="*/ 90 w 154"/>
                  <a:gd name="T11" fmla="*/ 162 h 180"/>
                  <a:gd name="T12" fmla="*/ 120 w 154"/>
                  <a:gd name="T13" fmla="*/ 142 h 180"/>
                  <a:gd name="T14" fmla="*/ 144 w 154"/>
                  <a:gd name="T15" fmla="*/ 106 h 180"/>
                  <a:gd name="T16" fmla="*/ 146 w 154"/>
                  <a:gd name="T17" fmla="*/ 88 h 180"/>
                  <a:gd name="T18" fmla="*/ 144 w 154"/>
                  <a:gd name="T19" fmla="*/ 60 h 180"/>
                  <a:gd name="T20" fmla="*/ 132 w 154"/>
                  <a:gd name="T21" fmla="*/ 38 h 180"/>
                  <a:gd name="T22" fmla="*/ 104 w 154"/>
                  <a:gd name="T23" fmla="*/ 34 h 180"/>
                  <a:gd name="T24" fmla="*/ 80 w 154"/>
                  <a:gd name="T25" fmla="*/ 50 h 180"/>
                  <a:gd name="T26" fmla="*/ 58 w 154"/>
                  <a:gd name="T27" fmla="*/ 102 h 180"/>
                  <a:gd name="T28" fmla="*/ 58 w 154"/>
                  <a:gd name="T29" fmla="*/ 132 h 180"/>
                  <a:gd name="T30" fmla="*/ 54 w 154"/>
                  <a:gd name="T31" fmla="*/ 92 h 180"/>
                  <a:gd name="T32" fmla="*/ 82 w 154"/>
                  <a:gd name="T33" fmla="*/ 42 h 180"/>
                  <a:gd name="T34" fmla="*/ 112 w 154"/>
                  <a:gd name="T35" fmla="*/ 24 h 180"/>
                  <a:gd name="T36" fmla="*/ 130 w 154"/>
                  <a:gd name="T37" fmla="*/ 26 h 180"/>
                  <a:gd name="T38" fmla="*/ 150 w 154"/>
                  <a:gd name="T39" fmla="*/ 50 h 180"/>
                  <a:gd name="T40" fmla="*/ 154 w 154"/>
                  <a:gd name="T41" fmla="*/ 74 h 180"/>
                  <a:gd name="T42" fmla="*/ 150 w 154"/>
                  <a:gd name="T43" fmla="*/ 104 h 180"/>
                  <a:gd name="T44" fmla="*/ 142 w 154"/>
                  <a:gd name="T45" fmla="*/ 140 h 180"/>
                  <a:gd name="T46" fmla="*/ 136 w 154"/>
                  <a:gd name="T47" fmla="*/ 142 h 180"/>
                  <a:gd name="T48" fmla="*/ 118 w 154"/>
                  <a:gd name="T49" fmla="*/ 166 h 180"/>
                  <a:gd name="T50" fmla="*/ 102 w 154"/>
                  <a:gd name="T51" fmla="*/ 174 h 180"/>
                  <a:gd name="T52" fmla="*/ 68 w 154"/>
                  <a:gd name="T53" fmla="*/ 180 h 180"/>
                  <a:gd name="T54" fmla="*/ 54 w 154"/>
                  <a:gd name="T55" fmla="*/ 180 h 180"/>
                  <a:gd name="T56" fmla="*/ 38 w 154"/>
                  <a:gd name="T57" fmla="*/ 174 h 180"/>
                  <a:gd name="T58" fmla="*/ 28 w 154"/>
                  <a:gd name="T59" fmla="*/ 166 h 180"/>
                  <a:gd name="T60" fmla="*/ 6 w 154"/>
                  <a:gd name="T61" fmla="*/ 128 h 180"/>
                  <a:gd name="T62" fmla="*/ 2 w 154"/>
                  <a:gd name="T63" fmla="*/ 106 h 180"/>
                  <a:gd name="T64" fmla="*/ 2 w 154"/>
                  <a:gd name="T65" fmla="*/ 68 h 180"/>
                  <a:gd name="T66" fmla="*/ 8 w 154"/>
                  <a:gd name="T67" fmla="*/ 44 h 180"/>
                  <a:gd name="T68" fmla="*/ 28 w 154"/>
                  <a:gd name="T69" fmla="*/ 18 h 180"/>
                  <a:gd name="T70" fmla="*/ 42 w 154"/>
                  <a:gd name="T71" fmla="*/ 8 h 180"/>
                  <a:gd name="T72" fmla="*/ 72 w 154"/>
                  <a:gd name="T73" fmla="*/ 0 h 180"/>
                  <a:gd name="T74" fmla="*/ 82 w 154"/>
                  <a:gd name="T75" fmla="*/ 2 h 180"/>
                  <a:gd name="T76" fmla="*/ 90 w 154"/>
                  <a:gd name="T77" fmla="*/ 8 h 180"/>
                  <a:gd name="T78" fmla="*/ 88 w 154"/>
                  <a:gd name="T79" fmla="*/ 26 h 180"/>
                  <a:gd name="T80" fmla="*/ 76 w 154"/>
                  <a:gd name="T81" fmla="*/ 36 h 180"/>
                  <a:gd name="T82" fmla="*/ 62 w 154"/>
                  <a:gd name="T83" fmla="*/ 56 h 180"/>
                  <a:gd name="T84" fmla="*/ 54 w 154"/>
                  <a:gd name="T85" fmla="*/ 84 h 180"/>
                  <a:gd name="T86" fmla="*/ 50 w 154"/>
                  <a:gd name="T87" fmla="*/ 102 h 180"/>
                  <a:gd name="T88" fmla="*/ 50 w 154"/>
                  <a:gd name="T89" fmla="*/ 120 h 180"/>
                  <a:gd name="T90" fmla="*/ 44 w 154"/>
                  <a:gd name="T91" fmla="*/ 100 h 180"/>
                  <a:gd name="T92" fmla="*/ 48 w 154"/>
                  <a:gd name="T93" fmla="*/ 70 h 180"/>
                  <a:gd name="T94" fmla="*/ 56 w 154"/>
                  <a:gd name="T95" fmla="*/ 54 h 180"/>
                  <a:gd name="T96" fmla="*/ 72 w 154"/>
                  <a:gd name="T97" fmla="*/ 32 h 180"/>
                  <a:gd name="T98" fmla="*/ 84 w 154"/>
                  <a:gd name="T99" fmla="*/ 12 h 180"/>
                  <a:gd name="T100" fmla="*/ 78 w 154"/>
                  <a:gd name="T101" fmla="*/ 8 h 180"/>
                  <a:gd name="T102" fmla="*/ 66 w 154"/>
                  <a:gd name="T103" fmla="*/ 6 h 180"/>
                  <a:gd name="T104" fmla="*/ 48 w 154"/>
                  <a:gd name="T105" fmla="*/ 10 h 180"/>
                  <a:gd name="T106" fmla="*/ 26 w 154"/>
                  <a:gd name="T107" fmla="*/ 30 h 180"/>
                  <a:gd name="T108" fmla="*/ 10 w 154"/>
                  <a:gd name="T109" fmla="*/ 52 h 180"/>
                  <a:gd name="T110" fmla="*/ 6 w 154"/>
                  <a:gd name="T111" fmla="*/ 64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4" h="180">
                    <a:moveTo>
                      <a:pt x="6" y="64"/>
                    </a:moveTo>
                    <a:lnTo>
                      <a:pt x="6" y="64"/>
                    </a:lnTo>
                    <a:lnTo>
                      <a:pt x="8" y="94"/>
                    </a:lnTo>
                    <a:lnTo>
                      <a:pt x="8" y="106"/>
                    </a:lnTo>
                    <a:lnTo>
                      <a:pt x="10" y="116"/>
                    </a:lnTo>
                    <a:lnTo>
                      <a:pt x="14" y="126"/>
                    </a:lnTo>
                    <a:lnTo>
                      <a:pt x="20" y="136"/>
                    </a:lnTo>
                    <a:lnTo>
                      <a:pt x="28" y="148"/>
                    </a:lnTo>
                    <a:lnTo>
                      <a:pt x="38" y="162"/>
                    </a:lnTo>
                    <a:lnTo>
                      <a:pt x="70" y="168"/>
                    </a:lnTo>
                    <a:lnTo>
                      <a:pt x="70" y="168"/>
                    </a:lnTo>
                    <a:lnTo>
                      <a:pt x="90" y="162"/>
                    </a:lnTo>
                    <a:lnTo>
                      <a:pt x="106" y="154"/>
                    </a:lnTo>
                    <a:lnTo>
                      <a:pt x="120" y="142"/>
                    </a:lnTo>
                    <a:lnTo>
                      <a:pt x="134" y="124"/>
                    </a:lnTo>
                    <a:lnTo>
                      <a:pt x="144" y="106"/>
                    </a:lnTo>
                    <a:lnTo>
                      <a:pt x="146" y="88"/>
                    </a:lnTo>
                    <a:lnTo>
                      <a:pt x="146" y="88"/>
                    </a:lnTo>
                    <a:lnTo>
                      <a:pt x="146" y="72"/>
                    </a:lnTo>
                    <a:lnTo>
                      <a:pt x="144" y="60"/>
                    </a:lnTo>
                    <a:lnTo>
                      <a:pt x="140" y="50"/>
                    </a:lnTo>
                    <a:lnTo>
                      <a:pt x="132" y="38"/>
                    </a:lnTo>
                    <a:lnTo>
                      <a:pt x="122" y="32"/>
                    </a:lnTo>
                    <a:lnTo>
                      <a:pt x="104" y="34"/>
                    </a:lnTo>
                    <a:lnTo>
                      <a:pt x="92" y="40"/>
                    </a:lnTo>
                    <a:lnTo>
                      <a:pt x="80" y="50"/>
                    </a:lnTo>
                    <a:lnTo>
                      <a:pt x="66" y="80"/>
                    </a:lnTo>
                    <a:lnTo>
                      <a:pt x="58" y="102"/>
                    </a:lnTo>
                    <a:lnTo>
                      <a:pt x="56" y="112"/>
                    </a:lnTo>
                    <a:lnTo>
                      <a:pt x="58" y="132"/>
                    </a:lnTo>
                    <a:lnTo>
                      <a:pt x="52" y="122"/>
                    </a:lnTo>
                    <a:lnTo>
                      <a:pt x="54" y="92"/>
                    </a:lnTo>
                    <a:lnTo>
                      <a:pt x="70" y="58"/>
                    </a:lnTo>
                    <a:lnTo>
                      <a:pt x="82" y="42"/>
                    </a:lnTo>
                    <a:lnTo>
                      <a:pt x="94" y="28"/>
                    </a:lnTo>
                    <a:lnTo>
                      <a:pt x="112" y="24"/>
                    </a:lnTo>
                    <a:lnTo>
                      <a:pt x="130" y="26"/>
                    </a:lnTo>
                    <a:lnTo>
                      <a:pt x="130" y="26"/>
                    </a:lnTo>
                    <a:lnTo>
                      <a:pt x="144" y="40"/>
                    </a:lnTo>
                    <a:lnTo>
                      <a:pt x="150" y="50"/>
                    </a:lnTo>
                    <a:lnTo>
                      <a:pt x="152" y="60"/>
                    </a:lnTo>
                    <a:lnTo>
                      <a:pt x="154" y="74"/>
                    </a:lnTo>
                    <a:lnTo>
                      <a:pt x="152" y="90"/>
                    </a:lnTo>
                    <a:lnTo>
                      <a:pt x="150" y="104"/>
                    </a:lnTo>
                    <a:lnTo>
                      <a:pt x="150" y="120"/>
                    </a:lnTo>
                    <a:lnTo>
                      <a:pt x="142" y="140"/>
                    </a:lnTo>
                    <a:lnTo>
                      <a:pt x="136" y="142"/>
                    </a:lnTo>
                    <a:lnTo>
                      <a:pt x="136" y="142"/>
                    </a:lnTo>
                    <a:lnTo>
                      <a:pt x="124" y="160"/>
                    </a:lnTo>
                    <a:lnTo>
                      <a:pt x="118" y="166"/>
                    </a:lnTo>
                    <a:lnTo>
                      <a:pt x="110" y="170"/>
                    </a:lnTo>
                    <a:lnTo>
                      <a:pt x="102" y="174"/>
                    </a:lnTo>
                    <a:lnTo>
                      <a:pt x="92" y="176"/>
                    </a:lnTo>
                    <a:lnTo>
                      <a:pt x="68" y="180"/>
                    </a:lnTo>
                    <a:lnTo>
                      <a:pt x="68" y="180"/>
                    </a:lnTo>
                    <a:lnTo>
                      <a:pt x="54" y="180"/>
                    </a:lnTo>
                    <a:lnTo>
                      <a:pt x="46" y="178"/>
                    </a:lnTo>
                    <a:lnTo>
                      <a:pt x="38" y="174"/>
                    </a:lnTo>
                    <a:lnTo>
                      <a:pt x="28" y="166"/>
                    </a:lnTo>
                    <a:lnTo>
                      <a:pt x="28" y="166"/>
                    </a:lnTo>
                    <a:lnTo>
                      <a:pt x="12" y="140"/>
                    </a:lnTo>
                    <a:lnTo>
                      <a:pt x="6" y="128"/>
                    </a:lnTo>
                    <a:lnTo>
                      <a:pt x="4" y="118"/>
                    </a:lnTo>
                    <a:lnTo>
                      <a:pt x="2" y="106"/>
                    </a:lnTo>
                    <a:lnTo>
                      <a:pt x="0" y="94"/>
                    </a:lnTo>
                    <a:lnTo>
                      <a:pt x="2" y="68"/>
                    </a:lnTo>
                    <a:lnTo>
                      <a:pt x="8" y="44"/>
                    </a:lnTo>
                    <a:lnTo>
                      <a:pt x="8" y="44"/>
                    </a:lnTo>
                    <a:lnTo>
                      <a:pt x="22" y="26"/>
                    </a:lnTo>
                    <a:lnTo>
                      <a:pt x="28" y="18"/>
                    </a:lnTo>
                    <a:lnTo>
                      <a:pt x="34" y="12"/>
                    </a:lnTo>
                    <a:lnTo>
                      <a:pt x="42" y="8"/>
                    </a:lnTo>
                    <a:lnTo>
                      <a:pt x="50" y="6"/>
                    </a:lnTo>
                    <a:lnTo>
                      <a:pt x="72" y="0"/>
                    </a:lnTo>
                    <a:lnTo>
                      <a:pt x="72" y="0"/>
                    </a:lnTo>
                    <a:lnTo>
                      <a:pt x="82" y="2"/>
                    </a:lnTo>
                    <a:lnTo>
                      <a:pt x="88" y="4"/>
                    </a:lnTo>
                    <a:lnTo>
                      <a:pt x="90" y="8"/>
                    </a:lnTo>
                    <a:lnTo>
                      <a:pt x="92" y="18"/>
                    </a:lnTo>
                    <a:lnTo>
                      <a:pt x="88" y="26"/>
                    </a:lnTo>
                    <a:lnTo>
                      <a:pt x="88" y="26"/>
                    </a:lnTo>
                    <a:lnTo>
                      <a:pt x="76" y="36"/>
                    </a:lnTo>
                    <a:lnTo>
                      <a:pt x="68" y="46"/>
                    </a:lnTo>
                    <a:lnTo>
                      <a:pt x="62" y="56"/>
                    </a:lnTo>
                    <a:lnTo>
                      <a:pt x="58" y="70"/>
                    </a:lnTo>
                    <a:lnTo>
                      <a:pt x="54" y="84"/>
                    </a:lnTo>
                    <a:lnTo>
                      <a:pt x="52" y="94"/>
                    </a:lnTo>
                    <a:lnTo>
                      <a:pt x="50" y="102"/>
                    </a:lnTo>
                    <a:lnTo>
                      <a:pt x="50" y="120"/>
                    </a:lnTo>
                    <a:lnTo>
                      <a:pt x="50" y="120"/>
                    </a:lnTo>
                    <a:lnTo>
                      <a:pt x="48" y="112"/>
                    </a:lnTo>
                    <a:lnTo>
                      <a:pt x="44" y="100"/>
                    </a:lnTo>
                    <a:lnTo>
                      <a:pt x="44" y="100"/>
                    </a:lnTo>
                    <a:lnTo>
                      <a:pt x="48" y="70"/>
                    </a:lnTo>
                    <a:lnTo>
                      <a:pt x="48" y="70"/>
                    </a:lnTo>
                    <a:lnTo>
                      <a:pt x="56" y="54"/>
                    </a:lnTo>
                    <a:lnTo>
                      <a:pt x="62" y="42"/>
                    </a:lnTo>
                    <a:lnTo>
                      <a:pt x="72" y="32"/>
                    </a:lnTo>
                    <a:lnTo>
                      <a:pt x="82" y="20"/>
                    </a:lnTo>
                    <a:lnTo>
                      <a:pt x="84" y="12"/>
                    </a:lnTo>
                    <a:lnTo>
                      <a:pt x="84" y="12"/>
                    </a:lnTo>
                    <a:lnTo>
                      <a:pt x="78" y="8"/>
                    </a:lnTo>
                    <a:lnTo>
                      <a:pt x="72" y="6"/>
                    </a:lnTo>
                    <a:lnTo>
                      <a:pt x="66" y="6"/>
                    </a:lnTo>
                    <a:lnTo>
                      <a:pt x="60" y="6"/>
                    </a:lnTo>
                    <a:lnTo>
                      <a:pt x="48" y="10"/>
                    </a:lnTo>
                    <a:lnTo>
                      <a:pt x="36" y="18"/>
                    </a:lnTo>
                    <a:lnTo>
                      <a:pt x="26" y="30"/>
                    </a:lnTo>
                    <a:lnTo>
                      <a:pt x="18" y="40"/>
                    </a:lnTo>
                    <a:lnTo>
                      <a:pt x="10" y="52"/>
                    </a:lnTo>
                    <a:lnTo>
                      <a:pt x="6" y="64"/>
                    </a:lnTo>
                    <a:lnTo>
                      <a:pt x="6" y="64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6" name="Freeform 112"/>
              <p:cNvSpPr>
                <a:spLocks/>
              </p:cNvSpPr>
              <p:nvPr/>
            </p:nvSpPr>
            <p:spPr bwMode="auto">
              <a:xfrm>
                <a:off x="2516" y="1836"/>
                <a:ext cx="160" cy="174"/>
              </a:xfrm>
              <a:custGeom>
                <a:avLst/>
                <a:gdLst>
                  <a:gd name="T0" fmla="*/ 22 w 160"/>
                  <a:gd name="T1" fmla="*/ 38 h 174"/>
                  <a:gd name="T2" fmla="*/ 8 w 160"/>
                  <a:gd name="T3" fmla="*/ 80 h 174"/>
                  <a:gd name="T4" fmla="*/ 8 w 160"/>
                  <a:gd name="T5" fmla="*/ 100 h 174"/>
                  <a:gd name="T6" fmla="*/ 18 w 160"/>
                  <a:gd name="T7" fmla="*/ 142 h 174"/>
                  <a:gd name="T8" fmla="*/ 46 w 160"/>
                  <a:gd name="T9" fmla="*/ 158 h 174"/>
                  <a:gd name="T10" fmla="*/ 86 w 160"/>
                  <a:gd name="T11" fmla="*/ 158 h 174"/>
                  <a:gd name="T12" fmla="*/ 122 w 160"/>
                  <a:gd name="T13" fmla="*/ 140 h 174"/>
                  <a:gd name="T14" fmla="*/ 144 w 160"/>
                  <a:gd name="T15" fmla="*/ 108 h 174"/>
                  <a:gd name="T16" fmla="*/ 150 w 160"/>
                  <a:gd name="T17" fmla="*/ 94 h 174"/>
                  <a:gd name="T18" fmla="*/ 152 w 160"/>
                  <a:gd name="T19" fmla="*/ 70 h 174"/>
                  <a:gd name="T20" fmla="*/ 142 w 160"/>
                  <a:gd name="T21" fmla="*/ 48 h 174"/>
                  <a:gd name="T22" fmla="*/ 110 w 160"/>
                  <a:gd name="T23" fmla="*/ 46 h 174"/>
                  <a:gd name="T24" fmla="*/ 72 w 160"/>
                  <a:gd name="T25" fmla="*/ 76 h 174"/>
                  <a:gd name="T26" fmla="*/ 50 w 160"/>
                  <a:gd name="T27" fmla="*/ 102 h 174"/>
                  <a:gd name="T28" fmla="*/ 46 w 160"/>
                  <a:gd name="T29" fmla="*/ 110 h 174"/>
                  <a:gd name="T30" fmla="*/ 82 w 160"/>
                  <a:gd name="T31" fmla="*/ 56 h 174"/>
                  <a:gd name="T32" fmla="*/ 116 w 160"/>
                  <a:gd name="T33" fmla="*/ 36 h 174"/>
                  <a:gd name="T34" fmla="*/ 152 w 160"/>
                  <a:gd name="T35" fmla="*/ 46 h 174"/>
                  <a:gd name="T36" fmla="*/ 158 w 160"/>
                  <a:gd name="T37" fmla="*/ 62 h 174"/>
                  <a:gd name="T38" fmla="*/ 160 w 160"/>
                  <a:gd name="T39" fmla="*/ 86 h 174"/>
                  <a:gd name="T40" fmla="*/ 150 w 160"/>
                  <a:gd name="T41" fmla="*/ 112 h 174"/>
                  <a:gd name="T42" fmla="*/ 138 w 160"/>
                  <a:gd name="T43" fmla="*/ 142 h 174"/>
                  <a:gd name="T44" fmla="*/ 118 w 160"/>
                  <a:gd name="T45" fmla="*/ 156 h 174"/>
                  <a:gd name="T46" fmla="*/ 100 w 160"/>
                  <a:gd name="T47" fmla="*/ 170 h 174"/>
                  <a:gd name="T48" fmla="*/ 84 w 160"/>
                  <a:gd name="T49" fmla="*/ 174 h 174"/>
                  <a:gd name="T50" fmla="*/ 64 w 160"/>
                  <a:gd name="T51" fmla="*/ 174 h 174"/>
                  <a:gd name="T52" fmla="*/ 40 w 160"/>
                  <a:gd name="T53" fmla="*/ 170 h 174"/>
                  <a:gd name="T54" fmla="*/ 20 w 160"/>
                  <a:gd name="T55" fmla="*/ 160 h 174"/>
                  <a:gd name="T56" fmla="*/ 6 w 160"/>
                  <a:gd name="T57" fmla="*/ 144 h 174"/>
                  <a:gd name="T58" fmla="*/ 0 w 160"/>
                  <a:gd name="T59" fmla="*/ 114 h 174"/>
                  <a:gd name="T60" fmla="*/ 0 w 160"/>
                  <a:gd name="T61" fmla="*/ 88 h 174"/>
                  <a:gd name="T62" fmla="*/ 6 w 160"/>
                  <a:gd name="T63" fmla="*/ 66 h 174"/>
                  <a:gd name="T64" fmla="*/ 28 w 160"/>
                  <a:gd name="T65" fmla="*/ 22 h 174"/>
                  <a:gd name="T66" fmla="*/ 48 w 160"/>
                  <a:gd name="T67" fmla="*/ 8 h 174"/>
                  <a:gd name="T68" fmla="*/ 64 w 160"/>
                  <a:gd name="T69" fmla="*/ 0 h 174"/>
                  <a:gd name="T70" fmla="*/ 82 w 160"/>
                  <a:gd name="T71" fmla="*/ 0 h 174"/>
                  <a:gd name="T72" fmla="*/ 106 w 160"/>
                  <a:gd name="T73" fmla="*/ 2 h 174"/>
                  <a:gd name="T74" fmla="*/ 118 w 160"/>
                  <a:gd name="T75" fmla="*/ 10 h 174"/>
                  <a:gd name="T76" fmla="*/ 116 w 160"/>
                  <a:gd name="T77" fmla="*/ 24 h 174"/>
                  <a:gd name="T78" fmla="*/ 110 w 160"/>
                  <a:gd name="T79" fmla="*/ 30 h 174"/>
                  <a:gd name="T80" fmla="*/ 86 w 160"/>
                  <a:gd name="T81" fmla="*/ 42 h 174"/>
                  <a:gd name="T82" fmla="*/ 66 w 160"/>
                  <a:gd name="T83" fmla="*/ 62 h 174"/>
                  <a:gd name="T84" fmla="*/ 54 w 160"/>
                  <a:gd name="T85" fmla="*/ 82 h 174"/>
                  <a:gd name="T86" fmla="*/ 44 w 160"/>
                  <a:gd name="T87" fmla="*/ 106 h 174"/>
                  <a:gd name="T88" fmla="*/ 44 w 160"/>
                  <a:gd name="T89" fmla="*/ 98 h 174"/>
                  <a:gd name="T90" fmla="*/ 46 w 160"/>
                  <a:gd name="T91" fmla="*/ 88 h 174"/>
                  <a:gd name="T92" fmla="*/ 58 w 160"/>
                  <a:gd name="T93" fmla="*/ 60 h 174"/>
                  <a:gd name="T94" fmla="*/ 72 w 160"/>
                  <a:gd name="T95" fmla="*/ 46 h 174"/>
                  <a:gd name="T96" fmla="*/ 92 w 160"/>
                  <a:gd name="T97" fmla="*/ 32 h 174"/>
                  <a:gd name="T98" fmla="*/ 110 w 160"/>
                  <a:gd name="T99" fmla="*/ 16 h 174"/>
                  <a:gd name="T100" fmla="*/ 106 w 160"/>
                  <a:gd name="T101" fmla="*/ 10 h 174"/>
                  <a:gd name="T102" fmla="*/ 96 w 160"/>
                  <a:gd name="T103" fmla="*/ 4 h 174"/>
                  <a:gd name="T104" fmla="*/ 78 w 160"/>
                  <a:gd name="T105" fmla="*/ 4 h 174"/>
                  <a:gd name="T106" fmla="*/ 52 w 160"/>
                  <a:gd name="T107" fmla="*/ 14 h 174"/>
                  <a:gd name="T108" fmla="*/ 28 w 160"/>
                  <a:gd name="T109" fmla="*/ 30 h 174"/>
                  <a:gd name="T110" fmla="*/ 22 w 160"/>
                  <a:gd name="T111" fmla="*/ 38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0" h="174">
                    <a:moveTo>
                      <a:pt x="22" y="38"/>
                    </a:moveTo>
                    <a:lnTo>
                      <a:pt x="22" y="38"/>
                    </a:lnTo>
                    <a:lnTo>
                      <a:pt x="12" y="68"/>
                    </a:lnTo>
                    <a:lnTo>
                      <a:pt x="8" y="80"/>
                    </a:lnTo>
                    <a:lnTo>
                      <a:pt x="8" y="90"/>
                    </a:lnTo>
                    <a:lnTo>
                      <a:pt x="8" y="100"/>
                    </a:lnTo>
                    <a:lnTo>
                      <a:pt x="10" y="112"/>
                    </a:lnTo>
                    <a:lnTo>
                      <a:pt x="18" y="142"/>
                    </a:lnTo>
                    <a:lnTo>
                      <a:pt x="46" y="158"/>
                    </a:lnTo>
                    <a:lnTo>
                      <a:pt x="46" y="158"/>
                    </a:lnTo>
                    <a:lnTo>
                      <a:pt x="68" y="160"/>
                    </a:lnTo>
                    <a:lnTo>
                      <a:pt x="86" y="158"/>
                    </a:lnTo>
                    <a:lnTo>
                      <a:pt x="102" y="152"/>
                    </a:lnTo>
                    <a:lnTo>
                      <a:pt x="122" y="140"/>
                    </a:lnTo>
                    <a:lnTo>
                      <a:pt x="136" y="126"/>
                    </a:lnTo>
                    <a:lnTo>
                      <a:pt x="144" y="108"/>
                    </a:lnTo>
                    <a:lnTo>
                      <a:pt x="144" y="108"/>
                    </a:lnTo>
                    <a:lnTo>
                      <a:pt x="150" y="94"/>
                    </a:lnTo>
                    <a:lnTo>
                      <a:pt x="152" y="82"/>
                    </a:lnTo>
                    <a:lnTo>
                      <a:pt x="152" y="70"/>
                    </a:lnTo>
                    <a:lnTo>
                      <a:pt x="148" y="56"/>
                    </a:lnTo>
                    <a:lnTo>
                      <a:pt x="142" y="48"/>
                    </a:lnTo>
                    <a:lnTo>
                      <a:pt x="124" y="44"/>
                    </a:lnTo>
                    <a:lnTo>
                      <a:pt x="110" y="46"/>
                    </a:lnTo>
                    <a:lnTo>
                      <a:pt x="96" y="50"/>
                    </a:lnTo>
                    <a:lnTo>
                      <a:pt x="72" y="76"/>
                    </a:lnTo>
                    <a:lnTo>
                      <a:pt x="56" y="92"/>
                    </a:lnTo>
                    <a:lnTo>
                      <a:pt x="50" y="102"/>
                    </a:lnTo>
                    <a:lnTo>
                      <a:pt x="46" y="120"/>
                    </a:lnTo>
                    <a:lnTo>
                      <a:pt x="46" y="110"/>
                    </a:lnTo>
                    <a:lnTo>
                      <a:pt x="58" y="82"/>
                    </a:lnTo>
                    <a:lnTo>
                      <a:pt x="82" y="56"/>
                    </a:lnTo>
                    <a:lnTo>
                      <a:pt x="98" y="44"/>
                    </a:lnTo>
                    <a:lnTo>
                      <a:pt x="116" y="36"/>
                    </a:lnTo>
                    <a:lnTo>
                      <a:pt x="134" y="38"/>
                    </a:lnTo>
                    <a:lnTo>
                      <a:pt x="152" y="46"/>
                    </a:lnTo>
                    <a:lnTo>
                      <a:pt x="152" y="46"/>
                    </a:lnTo>
                    <a:lnTo>
                      <a:pt x="158" y="62"/>
                    </a:lnTo>
                    <a:lnTo>
                      <a:pt x="160" y="74"/>
                    </a:lnTo>
                    <a:lnTo>
                      <a:pt x="160" y="86"/>
                    </a:lnTo>
                    <a:lnTo>
                      <a:pt x="156" y="98"/>
                    </a:lnTo>
                    <a:lnTo>
                      <a:pt x="150" y="112"/>
                    </a:lnTo>
                    <a:lnTo>
                      <a:pt x="142" y="124"/>
                    </a:lnTo>
                    <a:lnTo>
                      <a:pt x="138" y="142"/>
                    </a:lnTo>
                    <a:lnTo>
                      <a:pt x="124" y="156"/>
                    </a:lnTo>
                    <a:lnTo>
                      <a:pt x="118" y="156"/>
                    </a:lnTo>
                    <a:lnTo>
                      <a:pt x="118" y="156"/>
                    </a:lnTo>
                    <a:lnTo>
                      <a:pt x="100" y="170"/>
                    </a:lnTo>
                    <a:lnTo>
                      <a:pt x="92" y="172"/>
                    </a:lnTo>
                    <a:lnTo>
                      <a:pt x="84" y="174"/>
                    </a:lnTo>
                    <a:lnTo>
                      <a:pt x="74" y="174"/>
                    </a:lnTo>
                    <a:lnTo>
                      <a:pt x="64" y="174"/>
                    </a:lnTo>
                    <a:lnTo>
                      <a:pt x="40" y="170"/>
                    </a:lnTo>
                    <a:lnTo>
                      <a:pt x="40" y="170"/>
                    </a:lnTo>
                    <a:lnTo>
                      <a:pt x="28" y="164"/>
                    </a:lnTo>
                    <a:lnTo>
                      <a:pt x="20" y="160"/>
                    </a:lnTo>
                    <a:lnTo>
                      <a:pt x="14" y="154"/>
                    </a:lnTo>
                    <a:lnTo>
                      <a:pt x="6" y="144"/>
                    </a:lnTo>
                    <a:lnTo>
                      <a:pt x="6" y="144"/>
                    </a:lnTo>
                    <a:lnTo>
                      <a:pt x="0" y="114"/>
                    </a:lnTo>
                    <a:lnTo>
                      <a:pt x="0" y="100"/>
                    </a:lnTo>
                    <a:lnTo>
                      <a:pt x="0" y="88"/>
                    </a:lnTo>
                    <a:lnTo>
                      <a:pt x="2" y="78"/>
                    </a:lnTo>
                    <a:lnTo>
                      <a:pt x="6" y="66"/>
                    </a:lnTo>
                    <a:lnTo>
                      <a:pt x="16" y="40"/>
                    </a:lnTo>
                    <a:lnTo>
                      <a:pt x="28" y="22"/>
                    </a:lnTo>
                    <a:lnTo>
                      <a:pt x="28" y="22"/>
                    </a:lnTo>
                    <a:lnTo>
                      <a:pt x="48" y="8"/>
                    </a:lnTo>
                    <a:lnTo>
                      <a:pt x="56" y="4"/>
                    </a:lnTo>
                    <a:lnTo>
                      <a:pt x="64" y="0"/>
                    </a:lnTo>
                    <a:lnTo>
                      <a:pt x="72" y="0"/>
                    </a:lnTo>
                    <a:lnTo>
                      <a:pt x="82" y="0"/>
                    </a:lnTo>
                    <a:lnTo>
                      <a:pt x="106" y="2"/>
                    </a:lnTo>
                    <a:lnTo>
                      <a:pt x="106" y="2"/>
                    </a:lnTo>
                    <a:lnTo>
                      <a:pt x="114" y="6"/>
                    </a:lnTo>
                    <a:lnTo>
                      <a:pt x="118" y="10"/>
                    </a:lnTo>
                    <a:lnTo>
                      <a:pt x="120" y="16"/>
                    </a:lnTo>
                    <a:lnTo>
                      <a:pt x="116" y="24"/>
                    </a:lnTo>
                    <a:lnTo>
                      <a:pt x="110" y="30"/>
                    </a:lnTo>
                    <a:lnTo>
                      <a:pt x="110" y="30"/>
                    </a:lnTo>
                    <a:lnTo>
                      <a:pt x="96" y="36"/>
                    </a:lnTo>
                    <a:lnTo>
                      <a:pt x="86" y="42"/>
                    </a:lnTo>
                    <a:lnTo>
                      <a:pt x="76" y="50"/>
                    </a:lnTo>
                    <a:lnTo>
                      <a:pt x="66" y="62"/>
                    </a:lnTo>
                    <a:lnTo>
                      <a:pt x="58" y="74"/>
                    </a:lnTo>
                    <a:lnTo>
                      <a:pt x="54" y="82"/>
                    </a:lnTo>
                    <a:lnTo>
                      <a:pt x="48" y="90"/>
                    </a:lnTo>
                    <a:lnTo>
                      <a:pt x="44" y="106"/>
                    </a:lnTo>
                    <a:lnTo>
                      <a:pt x="44" y="106"/>
                    </a:lnTo>
                    <a:lnTo>
                      <a:pt x="44" y="98"/>
                    </a:lnTo>
                    <a:lnTo>
                      <a:pt x="46" y="88"/>
                    </a:lnTo>
                    <a:lnTo>
                      <a:pt x="46" y="88"/>
                    </a:lnTo>
                    <a:lnTo>
                      <a:pt x="52" y="72"/>
                    </a:lnTo>
                    <a:lnTo>
                      <a:pt x="58" y="60"/>
                    </a:lnTo>
                    <a:lnTo>
                      <a:pt x="58" y="60"/>
                    </a:lnTo>
                    <a:lnTo>
                      <a:pt x="72" y="46"/>
                    </a:lnTo>
                    <a:lnTo>
                      <a:pt x="82" y="38"/>
                    </a:lnTo>
                    <a:lnTo>
                      <a:pt x="92" y="32"/>
                    </a:lnTo>
                    <a:lnTo>
                      <a:pt x="106" y="24"/>
                    </a:lnTo>
                    <a:lnTo>
                      <a:pt x="110" y="16"/>
                    </a:lnTo>
                    <a:lnTo>
                      <a:pt x="110" y="16"/>
                    </a:lnTo>
                    <a:lnTo>
                      <a:pt x="106" y="10"/>
                    </a:lnTo>
                    <a:lnTo>
                      <a:pt x="102" y="8"/>
                    </a:lnTo>
                    <a:lnTo>
                      <a:pt x="96" y="4"/>
                    </a:lnTo>
                    <a:lnTo>
                      <a:pt x="92" y="4"/>
                    </a:lnTo>
                    <a:lnTo>
                      <a:pt x="78" y="4"/>
                    </a:lnTo>
                    <a:lnTo>
                      <a:pt x="64" y="8"/>
                    </a:lnTo>
                    <a:lnTo>
                      <a:pt x="52" y="14"/>
                    </a:lnTo>
                    <a:lnTo>
                      <a:pt x="40" y="22"/>
                    </a:lnTo>
                    <a:lnTo>
                      <a:pt x="28" y="30"/>
                    </a:lnTo>
                    <a:lnTo>
                      <a:pt x="22" y="38"/>
                    </a:lnTo>
                    <a:lnTo>
                      <a:pt x="22" y="38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87" name="Freeform 113"/>
              <p:cNvSpPr>
                <a:spLocks/>
              </p:cNvSpPr>
              <p:nvPr/>
            </p:nvSpPr>
            <p:spPr bwMode="auto">
              <a:xfrm>
                <a:off x="3010" y="2228"/>
                <a:ext cx="80" cy="154"/>
              </a:xfrm>
              <a:custGeom>
                <a:avLst/>
                <a:gdLst>
                  <a:gd name="T0" fmla="*/ 32 w 80"/>
                  <a:gd name="T1" fmla="*/ 12 h 154"/>
                  <a:gd name="T2" fmla="*/ 52 w 80"/>
                  <a:gd name="T3" fmla="*/ 0 h 154"/>
                  <a:gd name="T4" fmla="*/ 70 w 80"/>
                  <a:gd name="T5" fmla="*/ 0 h 154"/>
                  <a:gd name="T6" fmla="*/ 80 w 80"/>
                  <a:gd name="T7" fmla="*/ 0 h 154"/>
                  <a:gd name="T8" fmla="*/ 64 w 80"/>
                  <a:gd name="T9" fmla="*/ 10 h 154"/>
                  <a:gd name="T10" fmla="*/ 58 w 80"/>
                  <a:gd name="T11" fmla="*/ 22 h 154"/>
                  <a:gd name="T12" fmla="*/ 58 w 80"/>
                  <a:gd name="T13" fmla="*/ 22 h 154"/>
                  <a:gd name="T14" fmla="*/ 62 w 80"/>
                  <a:gd name="T15" fmla="*/ 42 h 154"/>
                  <a:gd name="T16" fmla="*/ 64 w 80"/>
                  <a:gd name="T17" fmla="*/ 52 h 154"/>
                  <a:gd name="T18" fmla="*/ 64 w 80"/>
                  <a:gd name="T19" fmla="*/ 64 h 154"/>
                  <a:gd name="T20" fmla="*/ 64 w 80"/>
                  <a:gd name="T21" fmla="*/ 64 h 154"/>
                  <a:gd name="T22" fmla="*/ 58 w 80"/>
                  <a:gd name="T23" fmla="*/ 90 h 154"/>
                  <a:gd name="T24" fmla="*/ 50 w 80"/>
                  <a:gd name="T25" fmla="*/ 122 h 154"/>
                  <a:gd name="T26" fmla="*/ 44 w 80"/>
                  <a:gd name="T27" fmla="*/ 134 h 154"/>
                  <a:gd name="T28" fmla="*/ 40 w 80"/>
                  <a:gd name="T29" fmla="*/ 146 h 154"/>
                  <a:gd name="T30" fmla="*/ 36 w 80"/>
                  <a:gd name="T31" fmla="*/ 152 h 154"/>
                  <a:gd name="T32" fmla="*/ 32 w 80"/>
                  <a:gd name="T33" fmla="*/ 154 h 154"/>
                  <a:gd name="T34" fmla="*/ 30 w 80"/>
                  <a:gd name="T35" fmla="*/ 154 h 154"/>
                  <a:gd name="T36" fmla="*/ 18 w 80"/>
                  <a:gd name="T37" fmla="*/ 146 h 154"/>
                  <a:gd name="T38" fmla="*/ 18 w 80"/>
                  <a:gd name="T39" fmla="*/ 146 h 154"/>
                  <a:gd name="T40" fmla="*/ 10 w 80"/>
                  <a:gd name="T41" fmla="*/ 126 h 154"/>
                  <a:gd name="T42" fmla="*/ 4 w 80"/>
                  <a:gd name="T43" fmla="*/ 108 h 154"/>
                  <a:gd name="T44" fmla="*/ 0 w 80"/>
                  <a:gd name="T45" fmla="*/ 90 h 154"/>
                  <a:gd name="T46" fmla="*/ 0 w 80"/>
                  <a:gd name="T47" fmla="*/ 72 h 154"/>
                  <a:gd name="T48" fmla="*/ 4 w 80"/>
                  <a:gd name="T49" fmla="*/ 56 h 154"/>
                  <a:gd name="T50" fmla="*/ 10 w 80"/>
                  <a:gd name="T51" fmla="*/ 40 h 154"/>
                  <a:gd name="T52" fmla="*/ 20 w 80"/>
                  <a:gd name="T53" fmla="*/ 26 h 154"/>
                  <a:gd name="T54" fmla="*/ 32 w 80"/>
                  <a:gd name="T55" fmla="*/ 12 h 154"/>
                  <a:gd name="T56" fmla="*/ 32 w 80"/>
                  <a:gd name="T57" fmla="*/ 12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80" h="154">
                    <a:moveTo>
                      <a:pt x="32" y="12"/>
                    </a:moveTo>
                    <a:lnTo>
                      <a:pt x="52" y="0"/>
                    </a:lnTo>
                    <a:lnTo>
                      <a:pt x="70" y="0"/>
                    </a:lnTo>
                    <a:lnTo>
                      <a:pt x="80" y="0"/>
                    </a:lnTo>
                    <a:lnTo>
                      <a:pt x="64" y="10"/>
                    </a:lnTo>
                    <a:lnTo>
                      <a:pt x="58" y="22"/>
                    </a:lnTo>
                    <a:lnTo>
                      <a:pt x="58" y="22"/>
                    </a:lnTo>
                    <a:lnTo>
                      <a:pt x="62" y="42"/>
                    </a:lnTo>
                    <a:lnTo>
                      <a:pt x="64" y="52"/>
                    </a:lnTo>
                    <a:lnTo>
                      <a:pt x="64" y="64"/>
                    </a:lnTo>
                    <a:lnTo>
                      <a:pt x="64" y="64"/>
                    </a:lnTo>
                    <a:lnTo>
                      <a:pt x="58" y="90"/>
                    </a:lnTo>
                    <a:lnTo>
                      <a:pt x="50" y="122"/>
                    </a:lnTo>
                    <a:lnTo>
                      <a:pt x="44" y="134"/>
                    </a:lnTo>
                    <a:lnTo>
                      <a:pt x="40" y="146"/>
                    </a:lnTo>
                    <a:lnTo>
                      <a:pt x="36" y="152"/>
                    </a:lnTo>
                    <a:lnTo>
                      <a:pt x="32" y="154"/>
                    </a:lnTo>
                    <a:lnTo>
                      <a:pt x="30" y="154"/>
                    </a:lnTo>
                    <a:lnTo>
                      <a:pt x="18" y="146"/>
                    </a:lnTo>
                    <a:lnTo>
                      <a:pt x="18" y="146"/>
                    </a:lnTo>
                    <a:lnTo>
                      <a:pt x="10" y="126"/>
                    </a:lnTo>
                    <a:lnTo>
                      <a:pt x="4" y="108"/>
                    </a:lnTo>
                    <a:lnTo>
                      <a:pt x="0" y="90"/>
                    </a:lnTo>
                    <a:lnTo>
                      <a:pt x="0" y="72"/>
                    </a:lnTo>
                    <a:lnTo>
                      <a:pt x="4" y="56"/>
                    </a:lnTo>
                    <a:lnTo>
                      <a:pt x="10" y="40"/>
                    </a:lnTo>
                    <a:lnTo>
                      <a:pt x="20" y="26"/>
                    </a:lnTo>
                    <a:lnTo>
                      <a:pt x="32" y="12"/>
                    </a:lnTo>
                    <a:lnTo>
                      <a:pt x="32" y="12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2" name="Freeform 114"/>
              <p:cNvSpPr>
                <a:spLocks/>
              </p:cNvSpPr>
              <p:nvPr/>
            </p:nvSpPr>
            <p:spPr bwMode="auto">
              <a:xfrm>
                <a:off x="3070" y="2226"/>
                <a:ext cx="94" cy="180"/>
              </a:xfrm>
              <a:custGeom>
                <a:avLst/>
                <a:gdLst>
                  <a:gd name="T0" fmla="*/ 52 w 94"/>
                  <a:gd name="T1" fmla="*/ 12 h 180"/>
                  <a:gd name="T2" fmla="*/ 62 w 94"/>
                  <a:gd name="T3" fmla="*/ 26 h 180"/>
                  <a:gd name="T4" fmla="*/ 58 w 94"/>
                  <a:gd name="T5" fmla="*/ 40 h 180"/>
                  <a:gd name="T6" fmla="*/ 48 w 94"/>
                  <a:gd name="T7" fmla="*/ 50 h 180"/>
                  <a:gd name="T8" fmla="*/ 36 w 94"/>
                  <a:gd name="T9" fmla="*/ 54 h 180"/>
                  <a:gd name="T10" fmla="*/ 24 w 94"/>
                  <a:gd name="T11" fmla="*/ 58 h 180"/>
                  <a:gd name="T12" fmla="*/ 16 w 94"/>
                  <a:gd name="T13" fmla="*/ 66 h 180"/>
                  <a:gd name="T14" fmla="*/ 8 w 94"/>
                  <a:gd name="T15" fmla="*/ 88 h 180"/>
                  <a:gd name="T16" fmla="*/ 2 w 94"/>
                  <a:gd name="T17" fmla="*/ 126 h 180"/>
                  <a:gd name="T18" fmla="*/ 0 w 94"/>
                  <a:gd name="T19" fmla="*/ 152 h 180"/>
                  <a:gd name="T20" fmla="*/ 14 w 94"/>
                  <a:gd name="T21" fmla="*/ 174 h 180"/>
                  <a:gd name="T22" fmla="*/ 14 w 94"/>
                  <a:gd name="T23" fmla="*/ 174 h 180"/>
                  <a:gd name="T24" fmla="*/ 18 w 94"/>
                  <a:gd name="T25" fmla="*/ 178 h 180"/>
                  <a:gd name="T26" fmla="*/ 24 w 94"/>
                  <a:gd name="T27" fmla="*/ 180 h 180"/>
                  <a:gd name="T28" fmla="*/ 28 w 94"/>
                  <a:gd name="T29" fmla="*/ 180 h 180"/>
                  <a:gd name="T30" fmla="*/ 34 w 94"/>
                  <a:gd name="T31" fmla="*/ 178 h 180"/>
                  <a:gd name="T32" fmla="*/ 48 w 94"/>
                  <a:gd name="T33" fmla="*/ 170 h 180"/>
                  <a:gd name="T34" fmla="*/ 60 w 94"/>
                  <a:gd name="T35" fmla="*/ 158 h 180"/>
                  <a:gd name="T36" fmla="*/ 72 w 94"/>
                  <a:gd name="T37" fmla="*/ 142 h 180"/>
                  <a:gd name="T38" fmla="*/ 82 w 94"/>
                  <a:gd name="T39" fmla="*/ 126 h 180"/>
                  <a:gd name="T40" fmla="*/ 88 w 94"/>
                  <a:gd name="T41" fmla="*/ 108 h 180"/>
                  <a:gd name="T42" fmla="*/ 92 w 94"/>
                  <a:gd name="T43" fmla="*/ 94 h 180"/>
                  <a:gd name="T44" fmla="*/ 94 w 94"/>
                  <a:gd name="T45" fmla="*/ 56 h 180"/>
                  <a:gd name="T46" fmla="*/ 84 w 94"/>
                  <a:gd name="T47" fmla="*/ 34 h 180"/>
                  <a:gd name="T48" fmla="*/ 74 w 94"/>
                  <a:gd name="T49" fmla="*/ 16 h 180"/>
                  <a:gd name="T50" fmla="*/ 62 w 94"/>
                  <a:gd name="T51" fmla="*/ 8 h 180"/>
                  <a:gd name="T52" fmla="*/ 48 w 94"/>
                  <a:gd name="T53" fmla="*/ 0 h 180"/>
                  <a:gd name="T54" fmla="*/ 32 w 94"/>
                  <a:gd name="T55" fmla="*/ 0 h 180"/>
                  <a:gd name="T56" fmla="*/ 34 w 94"/>
                  <a:gd name="T57" fmla="*/ 6 h 180"/>
                  <a:gd name="T58" fmla="*/ 52 w 94"/>
                  <a:gd name="T59" fmla="*/ 12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94" h="180">
                    <a:moveTo>
                      <a:pt x="52" y="12"/>
                    </a:moveTo>
                    <a:lnTo>
                      <a:pt x="62" y="26"/>
                    </a:lnTo>
                    <a:lnTo>
                      <a:pt x="58" y="40"/>
                    </a:lnTo>
                    <a:lnTo>
                      <a:pt x="48" y="50"/>
                    </a:lnTo>
                    <a:lnTo>
                      <a:pt x="36" y="54"/>
                    </a:lnTo>
                    <a:lnTo>
                      <a:pt x="24" y="58"/>
                    </a:lnTo>
                    <a:lnTo>
                      <a:pt x="16" y="66"/>
                    </a:lnTo>
                    <a:lnTo>
                      <a:pt x="8" y="88"/>
                    </a:lnTo>
                    <a:lnTo>
                      <a:pt x="2" y="126"/>
                    </a:lnTo>
                    <a:lnTo>
                      <a:pt x="0" y="152"/>
                    </a:lnTo>
                    <a:lnTo>
                      <a:pt x="14" y="174"/>
                    </a:lnTo>
                    <a:lnTo>
                      <a:pt x="14" y="174"/>
                    </a:lnTo>
                    <a:lnTo>
                      <a:pt x="18" y="178"/>
                    </a:lnTo>
                    <a:lnTo>
                      <a:pt x="24" y="180"/>
                    </a:lnTo>
                    <a:lnTo>
                      <a:pt x="28" y="180"/>
                    </a:lnTo>
                    <a:lnTo>
                      <a:pt x="34" y="178"/>
                    </a:lnTo>
                    <a:lnTo>
                      <a:pt x="48" y="170"/>
                    </a:lnTo>
                    <a:lnTo>
                      <a:pt x="60" y="158"/>
                    </a:lnTo>
                    <a:lnTo>
                      <a:pt x="72" y="142"/>
                    </a:lnTo>
                    <a:lnTo>
                      <a:pt x="82" y="126"/>
                    </a:lnTo>
                    <a:lnTo>
                      <a:pt x="88" y="108"/>
                    </a:lnTo>
                    <a:lnTo>
                      <a:pt x="92" y="94"/>
                    </a:lnTo>
                    <a:lnTo>
                      <a:pt x="94" y="56"/>
                    </a:lnTo>
                    <a:lnTo>
                      <a:pt x="84" y="34"/>
                    </a:lnTo>
                    <a:lnTo>
                      <a:pt x="74" y="16"/>
                    </a:lnTo>
                    <a:lnTo>
                      <a:pt x="62" y="8"/>
                    </a:lnTo>
                    <a:lnTo>
                      <a:pt x="48" y="0"/>
                    </a:lnTo>
                    <a:lnTo>
                      <a:pt x="32" y="0"/>
                    </a:lnTo>
                    <a:lnTo>
                      <a:pt x="34" y="6"/>
                    </a:lnTo>
                    <a:lnTo>
                      <a:pt x="52" y="12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3" name="Freeform 115"/>
              <p:cNvSpPr>
                <a:spLocks/>
              </p:cNvSpPr>
              <p:nvPr/>
            </p:nvSpPr>
            <p:spPr bwMode="auto">
              <a:xfrm>
                <a:off x="3076" y="2232"/>
                <a:ext cx="52" cy="40"/>
              </a:xfrm>
              <a:custGeom>
                <a:avLst/>
                <a:gdLst>
                  <a:gd name="T0" fmla="*/ 20 w 52"/>
                  <a:gd name="T1" fmla="*/ 0 h 40"/>
                  <a:gd name="T2" fmla="*/ 20 w 52"/>
                  <a:gd name="T3" fmla="*/ 0 h 40"/>
                  <a:gd name="T4" fmla="*/ 8 w 52"/>
                  <a:gd name="T5" fmla="*/ 6 h 40"/>
                  <a:gd name="T6" fmla="*/ 4 w 52"/>
                  <a:gd name="T7" fmla="*/ 8 h 40"/>
                  <a:gd name="T8" fmla="*/ 2 w 52"/>
                  <a:gd name="T9" fmla="*/ 12 h 40"/>
                  <a:gd name="T10" fmla="*/ 0 w 52"/>
                  <a:gd name="T11" fmla="*/ 22 h 40"/>
                  <a:gd name="T12" fmla="*/ 2 w 52"/>
                  <a:gd name="T13" fmla="*/ 36 h 40"/>
                  <a:gd name="T14" fmla="*/ 14 w 52"/>
                  <a:gd name="T15" fmla="*/ 40 h 40"/>
                  <a:gd name="T16" fmla="*/ 28 w 52"/>
                  <a:gd name="T17" fmla="*/ 40 h 40"/>
                  <a:gd name="T18" fmla="*/ 42 w 52"/>
                  <a:gd name="T19" fmla="*/ 36 h 40"/>
                  <a:gd name="T20" fmla="*/ 50 w 52"/>
                  <a:gd name="T21" fmla="*/ 28 h 40"/>
                  <a:gd name="T22" fmla="*/ 52 w 52"/>
                  <a:gd name="T23" fmla="*/ 16 h 40"/>
                  <a:gd name="T24" fmla="*/ 48 w 52"/>
                  <a:gd name="T25" fmla="*/ 10 h 40"/>
                  <a:gd name="T26" fmla="*/ 38 w 52"/>
                  <a:gd name="T27" fmla="*/ 2 h 40"/>
                  <a:gd name="T28" fmla="*/ 36 w 52"/>
                  <a:gd name="T29" fmla="*/ 10 h 40"/>
                  <a:gd name="T30" fmla="*/ 42 w 52"/>
                  <a:gd name="T31" fmla="*/ 18 h 40"/>
                  <a:gd name="T32" fmla="*/ 36 w 52"/>
                  <a:gd name="T33" fmla="*/ 22 h 40"/>
                  <a:gd name="T34" fmla="*/ 24 w 52"/>
                  <a:gd name="T35" fmla="*/ 26 h 40"/>
                  <a:gd name="T36" fmla="*/ 10 w 52"/>
                  <a:gd name="T37" fmla="*/ 18 h 40"/>
                  <a:gd name="T38" fmla="*/ 14 w 52"/>
                  <a:gd name="T39" fmla="*/ 8 h 40"/>
                  <a:gd name="T40" fmla="*/ 24 w 52"/>
                  <a:gd name="T41" fmla="*/ 4 h 40"/>
                  <a:gd name="T42" fmla="*/ 20 w 52"/>
                  <a:gd name="T43" fmla="*/ 0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2" h="40">
                    <a:moveTo>
                      <a:pt x="20" y="0"/>
                    </a:moveTo>
                    <a:lnTo>
                      <a:pt x="20" y="0"/>
                    </a:lnTo>
                    <a:lnTo>
                      <a:pt x="8" y="6"/>
                    </a:lnTo>
                    <a:lnTo>
                      <a:pt x="4" y="8"/>
                    </a:lnTo>
                    <a:lnTo>
                      <a:pt x="2" y="12"/>
                    </a:lnTo>
                    <a:lnTo>
                      <a:pt x="0" y="22"/>
                    </a:lnTo>
                    <a:lnTo>
                      <a:pt x="2" y="36"/>
                    </a:lnTo>
                    <a:lnTo>
                      <a:pt x="14" y="40"/>
                    </a:lnTo>
                    <a:lnTo>
                      <a:pt x="28" y="40"/>
                    </a:lnTo>
                    <a:lnTo>
                      <a:pt x="42" y="36"/>
                    </a:lnTo>
                    <a:lnTo>
                      <a:pt x="50" y="28"/>
                    </a:lnTo>
                    <a:lnTo>
                      <a:pt x="52" y="16"/>
                    </a:lnTo>
                    <a:lnTo>
                      <a:pt x="48" y="10"/>
                    </a:lnTo>
                    <a:lnTo>
                      <a:pt x="38" y="2"/>
                    </a:lnTo>
                    <a:lnTo>
                      <a:pt x="36" y="10"/>
                    </a:lnTo>
                    <a:lnTo>
                      <a:pt x="42" y="18"/>
                    </a:lnTo>
                    <a:lnTo>
                      <a:pt x="36" y="22"/>
                    </a:lnTo>
                    <a:lnTo>
                      <a:pt x="24" y="26"/>
                    </a:lnTo>
                    <a:lnTo>
                      <a:pt x="10" y="18"/>
                    </a:lnTo>
                    <a:lnTo>
                      <a:pt x="14" y="8"/>
                    </a:lnTo>
                    <a:lnTo>
                      <a:pt x="24" y="4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924C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4" name="Freeform 116"/>
              <p:cNvSpPr>
                <a:spLocks/>
              </p:cNvSpPr>
              <p:nvPr/>
            </p:nvSpPr>
            <p:spPr bwMode="auto">
              <a:xfrm>
                <a:off x="3084" y="2238"/>
                <a:ext cx="42" cy="32"/>
              </a:xfrm>
              <a:custGeom>
                <a:avLst/>
                <a:gdLst>
                  <a:gd name="T0" fmla="*/ 0 w 42"/>
                  <a:gd name="T1" fmla="*/ 22 h 32"/>
                  <a:gd name="T2" fmla="*/ 6 w 42"/>
                  <a:gd name="T3" fmla="*/ 30 h 32"/>
                  <a:gd name="T4" fmla="*/ 16 w 42"/>
                  <a:gd name="T5" fmla="*/ 32 h 32"/>
                  <a:gd name="T6" fmla="*/ 30 w 42"/>
                  <a:gd name="T7" fmla="*/ 30 h 32"/>
                  <a:gd name="T8" fmla="*/ 38 w 42"/>
                  <a:gd name="T9" fmla="*/ 24 h 32"/>
                  <a:gd name="T10" fmla="*/ 42 w 42"/>
                  <a:gd name="T11" fmla="*/ 16 h 32"/>
                  <a:gd name="T12" fmla="*/ 42 w 42"/>
                  <a:gd name="T13" fmla="*/ 10 h 32"/>
                  <a:gd name="T14" fmla="*/ 38 w 42"/>
                  <a:gd name="T15" fmla="*/ 4 h 32"/>
                  <a:gd name="T16" fmla="*/ 32 w 42"/>
                  <a:gd name="T17" fmla="*/ 0 h 32"/>
                  <a:gd name="T18" fmla="*/ 34 w 42"/>
                  <a:gd name="T19" fmla="*/ 16 h 32"/>
                  <a:gd name="T20" fmla="*/ 30 w 42"/>
                  <a:gd name="T21" fmla="*/ 20 h 32"/>
                  <a:gd name="T22" fmla="*/ 20 w 42"/>
                  <a:gd name="T23" fmla="*/ 20 h 32"/>
                  <a:gd name="T24" fmla="*/ 12 w 42"/>
                  <a:gd name="T25" fmla="*/ 20 h 32"/>
                  <a:gd name="T26" fmla="*/ 4 w 42"/>
                  <a:gd name="T27" fmla="*/ 14 h 32"/>
                  <a:gd name="T28" fmla="*/ 0 w 42"/>
                  <a:gd name="T29" fmla="*/ 22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2" h="32">
                    <a:moveTo>
                      <a:pt x="0" y="22"/>
                    </a:moveTo>
                    <a:lnTo>
                      <a:pt x="6" y="30"/>
                    </a:lnTo>
                    <a:lnTo>
                      <a:pt x="16" y="32"/>
                    </a:lnTo>
                    <a:lnTo>
                      <a:pt x="30" y="30"/>
                    </a:lnTo>
                    <a:lnTo>
                      <a:pt x="38" y="24"/>
                    </a:lnTo>
                    <a:lnTo>
                      <a:pt x="42" y="16"/>
                    </a:lnTo>
                    <a:lnTo>
                      <a:pt x="42" y="10"/>
                    </a:lnTo>
                    <a:lnTo>
                      <a:pt x="38" y="4"/>
                    </a:lnTo>
                    <a:lnTo>
                      <a:pt x="32" y="0"/>
                    </a:lnTo>
                    <a:lnTo>
                      <a:pt x="34" y="16"/>
                    </a:lnTo>
                    <a:lnTo>
                      <a:pt x="30" y="20"/>
                    </a:lnTo>
                    <a:lnTo>
                      <a:pt x="20" y="20"/>
                    </a:lnTo>
                    <a:lnTo>
                      <a:pt x="12" y="20"/>
                    </a:lnTo>
                    <a:lnTo>
                      <a:pt x="4" y="14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5" name="Freeform 117"/>
              <p:cNvSpPr>
                <a:spLocks/>
              </p:cNvSpPr>
              <p:nvPr/>
            </p:nvSpPr>
            <p:spPr bwMode="auto">
              <a:xfrm>
                <a:off x="3100" y="2240"/>
                <a:ext cx="26" cy="28"/>
              </a:xfrm>
              <a:custGeom>
                <a:avLst/>
                <a:gdLst>
                  <a:gd name="T0" fmla="*/ 22 w 26"/>
                  <a:gd name="T1" fmla="*/ 4 h 28"/>
                  <a:gd name="T2" fmla="*/ 26 w 26"/>
                  <a:gd name="T3" fmla="*/ 14 h 28"/>
                  <a:gd name="T4" fmla="*/ 22 w 26"/>
                  <a:gd name="T5" fmla="*/ 22 h 28"/>
                  <a:gd name="T6" fmla="*/ 16 w 26"/>
                  <a:gd name="T7" fmla="*/ 24 h 28"/>
                  <a:gd name="T8" fmla="*/ 4 w 26"/>
                  <a:gd name="T9" fmla="*/ 28 h 28"/>
                  <a:gd name="T10" fmla="*/ 0 w 26"/>
                  <a:gd name="T11" fmla="*/ 24 h 28"/>
                  <a:gd name="T12" fmla="*/ 6 w 26"/>
                  <a:gd name="T13" fmla="*/ 20 h 28"/>
                  <a:gd name="T14" fmla="*/ 16 w 26"/>
                  <a:gd name="T15" fmla="*/ 20 h 28"/>
                  <a:gd name="T16" fmla="*/ 20 w 26"/>
                  <a:gd name="T17" fmla="*/ 12 h 28"/>
                  <a:gd name="T18" fmla="*/ 18 w 26"/>
                  <a:gd name="T19" fmla="*/ 0 h 28"/>
                  <a:gd name="T20" fmla="*/ 22 w 26"/>
                  <a:gd name="T21" fmla="*/ 4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6" h="28">
                    <a:moveTo>
                      <a:pt x="22" y="4"/>
                    </a:moveTo>
                    <a:lnTo>
                      <a:pt x="26" y="14"/>
                    </a:lnTo>
                    <a:lnTo>
                      <a:pt x="22" y="22"/>
                    </a:lnTo>
                    <a:lnTo>
                      <a:pt x="16" y="24"/>
                    </a:lnTo>
                    <a:lnTo>
                      <a:pt x="4" y="28"/>
                    </a:lnTo>
                    <a:lnTo>
                      <a:pt x="0" y="24"/>
                    </a:lnTo>
                    <a:lnTo>
                      <a:pt x="6" y="20"/>
                    </a:lnTo>
                    <a:lnTo>
                      <a:pt x="16" y="20"/>
                    </a:lnTo>
                    <a:lnTo>
                      <a:pt x="20" y="12"/>
                    </a:lnTo>
                    <a:lnTo>
                      <a:pt x="18" y="0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6" name="Freeform 118"/>
              <p:cNvSpPr>
                <a:spLocks/>
              </p:cNvSpPr>
              <p:nvPr/>
            </p:nvSpPr>
            <p:spPr bwMode="auto">
              <a:xfrm>
                <a:off x="3082" y="2234"/>
                <a:ext cx="68" cy="140"/>
              </a:xfrm>
              <a:custGeom>
                <a:avLst/>
                <a:gdLst>
                  <a:gd name="T0" fmla="*/ 56 w 68"/>
                  <a:gd name="T1" fmla="*/ 24 h 140"/>
                  <a:gd name="T2" fmla="*/ 52 w 68"/>
                  <a:gd name="T3" fmla="*/ 36 h 140"/>
                  <a:gd name="T4" fmla="*/ 38 w 68"/>
                  <a:gd name="T5" fmla="*/ 48 h 140"/>
                  <a:gd name="T6" fmla="*/ 18 w 68"/>
                  <a:gd name="T7" fmla="*/ 54 h 140"/>
                  <a:gd name="T8" fmla="*/ 10 w 68"/>
                  <a:gd name="T9" fmla="*/ 62 h 140"/>
                  <a:gd name="T10" fmla="*/ 2 w 68"/>
                  <a:gd name="T11" fmla="*/ 92 h 140"/>
                  <a:gd name="T12" fmla="*/ 0 w 68"/>
                  <a:gd name="T13" fmla="*/ 116 h 140"/>
                  <a:gd name="T14" fmla="*/ 4 w 68"/>
                  <a:gd name="T15" fmla="*/ 128 h 140"/>
                  <a:gd name="T16" fmla="*/ 4 w 68"/>
                  <a:gd name="T17" fmla="*/ 128 h 140"/>
                  <a:gd name="T18" fmla="*/ 10 w 68"/>
                  <a:gd name="T19" fmla="*/ 134 h 140"/>
                  <a:gd name="T20" fmla="*/ 16 w 68"/>
                  <a:gd name="T21" fmla="*/ 138 h 140"/>
                  <a:gd name="T22" fmla="*/ 20 w 68"/>
                  <a:gd name="T23" fmla="*/ 140 h 140"/>
                  <a:gd name="T24" fmla="*/ 20 w 68"/>
                  <a:gd name="T25" fmla="*/ 140 h 140"/>
                  <a:gd name="T26" fmla="*/ 32 w 68"/>
                  <a:gd name="T27" fmla="*/ 132 h 140"/>
                  <a:gd name="T28" fmla="*/ 44 w 68"/>
                  <a:gd name="T29" fmla="*/ 122 h 140"/>
                  <a:gd name="T30" fmla="*/ 54 w 68"/>
                  <a:gd name="T31" fmla="*/ 108 h 140"/>
                  <a:gd name="T32" fmla="*/ 58 w 68"/>
                  <a:gd name="T33" fmla="*/ 100 h 140"/>
                  <a:gd name="T34" fmla="*/ 60 w 68"/>
                  <a:gd name="T35" fmla="*/ 94 h 140"/>
                  <a:gd name="T36" fmla="*/ 60 w 68"/>
                  <a:gd name="T37" fmla="*/ 60 h 140"/>
                  <a:gd name="T38" fmla="*/ 64 w 68"/>
                  <a:gd name="T39" fmla="*/ 46 h 140"/>
                  <a:gd name="T40" fmla="*/ 68 w 68"/>
                  <a:gd name="T41" fmla="*/ 30 h 140"/>
                  <a:gd name="T42" fmla="*/ 68 w 68"/>
                  <a:gd name="T43" fmla="*/ 22 h 140"/>
                  <a:gd name="T44" fmla="*/ 62 w 68"/>
                  <a:gd name="T45" fmla="*/ 10 h 140"/>
                  <a:gd name="T46" fmla="*/ 48 w 68"/>
                  <a:gd name="T47" fmla="*/ 2 h 140"/>
                  <a:gd name="T48" fmla="*/ 40 w 68"/>
                  <a:gd name="T49" fmla="*/ 0 h 140"/>
                  <a:gd name="T50" fmla="*/ 44 w 68"/>
                  <a:gd name="T51" fmla="*/ 10 h 140"/>
                  <a:gd name="T52" fmla="*/ 52 w 68"/>
                  <a:gd name="T53" fmla="*/ 18 h 140"/>
                  <a:gd name="T54" fmla="*/ 56 w 68"/>
                  <a:gd name="T55" fmla="*/ 24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8" h="140">
                    <a:moveTo>
                      <a:pt x="56" y="24"/>
                    </a:moveTo>
                    <a:lnTo>
                      <a:pt x="52" y="36"/>
                    </a:lnTo>
                    <a:lnTo>
                      <a:pt x="38" y="48"/>
                    </a:lnTo>
                    <a:lnTo>
                      <a:pt x="18" y="54"/>
                    </a:lnTo>
                    <a:lnTo>
                      <a:pt x="10" y="62"/>
                    </a:lnTo>
                    <a:lnTo>
                      <a:pt x="2" y="92"/>
                    </a:lnTo>
                    <a:lnTo>
                      <a:pt x="0" y="116"/>
                    </a:lnTo>
                    <a:lnTo>
                      <a:pt x="4" y="128"/>
                    </a:lnTo>
                    <a:lnTo>
                      <a:pt x="4" y="128"/>
                    </a:lnTo>
                    <a:lnTo>
                      <a:pt x="10" y="134"/>
                    </a:lnTo>
                    <a:lnTo>
                      <a:pt x="16" y="138"/>
                    </a:lnTo>
                    <a:lnTo>
                      <a:pt x="20" y="140"/>
                    </a:lnTo>
                    <a:lnTo>
                      <a:pt x="20" y="140"/>
                    </a:lnTo>
                    <a:lnTo>
                      <a:pt x="32" y="132"/>
                    </a:lnTo>
                    <a:lnTo>
                      <a:pt x="44" y="122"/>
                    </a:lnTo>
                    <a:lnTo>
                      <a:pt x="54" y="108"/>
                    </a:lnTo>
                    <a:lnTo>
                      <a:pt x="58" y="100"/>
                    </a:lnTo>
                    <a:lnTo>
                      <a:pt x="60" y="94"/>
                    </a:lnTo>
                    <a:lnTo>
                      <a:pt x="60" y="60"/>
                    </a:lnTo>
                    <a:lnTo>
                      <a:pt x="64" y="46"/>
                    </a:lnTo>
                    <a:lnTo>
                      <a:pt x="68" y="30"/>
                    </a:lnTo>
                    <a:lnTo>
                      <a:pt x="68" y="22"/>
                    </a:lnTo>
                    <a:lnTo>
                      <a:pt x="62" y="10"/>
                    </a:lnTo>
                    <a:lnTo>
                      <a:pt x="48" y="2"/>
                    </a:lnTo>
                    <a:lnTo>
                      <a:pt x="40" y="0"/>
                    </a:lnTo>
                    <a:lnTo>
                      <a:pt x="44" y="10"/>
                    </a:lnTo>
                    <a:lnTo>
                      <a:pt x="52" y="18"/>
                    </a:lnTo>
                    <a:lnTo>
                      <a:pt x="56" y="24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7" name="Freeform 119"/>
              <p:cNvSpPr>
                <a:spLocks/>
              </p:cNvSpPr>
              <p:nvPr/>
            </p:nvSpPr>
            <p:spPr bwMode="auto">
              <a:xfrm>
                <a:off x="3024" y="2230"/>
                <a:ext cx="46" cy="126"/>
              </a:xfrm>
              <a:custGeom>
                <a:avLst/>
                <a:gdLst>
                  <a:gd name="T0" fmla="*/ 46 w 46"/>
                  <a:gd name="T1" fmla="*/ 0 h 126"/>
                  <a:gd name="T2" fmla="*/ 38 w 46"/>
                  <a:gd name="T3" fmla="*/ 16 h 126"/>
                  <a:gd name="T4" fmla="*/ 36 w 46"/>
                  <a:gd name="T5" fmla="*/ 30 h 126"/>
                  <a:gd name="T6" fmla="*/ 42 w 46"/>
                  <a:gd name="T7" fmla="*/ 48 h 126"/>
                  <a:gd name="T8" fmla="*/ 42 w 46"/>
                  <a:gd name="T9" fmla="*/ 58 h 126"/>
                  <a:gd name="T10" fmla="*/ 38 w 46"/>
                  <a:gd name="T11" fmla="*/ 82 h 126"/>
                  <a:gd name="T12" fmla="*/ 28 w 46"/>
                  <a:gd name="T13" fmla="*/ 124 h 126"/>
                  <a:gd name="T14" fmla="*/ 16 w 46"/>
                  <a:gd name="T15" fmla="*/ 126 h 126"/>
                  <a:gd name="T16" fmla="*/ 16 w 46"/>
                  <a:gd name="T17" fmla="*/ 126 h 126"/>
                  <a:gd name="T18" fmla="*/ 8 w 46"/>
                  <a:gd name="T19" fmla="*/ 122 h 126"/>
                  <a:gd name="T20" fmla="*/ 4 w 46"/>
                  <a:gd name="T21" fmla="*/ 116 h 126"/>
                  <a:gd name="T22" fmla="*/ 0 w 46"/>
                  <a:gd name="T23" fmla="*/ 106 h 126"/>
                  <a:gd name="T24" fmla="*/ 0 w 46"/>
                  <a:gd name="T25" fmla="*/ 92 h 126"/>
                  <a:gd name="T26" fmla="*/ 0 w 46"/>
                  <a:gd name="T27" fmla="*/ 80 h 126"/>
                  <a:gd name="T28" fmla="*/ 0 w 46"/>
                  <a:gd name="T29" fmla="*/ 66 h 126"/>
                  <a:gd name="T30" fmla="*/ 6 w 46"/>
                  <a:gd name="T31" fmla="*/ 40 h 126"/>
                  <a:gd name="T32" fmla="*/ 20 w 46"/>
                  <a:gd name="T33" fmla="*/ 14 h 126"/>
                  <a:gd name="T34" fmla="*/ 24 w 46"/>
                  <a:gd name="T35" fmla="*/ 10 h 126"/>
                  <a:gd name="T36" fmla="*/ 38 w 46"/>
                  <a:gd name="T37" fmla="*/ 2 h 126"/>
                  <a:gd name="T38" fmla="*/ 46 w 46"/>
                  <a:gd name="T39" fmla="*/ 0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46" h="126">
                    <a:moveTo>
                      <a:pt x="46" y="0"/>
                    </a:moveTo>
                    <a:lnTo>
                      <a:pt x="38" y="16"/>
                    </a:lnTo>
                    <a:lnTo>
                      <a:pt x="36" y="30"/>
                    </a:lnTo>
                    <a:lnTo>
                      <a:pt x="42" y="48"/>
                    </a:lnTo>
                    <a:lnTo>
                      <a:pt x="42" y="58"/>
                    </a:lnTo>
                    <a:lnTo>
                      <a:pt x="38" y="82"/>
                    </a:lnTo>
                    <a:lnTo>
                      <a:pt x="28" y="124"/>
                    </a:lnTo>
                    <a:lnTo>
                      <a:pt x="16" y="126"/>
                    </a:lnTo>
                    <a:lnTo>
                      <a:pt x="16" y="126"/>
                    </a:lnTo>
                    <a:lnTo>
                      <a:pt x="8" y="122"/>
                    </a:lnTo>
                    <a:lnTo>
                      <a:pt x="4" y="116"/>
                    </a:lnTo>
                    <a:lnTo>
                      <a:pt x="0" y="106"/>
                    </a:lnTo>
                    <a:lnTo>
                      <a:pt x="0" y="92"/>
                    </a:lnTo>
                    <a:lnTo>
                      <a:pt x="0" y="80"/>
                    </a:lnTo>
                    <a:lnTo>
                      <a:pt x="0" y="66"/>
                    </a:lnTo>
                    <a:lnTo>
                      <a:pt x="6" y="40"/>
                    </a:lnTo>
                    <a:lnTo>
                      <a:pt x="20" y="14"/>
                    </a:lnTo>
                    <a:lnTo>
                      <a:pt x="24" y="10"/>
                    </a:lnTo>
                    <a:lnTo>
                      <a:pt x="38" y="2"/>
                    </a:lnTo>
                    <a:lnTo>
                      <a:pt x="46" y="0"/>
                    </a:lnTo>
                    <a:close/>
                  </a:path>
                </a:pathLst>
              </a:custGeom>
              <a:solidFill>
                <a:srgbClr val="B5242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8" name="Freeform 120"/>
              <p:cNvSpPr>
                <a:spLocks/>
              </p:cNvSpPr>
              <p:nvPr/>
            </p:nvSpPr>
            <p:spPr bwMode="auto">
              <a:xfrm>
                <a:off x="3088" y="2244"/>
                <a:ext cx="56" cy="116"/>
              </a:xfrm>
              <a:custGeom>
                <a:avLst/>
                <a:gdLst>
                  <a:gd name="T0" fmla="*/ 46 w 56"/>
                  <a:gd name="T1" fmla="*/ 0 h 116"/>
                  <a:gd name="T2" fmla="*/ 50 w 56"/>
                  <a:gd name="T3" fmla="*/ 16 h 116"/>
                  <a:gd name="T4" fmla="*/ 46 w 56"/>
                  <a:gd name="T5" fmla="*/ 30 h 116"/>
                  <a:gd name="T6" fmla="*/ 22 w 56"/>
                  <a:gd name="T7" fmla="*/ 48 h 116"/>
                  <a:gd name="T8" fmla="*/ 12 w 56"/>
                  <a:gd name="T9" fmla="*/ 54 h 116"/>
                  <a:gd name="T10" fmla="*/ 4 w 56"/>
                  <a:gd name="T11" fmla="*/ 66 h 116"/>
                  <a:gd name="T12" fmla="*/ 4 w 56"/>
                  <a:gd name="T13" fmla="*/ 66 h 116"/>
                  <a:gd name="T14" fmla="*/ 2 w 56"/>
                  <a:gd name="T15" fmla="*/ 80 h 116"/>
                  <a:gd name="T16" fmla="*/ 0 w 56"/>
                  <a:gd name="T17" fmla="*/ 98 h 116"/>
                  <a:gd name="T18" fmla="*/ 2 w 56"/>
                  <a:gd name="T19" fmla="*/ 106 h 116"/>
                  <a:gd name="T20" fmla="*/ 6 w 56"/>
                  <a:gd name="T21" fmla="*/ 112 h 116"/>
                  <a:gd name="T22" fmla="*/ 10 w 56"/>
                  <a:gd name="T23" fmla="*/ 116 h 116"/>
                  <a:gd name="T24" fmla="*/ 18 w 56"/>
                  <a:gd name="T25" fmla="*/ 114 h 116"/>
                  <a:gd name="T26" fmla="*/ 18 w 56"/>
                  <a:gd name="T27" fmla="*/ 114 h 116"/>
                  <a:gd name="T28" fmla="*/ 30 w 56"/>
                  <a:gd name="T29" fmla="*/ 108 h 116"/>
                  <a:gd name="T30" fmla="*/ 36 w 56"/>
                  <a:gd name="T31" fmla="*/ 102 h 116"/>
                  <a:gd name="T32" fmla="*/ 40 w 56"/>
                  <a:gd name="T33" fmla="*/ 96 h 116"/>
                  <a:gd name="T34" fmla="*/ 44 w 56"/>
                  <a:gd name="T35" fmla="*/ 80 h 116"/>
                  <a:gd name="T36" fmla="*/ 40 w 56"/>
                  <a:gd name="T37" fmla="*/ 66 h 116"/>
                  <a:gd name="T38" fmla="*/ 34 w 56"/>
                  <a:gd name="T39" fmla="*/ 58 h 116"/>
                  <a:gd name="T40" fmla="*/ 28 w 56"/>
                  <a:gd name="T41" fmla="*/ 60 h 116"/>
                  <a:gd name="T42" fmla="*/ 32 w 56"/>
                  <a:gd name="T43" fmla="*/ 52 h 116"/>
                  <a:gd name="T44" fmla="*/ 48 w 56"/>
                  <a:gd name="T45" fmla="*/ 42 h 116"/>
                  <a:gd name="T46" fmla="*/ 56 w 56"/>
                  <a:gd name="T47" fmla="*/ 26 h 116"/>
                  <a:gd name="T48" fmla="*/ 56 w 56"/>
                  <a:gd name="T49" fmla="*/ 12 h 116"/>
                  <a:gd name="T50" fmla="*/ 54 w 56"/>
                  <a:gd name="T51" fmla="*/ 2 h 116"/>
                  <a:gd name="T52" fmla="*/ 46 w 56"/>
                  <a:gd name="T53" fmla="*/ 0 h 1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56" h="116">
                    <a:moveTo>
                      <a:pt x="46" y="0"/>
                    </a:moveTo>
                    <a:lnTo>
                      <a:pt x="50" y="16"/>
                    </a:lnTo>
                    <a:lnTo>
                      <a:pt x="46" y="30"/>
                    </a:lnTo>
                    <a:lnTo>
                      <a:pt x="22" y="48"/>
                    </a:lnTo>
                    <a:lnTo>
                      <a:pt x="12" y="54"/>
                    </a:lnTo>
                    <a:lnTo>
                      <a:pt x="4" y="66"/>
                    </a:lnTo>
                    <a:lnTo>
                      <a:pt x="4" y="66"/>
                    </a:lnTo>
                    <a:lnTo>
                      <a:pt x="2" y="80"/>
                    </a:lnTo>
                    <a:lnTo>
                      <a:pt x="0" y="98"/>
                    </a:lnTo>
                    <a:lnTo>
                      <a:pt x="2" y="106"/>
                    </a:lnTo>
                    <a:lnTo>
                      <a:pt x="6" y="112"/>
                    </a:lnTo>
                    <a:lnTo>
                      <a:pt x="10" y="116"/>
                    </a:lnTo>
                    <a:lnTo>
                      <a:pt x="18" y="114"/>
                    </a:lnTo>
                    <a:lnTo>
                      <a:pt x="18" y="114"/>
                    </a:lnTo>
                    <a:lnTo>
                      <a:pt x="30" y="108"/>
                    </a:lnTo>
                    <a:lnTo>
                      <a:pt x="36" y="102"/>
                    </a:lnTo>
                    <a:lnTo>
                      <a:pt x="40" y="96"/>
                    </a:lnTo>
                    <a:lnTo>
                      <a:pt x="44" y="80"/>
                    </a:lnTo>
                    <a:lnTo>
                      <a:pt x="40" y="66"/>
                    </a:lnTo>
                    <a:lnTo>
                      <a:pt x="34" y="58"/>
                    </a:lnTo>
                    <a:lnTo>
                      <a:pt x="28" y="60"/>
                    </a:lnTo>
                    <a:lnTo>
                      <a:pt x="32" y="52"/>
                    </a:lnTo>
                    <a:lnTo>
                      <a:pt x="48" y="42"/>
                    </a:lnTo>
                    <a:lnTo>
                      <a:pt x="56" y="26"/>
                    </a:lnTo>
                    <a:lnTo>
                      <a:pt x="56" y="12"/>
                    </a:lnTo>
                    <a:lnTo>
                      <a:pt x="54" y="2"/>
                    </a:lnTo>
                    <a:lnTo>
                      <a:pt x="46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39" name="Freeform 121"/>
              <p:cNvSpPr>
                <a:spLocks/>
              </p:cNvSpPr>
              <p:nvPr/>
            </p:nvSpPr>
            <p:spPr bwMode="auto">
              <a:xfrm>
                <a:off x="3028" y="2238"/>
                <a:ext cx="34" cy="102"/>
              </a:xfrm>
              <a:custGeom>
                <a:avLst/>
                <a:gdLst>
                  <a:gd name="T0" fmla="*/ 32 w 34"/>
                  <a:gd name="T1" fmla="*/ 0 h 102"/>
                  <a:gd name="T2" fmla="*/ 28 w 34"/>
                  <a:gd name="T3" fmla="*/ 16 h 102"/>
                  <a:gd name="T4" fmla="*/ 26 w 34"/>
                  <a:gd name="T5" fmla="*/ 26 h 102"/>
                  <a:gd name="T6" fmla="*/ 34 w 34"/>
                  <a:gd name="T7" fmla="*/ 42 h 102"/>
                  <a:gd name="T8" fmla="*/ 34 w 34"/>
                  <a:gd name="T9" fmla="*/ 64 h 102"/>
                  <a:gd name="T10" fmla="*/ 24 w 34"/>
                  <a:gd name="T11" fmla="*/ 92 h 102"/>
                  <a:gd name="T12" fmla="*/ 12 w 34"/>
                  <a:gd name="T13" fmla="*/ 102 h 102"/>
                  <a:gd name="T14" fmla="*/ 12 w 34"/>
                  <a:gd name="T15" fmla="*/ 102 h 102"/>
                  <a:gd name="T16" fmla="*/ 6 w 34"/>
                  <a:gd name="T17" fmla="*/ 96 h 102"/>
                  <a:gd name="T18" fmla="*/ 2 w 34"/>
                  <a:gd name="T19" fmla="*/ 90 h 102"/>
                  <a:gd name="T20" fmla="*/ 0 w 34"/>
                  <a:gd name="T21" fmla="*/ 84 h 102"/>
                  <a:gd name="T22" fmla="*/ 0 w 34"/>
                  <a:gd name="T23" fmla="*/ 78 h 102"/>
                  <a:gd name="T24" fmla="*/ 0 w 34"/>
                  <a:gd name="T25" fmla="*/ 64 h 102"/>
                  <a:gd name="T26" fmla="*/ 4 w 34"/>
                  <a:gd name="T27" fmla="*/ 50 h 102"/>
                  <a:gd name="T28" fmla="*/ 8 w 34"/>
                  <a:gd name="T29" fmla="*/ 30 h 102"/>
                  <a:gd name="T30" fmla="*/ 22 w 34"/>
                  <a:gd name="T31" fmla="*/ 12 h 102"/>
                  <a:gd name="T32" fmla="*/ 26 w 34"/>
                  <a:gd name="T33" fmla="*/ 6 h 102"/>
                  <a:gd name="T34" fmla="*/ 32 w 34"/>
                  <a:gd name="T35" fmla="*/ 0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4" h="102">
                    <a:moveTo>
                      <a:pt x="32" y="0"/>
                    </a:moveTo>
                    <a:lnTo>
                      <a:pt x="28" y="16"/>
                    </a:lnTo>
                    <a:lnTo>
                      <a:pt x="26" y="26"/>
                    </a:lnTo>
                    <a:lnTo>
                      <a:pt x="34" y="42"/>
                    </a:lnTo>
                    <a:lnTo>
                      <a:pt x="34" y="64"/>
                    </a:lnTo>
                    <a:lnTo>
                      <a:pt x="24" y="92"/>
                    </a:lnTo>
                    <a:lnTo>
                      <a:pt x="12" y="102"/>
                    </a:lnTo>
                    <a:lnTo>
                      <a:pt x="12" y="102"/>
                    </a:lnTo>
                    <a:lnTo>
                      <a:pt x="6" y="96"/>
                    </a:lnTo>
                    <a:lnTo>
                      <a:pt x="2" y="90"/>
                    </a:lnTo>
                    <a:lnTo>
                      <a:pt x="0" y="84"/>
                    </a:lnTo>
                    <a:lnTo>
                      <a:pt x="0" y="78"/>
                    </a:lnTo>
                    <a:lnTo>
                      <a:pt x="0" y="64"/>
                    </a:lnTo>
                    <a:lnTo>
                      <a:pt x="4" y="50"/>
                    </a:lnTo>
                    <a:lnTo>
                      <a:pt x="8" y="30"/>
                    </a:lnTo>
                    <a:lnTo>
                      <a:pt x="22" y="12"/>
                    </a:lnTo>
                    <a:lnTo>
                      <a:pt x="26" y="6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0" name="Freeform 122"/>
              <p:cNvSpPr>
                <a:spLocks/>
              </p:cNvSpPr>
              <p:nvPr/>
            </p:nvSpPr>
            <p:spPr bwMode="auto">
              <a:xfrm>
                <a:off x="3092" y="2294"/>
                <a:ext cx="30" cy="52"/>
              </a:xfrm>
              <a:custGeom>
                <a:avLst/>
                <a:gdLst>
                  <a:gd name="T0" fmla="*/ 8 w 30"/>
                  <a:gd name="T1" fmla="*/ 10 h 52"/>
                  <a:gd name="T2" fmla="*/ 0 w 30"/>
                  <a:gd name="T3" fmla="*/ 26 h 52"/>
                  <a:gd name="T4" fmla="*/ 0 w 30"/>
                  <a:gd name="T5" fmla="*/ 42 h 52"/>
                  <a:gd name="T6" fmla="*/ 8 w 30"/>
                  <a:gd name="T7" fmla="*/ 52 h 52"/>
                  <a:gd name="T8" fmla="*/ 8 w 30"/>
                  <a:gd name="T9" fmla="*/ 52 h 52"/>
                  <a:gd name="T10" fmla="*/ 22 w 30"/>
                  <a:gd name="T11" fmla="*/ 48 h 52"/>
                  <a:gd name="T12" fmla="*/ 28 w 30"/>
                  <a:gd name="T13" fmla="*/ 46 h 52"/>
                  <a:gd name="T14" fmla="*/ 30 w 30"/>
                  <a:gd name="T15" fmla="*/ 38 h 52"/>
                  <a:gd name="T16" fmla="*/ 28 w 30"/>
                  <a:gd name="T17" fmla="*/ 14 h 52"/>
                  <a:gd name="T18" fmla="*/ 20 w 30"/>
                  <a:gd name="T19" fmla="*/ 16 h 52"/>
                  <a:gd name="T20" fmla="*/ 24 w 30"/>
                  <a:gd name="T21" fmla="*/ 6 h 52"/>
                  <a:gd name="T22" fmla="*/ 24 w 30"/>
                  <a:gd name="T23" fmla="*/ 0 h 52"/>
                  <a:gd name="T24" fmla="*/ 16 w 30"/>
                  <a:gd name="T25" fmla="*/ 4 h 52"/>
                  <a:gd name="T26" fmla="*/ 8 w 30"/>
                  <a:gd name="T27" fmla="*/ 10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30" h="52">
                    <a:moveTo>
                      <a:pt x="8" y="10"/>
                    </a:moveTo>
                    <a:lnTo>
                      <a:pt x="0" y="26"/>
                    </a:lnTo>
                    <a:lnTo>
                      <a:pt x="0" y="42"/>
                    </a:lnTo>
                    <a:lnTo>
                      <a:pt x="8" y="52"/>
                    </a:lnTo>
                    <a:lnTo>
                      <a:pt x="8" y="52"/>
                    </a:lnTo>
                    <a:lnTo>
                      <a:pt x="22" y="48"/>
                    </a:lnTo>
                    <a:lnTo>
                      <a:pt x="28" y="46"/>
                    </a:lnTo>
                    <a:lnTo>
                      <a:pt x="30" y="38"/>
                    </a:lnTo>
                    <a:lnTo>
                      <a:pt x="28" y="14"/>
                    </a:lnTo>
                    <a:lnTo>
                      <a:pt x="20" y="16"/>
                    </a:lnTo>
                    <a:lnTo>
                      <a:pt x="24" y="6"/>
                    </a:lnTo>
                    <a:lnTo>
                      <a:pt x="24" y="0"/>
                    </a:lnTo>
                    <a:lnTo>
                      <a:pt x="16" y="4"/>
                    </a:lnTo>
                    <a:lnTo>
                      <a:pt x="8" y="10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1" name="Freeform 123"/>
              <p:cNvSpPr>
                <a:spLocks/>
              </p:cNvSpPr>
              <p:nvPr/>
            </p:nvSpPr>
            <p:spPr bwMode="auto">
              <a:xfrm>
                <a:off x="3032" y="2258"/>
                <a:ext cx="26" cy="68"/>
              </a:xfrm>
              <a:custGeom>
                <a:avLst/>
                <a:gdLst>
                  <a:gd name="T0" fmla="*/ 20 w 26"/>
                  <a:gd name="T1" fmla="*/ 12 h 68"/>
                  <a:gd name="T2" fmla="*/ 24 w 26"/>
                  <a:gd name="T3" fmla="*/ 22 h 68"/>
                  <a:gd name="T4" fmla="*/ 26 w 26"/>
                  <a:gd name="T5" fmla="*/ 30 h 68"/>
                  <a:gd name="T6" fmla="*/ 24 w 26"/>
                  <a:gd name="T7" fmla="*/ 40 h 68"/>
                  <a:gd name="T8" fmla="*/ 18 w 26"/>
                  <a:gd name="T9" fmla="*/ 68 h 68"/>
                  <a:gd name="T10" fmla="*/ 0 w 26"/>
                  <a:gd name="T11" fmla="*/ 62 h 68"/>
                  <a:gd name="T12" fmla="*/ 0 w 26"/>
                  <a:gd name="T13" fmla="*/ 62 h 68"/>
                  <a:gd name="T14" fmla="*/ 2 w 26"/>
                  <a:gd name="T15" fmla="*/ 40 h 68"/>
                  <a:gd name="T16" fmla="*/ 2 w 26"/>
                  <a:gd name="T17" fmla="*/ 30 h 68"/>
                  <a:gd name="T18" fmla="*/ 6 w 26"/>
                  <a:gd name="T19" fmla="*/ 20 h 68"/>
                  <a:gd name="T20" fmla="*/ 18 w 26"/>
                  <a:gd name="T21" fmla="*/ 0 h 68"/>
                  <a:gd name="T22" fmla="*/ 20 w 26"/>
                  <a:gd name="T23" fmla="*/ 12 h 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6" h="68">
                    <a:moveTo>
                      <a:pt x="20" y="12"/>
                    </a:moveTo>
                    <a:lnTo>
                      <a:pt x="24" y="22"/>
                    </a:lnTo>
                    <a:lnTo>
                      <a:pt x="26" y="30"/>
                    </a:lnTo>
                    <a:lnTo>
                      <a:pt x="24" y="40"/>
                    </a:lnTo>
                    <a:lnTo>
                      <a:pt x="18" y="68"/>
                    </a:lnTo>
                    <a:lnTo>
                      <a:pt x="0" y="62"/>
                    </a:lnTo>
                    <a:lnTo>
                      <a:pt x="0" y="62"/>
                    </a:lnTo>
                    <a:lnTo>
                      <a:pt x="2" y="40"/>
                    </a:lnTo>
                    <a:lnTo>
                      <a:pt x="2" y="30"/>
                    </a:lnTo>
                    <a:lnTo>
                      <a:pt x="6" y="20"/>
                    </a:lnTo>
                    <a:lnTo>
                      <a:pt x="18" y="0"/>
                    </a:lnTo>
                    <a:lnTo>
                      <a:pt x="20" y="12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2" name="Freeform 124"/>
              <p:cNvSpPr>
                <a:spLocks/>
              </p:cNvSpPr>
              <p:nvPr/>
            </p:nvSpPr>
            <p:spPr bwMode="auto">
              <a:xfrm>
                <a:off x="3096" y="2302"/>
                <a:ext cx="20" cy="36"/>
              </a:xfrm>
              <a:custGeom>
                <a:avLst/>
                <a:gdLst>
                  <a:gd name="T0" fmla="*/ 2 w 20"/>
                  <a:gd name="T1" fmla="*/ 10 h 36"/>
                  <a:gd name="T2" fmla="*/ 0 w 20"/>
                  <a:gd name="T3" fmla="*/ 28 h 36"/>
                  <a:gd name="T4" fmla="*/ 6 w 20"/>
                  <a:gd name="T5" fmla="*/ 36 h 36"/>
                  <a:gd name="T6" fmla="*/ 16 w 20"/>
                  <a:gd name="T7" fmla="*/ 34 h 36"/>
                  <a:gd name="T8" fmla="*/ 20 w 20"/>
                  <a:gd name="T9" fmla="*/ 24 h 36"/>
                  <a:gd name="T10" fmla="*/ 20 w 20"/>
                  <a:gd name="T11" fmla="*/ 10 h 36"/>
                  <a:gd name="T12" fmla="*/ 12 w 20"/>
                  <a:gd name="T13" fmla="*/ 14 h 36"/>
                  <a:gd name="T14" fmla="*/ 12 w 20"/>
                  <a:gd name="T15" fmla="*/ 0 h 36"/>
                  <a:gd name="T16" fmla="*/ 2 w 20"/>
                  <a:gd name="T17" fmla="*/ 10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20" h="36">
                    <a:moveTo>
                      <a:pt x="2" y="10"/>
                    </a:moveTo>
                    <a:lnTo>
                      <a:pt x="0" y="28"/>
                    </a:lnTo>
                    <a:lnTo>
                      <a:pt x="6" y="36"/>
                    </a:lnTo>
                    <a:lnTo>
                      <a:pt x="16" y="34"/>
                    </a:lnTo>
                    <a:lnTo>
                      <a:pt x="20" y="24"/>
                    </a:lnTo>
                    <a:lnTo>
                      <a:pt x="20" y="10"/>
                    </a:lnTo>
                    <a:lnTo>
                      <a:pt x="12" y="14"/>
                    </a:lnTo>
                    <a:lnTo>
                      <a:pt x="12" y="0"/>
                    </a:lnTo>
                    <a:lnTo>
                      <a:pt x="2" y="1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3" name="Freeform 125"/>
              <p:cNvSpPr>
                <a:spLocks/>
              </p:cNvSpPr>
              <p:nvPr/>
            </p:nvSpPr>
            <p:spPr bwMode="auto">
              <a:xfrm>
                <a:off x="3036" y="2274"/>
                <a:ext cx="18" cy="44"/>
              </a:xfrm>
              <a:custGeom>
                <a:avLst/>
                <a:gdLst>
                  <a:gd name="T0" fmla="*/ 18 w 18"/>
                  <a:gd name="T1" fmla="*/ 4 h 44"/>
                  <a:gd name="T2" fmla="*/ 18 w 18"/>
                  <a:gd name="T3" fmla="*/ 14 h 44"/>
                  <a:gd name="T4" fmla="*/ 16 w 18"/>
                  <a:gd name="T5" fmla="*/ 24 h 44"/>
                  <a:gd name="T6" fmla="*/ 12 w 18"/>
                  <a:gd name="T7" fmla="*/ 44 h 44"/>
                  <a:gd name="T8" fmla="*/ 0 w 18"/>
                  <a:gd name="T9" fmla="*/ 36 h 44"/>
                  <a:gd name="T10" fmla="*/ 2 w 18"/>
                  <a:gd name="T11" fmla="*/ 10 h 44"/>
                  <a:gd name="T12" fmla="*/ 10 w 18"/>
                  <a:gd name="T13" fmla="*/ 0 h 44"/>
                  <a:gd name="T14" fmla="*/ 18 w 18"/>
                  <a:gd name="T15" fmla="*/ 4 h 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8" h="44">
                    <a:moveTo>
                      <a:pt x="18" y="4"/>
                    </a:moveTo>
                    <a:lnTo>
                      <a:pt x="18" y="14"/>
                    </a:lnTo>
                    <a:lnTo>
                      <a:pt x="16" y="24"/>
                    </a:lnTo>
                    <a:lnTo>
                      <a:pt x="12" y="44"/>
                    </a:lnTo>
                    <a:lnTo>
                      <a:pt x="0" y="36"/>
                    </a:lnTo>
                    <a:lnTo>
                      <a:pt x="2" y="10"/>
                    </a:lnTo>
                    <a:lnTo>
                      <a:pt x="10" y="0"/>
                    </a:lnTo>
                    <a:lnTo>
                      <a:pt x="18" y="4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4" name="Freeform 126"/>
              <p:cNvSpPr>
                <a:spLocks/>
              </p:cNvSpPr>
              <p:nvPr/>
            </p:nvSpPr>
            <p:spPr bwMode="auto">
              <a:xfrm>
                <a:off x="3100" y="2312"/>
                <a:ext cx="12" cy="20"/>
              </a:xfrm>
              <a:custGeom>
                <a:avLst/>
                <a:gdLst>
                  <a:gd name="T0" fmla="*/ 4 w 12"/>
                  <a:gd name="T1" fmla="*/ 0 h 20"/>
                  <a:gd name="T2" fmla="*/ 0 w 12"/>
                  <a:gd name="T3" fmla="*/ 10 h 20"/>
                  <a:gd name="T4" fmla="*/ 2 w 12"/>
                  <a:gd name="T5" fmla="*/ 20 h 20"/>
                  <a:gd name="T6" fmla="*/ 8 w 12"/>
                  <a:gd name="T7" fmla="*/ 20 h 20"/>
                  <a:gd name="T8" fmla="*/ 12 w 12"/>
                  <a:gd name="T9" fmla="*/ 16 h 20"/>
                  <a:gd name="T10" fmla="*/ 12 w 12"/>
                  <a:gd name="T11" fmla="*/ 6 h 20"/>
                  <a:gd name="T12" fmla="*/ 6 w 12"/>
                  <a:gd name="T13" fmla="*/ 10 h 20"/>
                  <a:gd name="T14" fmla="*/ 4 w 12"/>
                  <a:gd name="T15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" h="20">
                    <a:moveTo>
                      <a:pt x="4" y="0"/>
                    </a:moveTo>
                    <a:lnTo>
                      <a:pt x="0" y="10"/>
                    </a:lnTo>
                    <a:lnTo>
                      <a:pt x="2" y="20"/>
                    </a:lnTo>
                    <a:lnTo>
                      <a:pt x="8" y="20"/>
                    </a:lnTo>
                    <a:lnTo>
                      <a:pt x="12" y="16"/>
                    </a:lnTo>
                    <a:lnTo>
                      <a:pt x="12" y="6"/>
                    </a:lnTo>
                    <a:lnTo>
                      <a:pt x="6" y="1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5" name="Freeform 127"/>
              <p:cNvSpPr>
                <a:spLocks/>
              </p:cNvSpPr>
              <p:nvPr/>
            </p:nvSpPr>
            <p:spPr bwMode="auto">
              <a:xfrm>
                <a:off x="3040" y="2284"/>
                <a:ext cx="10" cy="24"/>
              </a:xfrm>
              <a:custGeom>
                <a:avLst/>
                <a:gdLst>
                  <a:gd name="T0" fmla="*/ 8 w 10"/>
                  <a:gd name="T1" fmla="*/ 0 h 24"/>
                  <a:gd name="T2" fmla="*/ 10 w 10"/>
                  <a:gd name="T3" fmla="*/ 12 h 24"/>
                  <a:gd name="T4" fmla="*/ 8 w 10"/>
                  <a:gd name="T5" fmla="*/ 24 h 24"/>
                  <a:gd name="T6" fmla="*/ 2 w 10"/>
                  <a:gd name="T7" fmla="*/ 24 h 24"/>
                  <a:gd name="T8" fmla="*/ 0 w 10"/>
                  <a:gd name="T9" fmla="*/ 12 h 24"/>
                  <a:gd name="T10" fmla="*/ 2 w 10"/>
                  <a:gd name="T11" fmla="*/ 0 h 24"/>
                  <a:gd name="T12" fmla="*/ 8 w 10"/>
                  <a:gd name="T13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0" h="24">
                    <a:moveTo>
                      <a:pt x="8" y="0"/>
                    </a:moveTo>
                    <a:lnTo>
                      <a:pt x="10" y="12"/>
                    </a:lnTo>
                    <a:lnTo>
                      <a:pt x="8" y="24"/>
                    </a:lnTo>
                    <a:lnTo>
                      <a:pt x="2" y="24"/>
                    </a:lnTo>
                    <a:lnTo>
                      <a:pt x="0" y="12"/>
                    </a:lnTo>
                    <a:lnTo>
                      <a:pt x="2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A8B8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6" name="Freeform 128"/>
              <p:cNvSpPr>
                <a:spLocks/>
              </p:cNvSpPr>
              <p:nvPr/>
            </p:nvSpPr>
            <p:spPr bwMode="auto">
              <a:xfrm>
                <a:off x="2752" y="2418"/>
                <a:ext cx="158" cy="174"/>
              </a:xfrm>
              <a:custGeom>
                <a:avLst/>
                <a:gdLst>
                  <a:gd name="T0" fmla="*/ 68 w 158"/>
                  <a:gd name="T1" fmla="*/ 0 h 174"/>
                  <a:gd name="T2" fmla="*/ 42 w 158"/>
                  <a:gd name="T3" fmla="*/ 6 h 174"/>
                  <a:gd name="T4" fmla="*/ 26 w 158"/>
                  <a:gd name="T5" fmla="*/ 16 h 174"/>
                  <a:gd name="T6" fmla="*/ 14 w 158"/>
                  <a:gd name="T7" fmla="*/ 30 h 174"/>
                  <a:gd name="T8" fmla="*/ 0 w 158"/>
                  <a:gd name="T9" fmla="*/ 56 h 174"/>
                  <a:gd name="T10" fmla="*/ 2 w 158"/>
                  <a:gd name="T11" fmla="*/ 106 h 174"/>
                  <a:gd name="T12" fmla="*/ 10 w 158"/>
                  <a:gd name="T13" fmla="*/ 132 h 174"/>
                  <a:gd name="T14" fmla="*/ 28 w 158"/>
                  <a:gd name="T15" fmla="*/ 156 h 174"/>
                  <a:gd name="T16" fmla="*/ 42 w 158"/>
                  <a:gd name="T17" fmla="*/ 168 h 174"/>
                  <a:gd name="T18" fmla="*/ 66 w 158"/>
                  <a:gd name="T19" fmla="*/ 174 h 174"/>
                  <a:gd name="T20" fmla="*/ 92 w 158"/>
                  <a:gd name="T21" fmla="*/ 172 h 174"/>
                  <a:gd name="T22" fmla="*/ 118 w 158"/>
                  <a:gd name="T23" fmla="*/ 162 h 174"/>
                  <a:gd name="T24" fmla="*/ 138 w 158"/>
                  <a:gd name="T25" fmla="*/ 152 h 174"/>
                  <a:gd name="T26" fmla="*/ 154 w 158"/>
                  <a:gd name="T27" fmla="*/ 124 h 174"/>
                  <a:gd name="T28" fmla="*/ 158 w 158"/>
                  <a:gd name="T29" fmla="*/ 94 h 174"/>
                  <a:gd name="T30" fmla="*/ 156 w 158"/>
                  <a:gd name="T31" fmla="*/ 86 h 174"/>
                  <a:gd name="T32" fmla="*/ 150 w 158"/>
                  <a:gd name="T33" fmla="*/ 84 h 174"/>
                  <a:gd name="T34" fmla="*/ 136 w 158"/>
                  <a:gd name="T35" fmla="*/ 76 h 174"/>
                  <a:gd name="T36" fmla="*/ 140 w 158"/>
                  <a:gd name="T37" fmla="*/ 64 h 174"/>
                  <a:gd name="T38" fmla="*/ 138 w 158"/>
                  <a:gd name="T39" fmla="*/ 42 h 174"/>
                  <a:gd name="T40" fmla="*/ 118 w 158"/>
                  <a:gd name="T41" fmla="*/ 22 h 174"/>
                  <a:gd name="T42" fmla="*/ 108 w 158"/>
                  <a:gd name="T43" fmla="*/ 22 h 174"/>
                  <a:gd name="T44" fmla="*/ 102 w 158"/>
                  <a:gd name="T45" fmla="*/ 26 h 174"/>
                  <a:gd name="T46" fmla="*/ 98 w 158"/>
                  <a:gd name="T47" fmla="*/ 34 h 174"/>
                  <a:gd name="T48" fmla="*/ 110 w 158"/>
                  <a:gd name="T49" fmla="*/ 54 h 174"/>
                  <a:gd name="T50" fmla="*/ 110 w 158"/>
                  <a:gd name="T51" fmla="*/ 72 h 174"/>
                  <a:gd name="T52" fmla="*/ 106 w 158"/>
                  <a:gd name="T53" fmla="*/ 88 h 174"/>
                  <a:gd name="T54" fmla="*/ 84 w 158"/>
                  <a:gd name="T55" fmla="*/ 98 h 174"/>
                  <a:gd name="T56" fmla="*/ 68 w 158"/>
                  <a:gd name="T57" fmla="*/ 100 h 174"/>
                  <a:gd name="T58" fmla="*/ 56 w 158"/>
                  <a:gd name="T59" fmla="*/ 90 h 174"/>
                  <a:gd name="T60" fmla="*/ 46 w 158"/>
                  <a:gd name="T61" fmla="*/ 66 h 174"/>
                  <a:gd name="T62" fmla="*/ 48 w 158"/>
                  <a:gd name="T63" fmla="*/ 54 h 174"/>
                  <a:gd name="T64" fmla="*/ 60 w 158"/>
                  <a:gd name="T65" fmla="*/ 36 h 174"/>
                  <a:gd name="T66" fmla="*/ 78 w 158"/>
                  <a:gd name="T67" fmla="*/ 30 h 174"/>
                  <a:gd name="T68" fmla="*/ 84 w 158"/>
                  <a:gd name="T69" fmla="*/ 20 h 174"/>
                  <a:gd name="T70" fmla="*/ 84 w 158"/>
                  <a:gd name="T71" fmla="*/ 12 h 174"/>
                  <a:gd name="T72" fmla="*/ 68 w 158"/>
                  <a:gd name="T73" fmla="*/ 0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8" h="174">
                    <a:moveTo>
                      <a:pt x="68" y="0"/>
                    </a:moveTo>
                    <a:lnTo>
                      <a:pt x="68" y="0"/>
                    </a:lnTo>
                    <a:lnTo>
                      <a:pt x="54" y="2"/>
                    </a:lnTo>
                    <a:lnTo>
                      <a:pt x="42" y="6"/>
                    </a:lnTo>
                    <a:lnTo>
                      <a:pt x="34" y="10"/>
                    </a:lnTo>
                    <a:lnTo>
                      <a:pt x="26" y="16"/>
                    </a:lnTo>
                    <a:lnTo>
                      <a:pt x="20" y="22"/>
                    </a:lnTo>
                    <a:lnTo>
                      <a:pt x="14" y="30"/>
                    </a:lnTo>
                    <a:lnTo>
                      <a:pt x="0" y="56"/>
                    </a:lnTo>
                    <a:lnTo>
                      <a:pt x="0" y="56"/>
                    </a:lnTo>
                    <a:lnTo>
                      <a:pt x="2" y="90"/>
                    </a:lnTo>
                    <a:lnTo>
                      <a:pt x="2" y="106"/>
                    </a:lnTo>
                    <a:lnTo>
                      <a:pt x="6" y="118"/>
                    </a:lnTo>
                    <a:lnTo>
                      <a:pt x="10" y="132"/>
                    </a:lnTo>
                    <a:lnTo>
                      <a:pt x="18" y="144"/>
                    </a:lnTo>
                    <a:lnTo>
                      <a:pt x="28" y="156"/>
                    </a:lnTo>
                    <a:lnTo>
                      <a:pt x="42" y="168"/>
                    </a:lnTo>
                    <a:lnTo>
                      <a:pt x="42" y="168"/>
                    </a:lnTo>
                    <a:lnTo>
                      <a:pt x="54" y="172"/>
                    </a:lnTo>
                    <a:lnTo>
                      <a:pt x="66" y="174"/>
                    </a:lnTo>
                    <a:lnTo>
                      <a:pt x="78" y="174"/>
                    </a:lnTo>
                    <a:lnTo>
                      <a:pt x="92" y="172"/>
                    </a:lnTo>
                    <a:lnTo>
                      <a:pt x="106" y="168"/>
                    </a:lnTo>
                    <a:lnTo>
                      <a:pt x="118" y="162"/>
                    </a:lnTo>
                    <a:lnTo>
                      <a:pt x="138" y="152"/>
                    </a:lnTo>
                    <a:lnTo>
                      <a:pt x="138" y="152"/>
                    </a:lnTo>
                    <a:lnTo>
                      <a:pt x="148" y="136"/>
                    </a:lnTo>
                    <a:lnTo>
                      <a:pt x="154" y="124"/>
                    </a:lnTo>
                    <a:lnTo>
                      <a:pt x="158" y="110"/>
                    </a:lnTo>
                    <a:lnTo>
                      <a:pt x="158" y="94"/>
                    </a:lnTo>
                    <a:lnTo>
                      <a:pt x="158" y="94"/>
                    </a:lnTo>
                    <a:lnTo>
                      <a:pt x="156" y="86"/>
                    </a:lnTo>
                    <a:lnTo>
                      <a:pt x="154" y="84"/>
                    </a:lnTo>
                    <a:lnTo>
                      <a:pt x="150" y="84"/>
                    </a:lnTo>
                    <a:lnTo>
                      <a:pt x="144" y="88"/>
                    </a:lnTo>
                    <a:lnTo>
                      <a:pt x="136" y="76"/>
                    </a:lnTo>
                    <a:lnTo>
                      <a:pt x="136" y="76"/>
                    </a:lnTo>
                    <a:lnTo>
                      <a:pt x="140" y="64"/>
                    </a:lnTo>
                    <a:lnTo>
                      <a:pt x="140" y="52"/>
                    </a:lnTo>
                    <a:lnTo>
                      <a:pt x="138" y="42"/>
                    </a:lnTo>
                    <a:lnTo>
                      <a:pt x="130" y="30"/>
                    </a:lnTo>
                    <a:lnTo>
                      <a:pt x="118" y="22"/>
                    </a:lnTo>
                    <a:lnTo>
                      <a:pt x="118" y="22"/>
                    </a:lnTo>
                    <a:lnTo>
                      <a:pt x="108" y="22"/>
                    </a:lnTo>
                    <a:lnTo>
                      <a:pt x="104" y="22"/>
                    </a:lnTo>
                    <a:lnTo>
                      <a:pt x="102" y="26"/>
                    </a:lnTo>
                    <a:lnTo>
                      <a:pt x="98" y="34"/>
                    </a:lnTo>
                    <a:lnTo>
                      <a:pt x="98" y="34"/>
                    </a:lnTo>
                    <a:lnTo>
                      <a:pt x="108" y="48"/>
                    </a:lnTo>
                    <a:lnTo>
                      <a:pt x="110" y="54"/>
                    </a:lnTo>
                    <a:lnTo>
                      <a:pt x="112" y="60"/>
                    </a:lnTo>
                    <a:lnTo>
                      <a:pt x="110" y="72"/>
                    </a:lnTo>
                    <a:lnTo>
                      <a:pt x="106" y="88"/>
                    </a:lnTo>
                    <a:lnTo>
                      <a:pt x="106" y="88"/>
                    </a:lnTo>
                    <a:lnTo>
                      <a:pt x="94" y="94"/>
                    </a:lnTo>
                    <a:lnTo>
                      <a:pt x="84" y="98"/>
                    </a:lnTo>
                    <a:lnTo>
                      <a:pt x="74" y="100"/>
                    </a:lnTo>
                    <a:lnTo>
                      <a:pt x="68" y="100"/>
                    </a:lnTo>
                    <a:lnTo>
                      <a:pt x="60" y="96"/>
                    </a:lnTo>
                    <a:lnTo>
                      <a:pt x="56" y="90"/>
                    </a:lnTo>
                    <a:lnTo>
                      <a:pt x="50" y="80"/>
                    </a:lnTo>
                    <a:lnTo>
                      <a:pt x="46" y="66"/>
                    </a:lnTo>
                    <a:lnTo>
                      <a:pt x="48" y="54"/>
                    </a:lnTo>
                    <a:lnTo>
                      <a:pt x="48" y="54"/>
                    </a:lnTo>
                    <a:lnTo>
                      <a:pt x="54" y="42"/>
                    </a:lnTo>
                    <a:lnTo>
                      <a:pt x="60" y="36"/>
                    </a:lnTo>
                    <a:lnTo>
                      <a:pt x="66" y="32"/>
                    </a:lnTo>
                    <a:lnTo>
                      <a:pt x="78" y="30"/>
                    </a:lnTo>
                    <a:lnTo>
                      <a:pt x="78" y="30"/>
                    </a:lnTo>
                    <a:lnTo>
                      <a:pt x="84" y="20"/>
                    </a:lnTo>
                    <a:lnTo>
                      <a:pt x="84" y="16"/>
                    </a:lnTo>
                    <a:lnTo>
                      <a:pt x="84" y="12"/>
                    </a:lnTo>
                    <a:lnTo>
                      <a:pt x="78" y="6"/>
                    </a:lnTo>
                    <a:lnTo>
                      <a:pt x="68" y="0"/>
                    </a:lnTo>
                    <a:lnTo>
                      <a:pt x="68" y="0"/>
                    </a:lnTo>
                    <a:close/>
                  </a:path>
                </a:pathLst>
              </a:custGeom>
              <a:solidFill>
                <a:srgbClr val="A421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7" name="Freeform 129"/>
              <p:cNvSpPr>
                <a:spLocks/>
              </p:cNvSpPr>
              <p:nvPr/>
            </p:nvSpPr>
            <p:spPr bwMode="auto">
              <a:xfrm>
                <a:off x="2720" y="1902"/>
                <a:ext cx="152" cy="174"/>
              </a:xfrm>
              <a:custGeom>
                <a:avLst/>
                <a:gdLst>
                  <a:gd name="T0" fmla="*/ 100 w 152"/>
                  <a:gd name="T1" fmla="*/ 6 h 174"/>
                  <a:gd name="T2" fmla="*/ 74 w 152"/>
                  <a:gd name="T3" fmla="*/ 0 h 174"/>
                  <a:gd name="T4" fmla="*/ 54 w 152"/>
                  <a:gd name="T5" fmla="*/ 4 h 174"/>
                  <a:gd name="T6" fmla="*/ 38 w 152"/>
                  <a:gd name="T7" fmla="*/ 14 h 174"/>
                  <a:gd name="T8" fmla="*/ 18 w 152"/>
                  <a:gd name="T9" fmla="*/ 34 h 174"/>
                  <a:gd name="T10" fmla="*/ 2 w 152"/>
                  <a:gd name="T11" fmla="*/ 82 h 174"/>
                  <a:gd name="T12" fmla="*/ 0 w 152"/>
                  <a:gd name="T13" fmla="*/ 108 h 174"/>
                  <a:gd name="T14" fmla="*/ 10 w 152"/>
                  <a:gd name="T15" fmla="*/ 136 h 174"/>
                  <a:gd name="T16" fmla="*/ 20 w 152"/>
                  <a:gd name="T17" fmla="*/ 154 h 174"/>
                  <a:gd name="T18" fmla="*/ 38 w 152"/>
                  <a:gd name="T19" fmla="*/ 168 h 174"/>
                  <a:gd name="T20" fmla="*/ 64 w 152"/>
                  <a:gd name="T21" fmla="*/ 174 h 174"/>
                  <a:gd name="T22" fmla="*/ 90 w 152"/>
                  <a:gd name="T23" fmla="*/ 174 h 174"/>
                  <a:gd name="T24" fmla="*/ 114 w 152"/>
                  <a:gd name="T25" fmla="*/ 172 h 174"/>
                  <a:gd name="T26" fmla="*/ 138 w 152"/>
                  <a:gd name="T27" fmla="*/ 150 h 174"/>
                  <a:gd name="T28" fmla="*/ 152 w 152"/>
                  <a:gd name="T29" fmla="*/ 122 h 174"/>
                  <a:gd name="T30" fmla="*/ 152 w 152"/>
                  <a:gd name="T31" fmla="*/ 116 h 174"/>
                  <a:gd name="T32" fmla="*/ 148 w 152"/>
                  <a:gd name="T33" fmla="*/ 112 h 174"/>
                  <a:gd name="T34" fmla="*/ 138 w 152"/>
                  <a:gd name="T35" fmla="*/ 100 h 174"/>
                  <a:gd name="T36" fmla="*/ 146 w 152"/>
                  <a:gd name="T37" fmla="*/ 88 h 174"/>
                  <a:gd name="T38" fmla="*/ 150 w 152"/>
                  <a:gd name="T39" fmla="*/ 68 h 174"/>
                  <a:gd name="T40" fmla="*/ 138 w 152"/>
                  <a:gd name="T41" fmla="*/ 42 h 174"/>
                  <a:gd name="T42" fmla="*/ 130 w 152"/>
                  <a:gd name="T43" fmla="*/ 38 h 174"/>
                  <a:gd name="T44" fmla="*/ 122 w 152"/>
                  <a:gd name="T45" fmla="*/ 40 h 174"/>
                  <a:gd name="T46" fmla="*/ 116 w 152"/>
                  <a:gd name="T47" fmla="*/ 48 h 174"/>
                  <a:gd name="T48" fmla="*/ 120 w 152"/>
                  <a:gd name="T49" fmla="*/ 68 h 174"/>
                  <a:gd name="T50" fmla="*/ 114 w 152"/>
                  <a:gd name="T51" fmla="*/ 84 h 174"/>
                  <a:gd name="T52" fmla="*/ 104 w 152"/>
                  <a:gd name="T53" fmla="*/ 98 h 174"/>
                  <a:gd name="T54" fmla="*/ 72 w 152"/>
                  <a:gd name="T55" fmla="*/ 100 h 174"/>
                  <a:gd name="T56" fmla="*/ 60 w 152"/>
                  <a:gd name="T57" fmla="*/ 92 h 174"/>
                  <a:gd name="T58" fmla="*/ 56 w 152"/>
                  <a:gd name="T59" fmla="*/ 74 h 174"/>
                  <a:gd name="T60" fmla="*/ 62 w 152"/>
                  <a:gd name="T61" fmla="*/ 48 h 174"/>
                  <a:gd name="T62" fmla="*/ 72 w 152"/>
                  <a:gd name="T63" fmla="*/ 40 h 174"/>
                  <a:gd name="T64" fmla="*/ 86 w 152"/>
                  <a:gd name="T65" fmla="*/ 34 h 174"/>
                  <a:gd name="T66" fmla="*/ 98 w 152"/>
                  <a:gd name="T67" fmla="*/ 36 h 174"/>
                  <a:gd name="T68" fmla="*/ 110 w 152"/>
                  <a:gd name="T69" fmla="*/ 26 h 174"/>
                  <a:gd name="T70" fmla="*/ 106 w 152"/>
                  <a:gd name="T71" fmla="*/ 14 h 174"/>
                  <a:gd name="T72" fmla="*/ 100 w 152"/>
                  <a:gd name="T73" fmla="*/ 6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2" h="174">
                    <a:moveTo>
                      <a:pt x="100" y="6"/>
                    </a:moveTo>
                    <a:lnTo>
                      <a:pt x="100" y="6"/>
                    </a:lnTo>
                    <a:lnTo>
                      <a:pt x="86" y="2"/>
                    </a:lnTo>
                    <a:lnTo>
                      <a:pt x="74" y="0"/>
                    </a:lnTo>
                    <a:lnTo>
                      <a:pt x="64" y="2"/>
                    </a:lnTo>
                    <a:lnTo>
                      <a:pt x="54" y="4"/>
                    </a:lnTo>
                    <a:lnTo>
                      <a:pt x="46" y="8"/>
                    </a:lnTo>
                    <a:lnTo>
                      <a:pt x="38" y="14"/>
                    </a:lnTo>
                    <a:lnTo>
                      <a:pt x="18" y="34"/>
                    </a:lnTo>
                    <a:lnTo>
                      <a:pt x="18" y="34"/>
                    </a:lnTo>
                    <a:lnTo>
                      <a:pt x="6" y="66"/>
                    </a:lnTo>
                    <a:lnTo>
                      <a:pt x="2" y="82"/>
                    </a:lnTo>
                    <a:lnTo>
                      <a:pt x="0" y="94"/>
                    </a:lnTo>
                    <a:lnTo>
                      <a:pt x="0" y="108"/>
                    </a:lnTo>
                    <a:lnTo>
                      <a:pt x="4" y="122"/>
                    </a:lnTo>
                    <a:lnTo>
                      <a:pt x="10" y="136"/>
                    </a:lnTo>
                    <a:lnTo>
                      <a:pt x="20" y="154"/>
                    </a:lnTo>
                    <a:lnTo>
                      <a:pt x="20" y="154"/>
                    </a:lnTo>
                    <a:lnTo>
                      <a:pt x="28" y="162"/>
                    </a:lnTo>
                    <a:lnTo>
                      <a:pt x="38" y="168"/>
                    </a:lnTo>
                    <a:lnTo>
                      <a:pt x="50" y="172"/>
                    </a:lnTo>
                    <a:lnTo>
                      <a:pt x="64" y="174"/>
                    </a:lnTo>
                    <a:lnTo>
                      <a:pt x="78" y="174"/>
                    </a:lnTo>
                    <a:lnTo>
                      <a:pt x="90" y="174"/>
                    </a:lnTo>
                    <a:lnTo>
                      <a:pt x="114" y="172"/>
                    </a:lnTo>
                    <a:lnTo>
                      <a:pt x="114" y="172"/>
                    </a:lnTo>
                    <a:lnTo>
                      <a:pt x="128" y="160"/>
                    </a:lnTo>
                    <a:lnTo>
                      <a:pt x="138" y="150"/>
                    </a:lnTo>
                    <a:lnTo>
                      <a:pt x="146" y="138"/>
                    </a:lnTo>
                    <a:lnTo>
                      <a:pt x="152" y="122"/>
                    </a:lnTo>
                    <a:lnTo>
                      <a:pt x="152" y="122"/>
                    </a:lnTo>
                    <a:lnTo>
                      <a:pt x="152" y="116"/>
                    </a:lnTo>
                    <a:lnTo>
                      <a:pt x="150" y="112"/>
                    </a:lnTo>
                    <a:lnTo>
                      <a:pt x="148" y="112"/>
                    </a:lnTo>
                    <a:lnTo>
                      <a:pt x="140" y="112"/>
                    </a:lnTo>
                    <a:lnTo>
                      <a:pt x="138" y="100"/>
                    </a:lnTo>
                    <a:lnTo>
                      <a:pt x="138" y="100"/>
                    </a:lnTo>
                    <a:lnTo>
                      <a:pt x="146" y="88"/>
                    </a:lnTo>
                    <a:lnTo>
                      <a:pt x="150" y="78"/>
                    </a:lnTo>
                    <a:lnTo>
                      <a:pt x="150" y="68"/>
                    </a:lnTo>
                    <a:lnTo>
                      <a:pt x="146" y="54"/>
                    </a:lnTo>
                    <a:lnTo>
                      <a:pt x="138" y="42"/>
                    </a:lnTo>
                    <a:lnTo>
                      <a:pt x="138" y="42"/>
                    </a:lnTo>
                    <a:lnTo>
                      <a:pt x="130" y="38"/>
                    </a:lnTo>
                    <a:lnTo>
                      <a:pt x="126" y="38"/>
                    </a:lnTo>
                    <a:lnTo>
                      <a:pt x="122" y="40"/>
                    </a:lnTo>
                    <a:lnTo>
                      <a:pt x="116" y="48"/>
                    </a:lnTo>
                    <a:lnTo>
                      <a:pt x="116" y="48"/>
                    </a:lnTo>
                    <a:lnTo>
                      <a:pt x="120" y="62"/>
                    </a:lnTo>
                    <a:lnTo>
                      <a:pt x="120" y="68"/>
                    </a:lnTo>
                    <a:lnTo>
                      <a:pt x="120" y="74"/>
                    </a:lnTo>
                    <a:lnTo>
                      <a:pt x="114" y="84"/>
                    </a:lnTo>
                    <a:lnTo>
                      <a:pt x="104" y="98"/>
                    </a:lnTo>
                    <a:lnTo>
                      <a:pt x="104" y="98"/>
                    </a:lnTo>
                    <a:lnTo>
                      <a:pt x="80" y="102"/>
                    </a:lnTo>
                    <a:lnTo>
                      <a:pt x="72" y="100"/>
                    </a:lnTo>
                    <a:lnTo>
                      <a:pt x="64" y="98"/>
                    </a:lnTo>
                    <a:lnTo>
                      <a:pt x="60" y="92"/>
                    </a:lnTo>
                    <a:lnTo>
                      <a:pt x="58" y="84"/>
                    </a:lnTo>
                    <a:lnTo>
                      <a:pt x="56" y="74"/>
                    </a:lnTo>
                    <a:lnTo>
                      <a:pt x="56" y="58"/>
                    </a:lnTo>
                    <a:lnTo>
                      <a:pt x="62" y="48"/>
                    </a:lnTo>
                    <a:lnTo>
                      <a:pt x="62" y="48"/>
                    </a:lnTo>
                    <a:lnTo>
                      <a:pt x="72" y="40"/>
                    </a:lnTo>
                    <a:lnTo>
                      <a:pt x="78" y="36"/>
                    </a:lnTo>
                    <a:lnTo>
                      <a:pt x="86" y="34"/>
                    </a:lnTo>
                    <a:lnTo>
                      <a:pt x="98" y="36"/>
                    </a:lnTo>
                    <a:lnTo>
                      <a:pt x="98" y="36"/>
                    </a:lnTo>
                    <a:lnTo>
                      <a:pt x="108" y="28"/>
                    </a:lnTo>
                    <a:lnTo>
                      <a:pt x="110" y="26"/>
                    </a:lnTo>
                    <a:lnTo>
                      <a:pt x="110" y="22"/>
                    </a:lnTo>
                    <a:lnTo>
                      <a:pt x="106" y="14"/>
                    </a:lnTo>
                    <a:lnTo>
                      <a:pt x="100" y="6"/>
                    </a:lnTo>
                    <a:lnTo>
                      <a:pt x="100" y="6"/>
                    </a:lnTo>
                    <a:close/>
                  </a:path>
                </a:pathLst>
              </a:custGeom>
              <a:solidFill>
                <a:srgbClr val="A421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8" name="Freeform 130"/>
              <p:cNvSpPr>
                <a:spLocks/>
              </p:cNvSpPr>
              <p:nvPr/>
            </p:nvSpPr>
            <p:spPr bwMode="auto">
              <a:xfrm>
                <a:off x="2802" y="2454"/>
                <a:ext cx="56" cy="58"/>
              </a:xfrm>
              <a:custGeom>
                <a:avLst/>
                <a:gdLst>
                  <a:gd name="T0" fmla="*/ 16 w 56"/>
                  <a:gd name="T1" fmla="*/ 0 h 58"/>
                  <a:gd name="T2" fmla="*/ 2 w 56"/>
                  <a:gd name="T3" fmla="*/ 10 h 58"/>
                  <a:gd name="T4" fmla="*/ 0 w 56"/>
                  <a:gd name="T5" fmla="*/ 26 h 58"/>
                  <a:gd name="T6" fmla="*/ 6 w 56"/>
                  <a:gd name="T7" fmla="*/ 44 h 58"/>
                  <a:gd name="T8" fmla="*/ 22 w 56"/>
                  <a:gd name="T9" fmla="*/ 58 h 58"/>
                  <a:gd name="T10" fmla="*/ 40 w 56"/>
                  <a:gd name="T11" fmla="*/ 54 h 58"/>
                  <a:gd name="T12" fmla="*/ 52 w 56"/>
                  <a:gd name="T13" fmla="*/ 44 h 58"/>
                  <a:gd name="T14" fmla="*/ 56 w 56"/>
                  <a:gd name="T15" fmla="*/ 28 h 58"/>
                  <a:gd name="T16" fmla="*/ 56 w 56"/>
                  <a:gd name="T17" fmla="*/ 14 h 58"/>
                  <a:gd name="T18" fmla="*/ 50 w 56"/>
                  <a:gd name="T19" fmla="*/ 6 h 58"/>
                  <a:gd name="T20" fmla="*/ 44 w 56"/>
                  <a:gd name="T21" fmla="*/ 2 h 58"/>
                  <a:gd name="T22" fmla="*/ 36 w 56"/>
                  <a:gd name="T23" fmla="*/ 8 h 58"/>
                  <a:gd name="T24" fmla="*/ 44 w 56"/>
                  <a:gd name="T25" fmla="*/ 20 h 58"/>
                  <a:gd name="T26" fmla="*/ 44 w 56"/>
                  <a:gd name="T27" fmla="*/ 32 h 58"/>
                  <a:gd name="T28" fmla="*/ 36 w 56"/>
                  <a:gd name="T29" fmla="*/ 38 h 58"/>
                  <a:gd name="T30" fmla="*/ 22 w 56"/>
                  <a:gd name="T31" fmla="*/ 40 h 58"/>
                  <a:gd name="T32" fmla="*/ 14 w 56"/>
                  <a:gd name="T33" fmla="*/ 28 h 58"/>
                  <a:gd name="T34" fmla="*/ 14 w 56"/>
                  <a:gd name="T35" fmla="*/ 14 h 58"/>
                  <a:gd name="T36" fmla="*/ 24 w 56"/>
                  <a:gd name="T37" fmla="*/ 8 h 58"/>
                  <a:gd name="T38" fmla="*/ 26 w 56"/>
                  <a:gd name="T39" fmla="*/ 2 h 58"/>
                  <a:gd name="T40" fmla="*/ 16 w 56"/>
                  <a:gd name="T41" fmla="*/ 0 h 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6" h="58">
                    <a:moveTo>
                      <a:pt x="16" y="0"/>
                    </a:moveTo>
                    <a:lnTo>
                      <a:pt x="2" y="10"/>
                    </a:lnTo>
                    <a:lnTo>
                      <a:pt x="0" y="26"/>
                    </a:lnTo>
                    <a:lnTo>
                      <a:pt x="6" y="44"/>
                    </a:lnTo>
                    <a:lnTo>
                      <a:pt x="22" y="58"/>
                    </a:lnTo>
                    <a:lnTo>
                      <a:pt x="40" y="54"/>
                    </a:lnTo>
                    <a:lnTo>
                      <a:pt x="52" y="44"/>
                    </a:lnTo>
                    <a:lnTo>
                      <a:pt x="56" y="28"/>
                    </a:lnTo>
                    <a:lnTo>
                      <a:pt x="56" y="14"/>
                    </a:lnTo>
                    <a:lnTo>
                      <a:pt x="50" y="6"/>
                    </a:lnTo>
                    <a:lnTo>
                      <a:pt x="44" y="2"/>
                    </a:lnTo>
                    <a:lnTo>
                      <a:pt x="36" y="8"/>
                    </a:lnTo>
                    <a:lnTo>
                      <a:pt x="44" y="20"/>
                    </a:lnTo>
                    <a:lnTo>
                      <a:pt x="44" y="32"/>
                    </a:lnTo>
                    <a:lnTo>
                      <a:pt x="36" y="38"/>
                    </a:lnTo>
                    <a:lnTo>
                      <a:pt x="22" y="40"/>
                    </a:lnTo>
                    <a:lnTo>
                      <a:pt x="14" y="28"/>
                    </a:lnTo>
                    <a:lnTo>
                      <a:pt x="14" y="14"/>
                    </a:lnTo>
                    <a:lnTo>
                      <a:pt x="24" y="8"/>
                    </a:lnTo>
                    <a:lnTo>
                      <a:pt x="26" y="2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A421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49" name="Freeform 131"/>
              <p:cNvSpPr>
                <a:spLocks/>
              </p:cNvSpPr>
              <p:nvPr/>
            </p:nvSpPr>
            <p:spPr bwMode="auto">
              <a:xfrm>
                <a:off x="2782" y="1938"/>
                <a:ext cx="56" cy="60"/>
              </a:xfrm>
              <a:custGeom>
                <a:avLst/>
                <a:gdLst>
                  <a:gd name="T0" fmla="*/ 24 w 56"/>
                  <a:gd name="T1" fmla="*/ 0 h 60"/>
                  <a:gd name="T2" fmla="*/ 6 w 56"/>
                  <a:gd name="T3" fmla="*/ 8 h 60"/>
                  <a:gd name="T4" fmla="*/ 0 w 56"/>
                  <a:gd name="T5" fmla="*/ 20 h 60"/>
                  <a:gd name="T6" fmla="*/ 0 w 56"/>
                  <a:gd name="T7" fmla="*/ 40 h 60"/>
                  <a:gd name="T8" fmla="*/ 10 w 56"/>
                  <a:gd name="T9" fmla="*/ 58 h 60"/>
                  <a:gd name="T10" fmla="*/ 28 w 56"/>
                  <a:gd name="T11" fmla="*/ 60 h 60"/>
                  <a:gd name="T12" fmla="*/ 40 w 56"/>
                  <a:gd name="T13" fmla="*/ 56 h 60"/>
                  <a:gd name="T14" fmla="*/ 52 w 56"/>
                  <a:gd name="T15" fmla="*/ 42 h 60"/>
                  <a:gd name="T16" fmla="*/ 56 w 56"/>
                  <a:gd name="T17" fmla="*/ 30 h 60"/>
                  <a:gd name="T18" fmla="*/ 52 w 56"/>
                  <a:gd name="T19" fmla="*/ 20 h 60"/>
                  <a:gd name="T20" fmla="*/ 48 w 56"/>
                  <a:gd name="T21" fmla="*/ 14 h 60"/>
                  <a:gd name="T22" fmla="*/ 40 w 56"/>
                  <a:gd name="T23" fmla="*/ 16 h 60"/>
                  <a:gd name="T24" fmla="*/ 42 w 56"/>
                  <a:gd name="T25" fmla="*/ 30 h 60"/>
                  <a:gd name="T26" fmla="*/ 38 w 56"/>
                  <a:gd name="T27" fmla="*/ 42 h 60"/>
                  <a:gd name="T28" fmla="*/ 28 w 56"/>
                  <a:gd name="T29" fmla="*/ 44 h 60"/>
                  <a:gd name="T30" fmla="*/ 16 w 56"/>
                  <a:gd name="T31" fmla="*/ 42 h 60"/>
                  <a:gd name="T32" fmla="*/ 12 w 56"/>
                  <a:gd name="T33" fmla="*/ 26 h 60"/>
                  <a:gd name="T34" fmla="*/ 18 w 56"/>
                  <a:gd name="T35" fmla="*/ 14 h 60"/>
                  <a:gd name="T36" fmla="*/ 28 w 56"/>
                  <a:gd name="T37" fmla="*/ 12 h 60"/>
                  <a:gd name="T38" fmla="*/ 32 w 56"/>
                  <a:gd name="T39" fmla="*/ 6 h 60"/>
                  <a:gd name="T40" fmla="*/ 24 w 56"/>
                  <a:gd name="T41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6" h="60">
                    <a:moveTo>
                      <a:pt x="24" y="0"/>
                    </a:moveTo>
                    <a:lnTo>
                      <a:pt x="6" y="8"/>
                    </a:lnTo>
                    <a:lnTo>
                      <a:pt x="0" y="20"/>
                    </a:lnTo>
                    <a:lnTo>
                      <a:pt x="0" y="40"/>
                    </a:lnTo>
                    <a:lnTo>
                      <a:pt x="10" y="58"/>
                    </a:lnTo>
                    <a:lnTo>
                      <a:pt x="28" y="60"/>
                    </a:lnTo>
                    <a:lnTo>
                      <a:pt x="40" y="56"/>
                    </a:lnTo>
                    <a:lnTo>
                      <a:pt x="52" y="42"/>
                    </a:lnTo>
                    <a:lnTo>
                      <a:pt x="56" y="30"/>
                    </a:lnTo>
                    <a:lnTo>
                      <a:pt x="52" y="20"/>
                    </a:lnTo>
                    <a:lnTo>
                      <a:pt x="48" y="14"/>
                    </a:lnTo>
                    <a:lnTo>
                      <a:pt x="40" y="16"/>
                    </a:lnTo>
                    <a:lnTo>
                      <a:pt x="42" y="30"/>
                    </a:lnTo>
                    <a:lnTo>
                      <a:pt x="38" y="42"/>
                    </a:lnTo>
                    <a:lnTo>
                      <a:pt x="28" y="44"/>
                    </a:lnTo>
                    <a:lnTo>
                      <a:pt x="16" y="42"/>
                    </a:lnTo>
                    <a:lnTo>
                      <a:pt x="12" y="26"/>
                    </a:lnTo>
                    <a:lnTo>
                      <a:pt x="18" y="14"/>
                    </a:lnTo>
                    <a:lnTo>
                      <a:pt x="28" y="12"/>
                    </a:lnTo>
                    <a:lnTo>
                      <a:pt x="32" y="6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rgbClr val="A421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0" name="Freeform 132"/>
              <p:cNvSpPr>
                <a:spLocks/>
              </p:cNvSpPr>
              <p:nvPr/>
            </p:nvSpPr>
            <p:spPr bwMode="auto">
              <a:xfrm>
                <a:off x="2764" y="2432"/>
                <a:ext cx="126" cy="128"/>
              </a:xfrm>
              <a:custGeom>
                <a:avLst/>
                <a:gdLst>
                  <a:gd name="T0" fmla="*/ 102 w 126"/>
                  <a:gd name="T1" fmla="*/ 18 h 128"/>
                  <a:gd name="T2" fmla="*/ 102 w 126"/>
                  <a:gd name="T3" fmla="*/ 26 h 128"/>
                  <a:gd name="T4" fmla="*/ 102 w 126"/>
                  <a:gd name="T5" fmla="*/ 26 h 128"/>
                  <a:gd name="T6" fmla="*/ 104 w 126"/>
                  <a:gd name="T7" fmla="*/ 44 h 128"/>
                  <a:gd name="T8" fmla="*/ 104 w 126"/>
                  <a:gd name="T9" fmla="*/ 60 h 128"/>
                  <a:gd name="T10" fmla="*/ 102 w 126"/>
                  <a:gd name="T11" fmla="*/ 70 h 128"/>
                  <a:gd name="T12" fmla="*/ 98 w 126"/>
                  <a:gd name="T13" fmla="*/ 78 h 128"/>
                  <a:gd name="T14" fmla="*/ 98 w 126"/>
                  <a:gd name="T15" fmla="*/ 78 h 128"/>
                  <a:gd name="T16" fmla="*/ 84 w 126"/>
                  <a:gd name="T17" fmla="*/ 88 h 128"/>
                  <a:gd name="T18" fmla="*/ 76 w 126"/>
                  <a:gd name="T19" fmla="*/ 90 h 128"/>
                  <a:gd name="T20" fmla="*/ 70 w 126"/>
                  <a:gd name="T21" fmla="*/ 92 h 128"/>
                  <a:gd name="T22" fmla="*/ 62 w 126"/>
                  <a:gd name="T23" fmla="*/ 94 h 128"/>
                  <a:gd name="T24" fmla="*/ 54 w 126"/>
                  <a:gd name="T25" fmla="*/ 92 h 128"/>
                  <a:gd name="T26" fmla="*/ 46 w 126"/>
                  <a:gd name="T27" fmla="*/ 88 h 128"/>
                  <a:gd name="T28" fmla="*/ 38 w 126"/>
                  <a:gd name="T29" fmla="*/ 82 h 128"/>
                  <a:gd name="T30" fmla="*/ 38 w 126"/>
                  <a:gd name="T31" fmla="*/ 82 h 128"/>
                  <a:gd name="T32" fmla="*/ 30 w 126"/>
                  <a:gd name="T33" fmla="*/ 66 h 128"/>
                  <a:gd name="T34" fmla="*/ 24 w 126"/>
                  <a:gd name="T35" fmla="*/ 54 h 128"/>
                  <a:gd name="T36" fmla="*/ 24 w 126"/>
                  <a:gd name="T37" fmla="*/ 46 h 128"/>
                  <a:gd name="T38" fmla="*/ 26 w 126"/>
                  <a:gd name="T39" fmla="*/ 40 h 128"/>
                  <a:gd name="T40" fmla="*/ 28 w 126"/>
                  <a:gd name="T41" fmla="*/ 32 h 128"/>
                  <a:gd name="T42" fmla="*/ 34 w 126"/>
                  <a:gd name="T43" fmla="*/ 24 h 128"/>
                  <a:gd name="T44" fmla="*/ 46 w 126"/>
                  <a:gd name="T45" fmla="*/ 18 h 128"/>
                  <a:gd name="T46" fmla="*/ 52 w 126"/>
                  <a:gd name="T47" fmla="*/ 14 h 128"/>
                  <a:gd name="T48" fmla="*/ 52 w 126"/>
                  <a:gd name="T49" fmla="*/ 14 h 128"/>
                  <a:gd name="T50" fmla="*/ 52 w 126"/>
                  <a:gd name="T51" fmla="*/ 6 h 128"/>
                  <a:gd name="T52" fmla="*/ 50 w 126"/>
                  <a:gd name="T53" fmla="*/ 2 h 128"/>
                  <a:gd name="T54" fmla="*/ 46 w 126"/>
                  <a:gd name="T55" fmla="*/ 0 h 128"/>
                  <a:gd name="T56" fmla="*/ 42 w 126"/>
                  <a:gd name="T57" fmla="*/ 0 h 128"/>
                  <a:gd name="T58" fmla="*/ 30 w 126"/>
                  <a:gd name="T59" fmla="*/ 2 h 128"/>
                  <a:gd name="T60" fmla="*/ 20 w 126"/>
                  <a:gd name="T61" fmla="*/ 8 h 128"/>
                  <a:gd name="T62" fmla="*/ 20 w 126"/>
                  <a:gd name="T63" fmla="*/ 8 h 128"/>
                  <a:gd name="T64" fmla="*/ 10 w 126"/>
                  <a:gd name="T65" fmla="*/ 18 h 128"/>
                  <a:gd name="T66" fmla="*/ 4 w 126"/>
                  <a:gd name="T67" fmla="*/ 30 h 128"/>
                  <a:gd name="T68" fmla="*/ 2 w 126"/>
                  <a:gd name="T69" fmla="*/ 40 h 128"/>
                  <a:gd name="T70" fmla="*/ 0 w 126"/>
                  <a:gd name="T71" fmla="*/ 50 h 128"/>
                  <a:gd name="T72" fmla="*/ 0 w 126"/>
                  <a:gd name="T73" fmla="*/ 60 h 128"/>
                  <a:gd name="T74" fmla="*/ 2 w 126"/>
                  <a:gd name="T75" fmla="*/ 72 h 128"/>
                  <a:gd name="T76" fmla="*/ 10 w 126"/>
                  <a:gd name="T77" fmla="*/ 98 h 128"/>
                  <a:gd name="T78" fmla="*/ 10 w 126"/>
                  <a:gd name="T79" fmla="*/ 98 h 128"/>
                  <a:gd name="T80" fmla="*/ 18 w 126"/>
                  <a:gd name="T81" fmla="*/ 110 h 128"/>
                  <a:gd name="T82" fmla="*/ 28 w 126"/>
                  <a:gd name="T83" fmla="*/ 118 h 128"/>
                  <a:gd name="T84" fmla="*/ 38 w 126"/>
                  <a:gd name="T85" fmla="*/ 124 h 128"/>
                  <a:gd name="T86" fmla="*/ 50 w 126"/>
                  <a:gd name="T87" fmla="*/ 128 h 128"/>
                  <a:gd name="T88" fmla="*/ 62 w 126"/>
                  <a:gd name="T89" fmla="*/ 128 h 128"/>
                  <a:gd name="T90" fmla="*/ 74 w 126"/>
                  <a:gd name="T91" fmla="*/ 126 h 128"/>
                  <a:gd name="T92" fmla="*/ 86 w 126"/>
                  <a:gd name="T93" fmla="*/ 122 h 128"/>
                  <a:gd name="T94" fmla="*/ 100 w 126"/>
                  <a:gd name="T95" fmla="*/ 116 h 128"/>
                  <a:gd name="T96" fmla="*/ 116 w 126"/>
                  <a:gd name="T97" fmla="*/ 106 h 128"/>
                  <a:gd name="T98" fmla="*/ 122 w 126"/>
                  <a:gd name="T99" fmla="*/ 96 h 128"/>
                  <a:gd name="T100" fmla="*/ 126 w 126"/>
                  <a:gd name="T101" fmla="*/ 84 h 128"/>
                  <a:gd name="T102" fmla="*/ 120 w 126"/>
                  <a:gd name="T103" fmla="*/ 70 h 128"/>
                  <a:gd name="T104" fmla="*/ 120 w 126"/>
                  <a:gd name="T105" fmla="*/ 70 h 128"/>
                  <a:gd name="T106" fmla="*/ 120 w 126"/>
                  <a:gd name="T107" fmla="*/ 60 h 128"/>
                  <a:gd name="T108" fmla="*/ 120 w 126"/>
                  <a:gd name="T109" fmla="*/ 50 h 128"/>
                  <a:gd name="T110" fmla="*/ 116 w 126"/>
                  <a:gd name="T111" fmla="*/ 28 h 128"/>
                  <a:gd name="T112" fmla="*/ 114 w 126"/>
                  <a:gd name="T113" fmla="*/ 18 h 128"/>
                  <a:gd name="T114" fmla="*/ 102 w 126"/>
                  <a:gd name="T115" fmla="*/ 18 h 1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26" h="128">
                    <a:moveTo>
                      <a:pt x="102" y="18"/>
                    </a:moveTo>
                    <a:lnTo>
                      <a:pt x="102" y="26"/>
                    </a:lnTo>
                    <a:lnTo>
                      <a:pt x="102" y="26"/>
                    </a:lnTo>
                    <a:lnTo>
                      <a:pt x="104" y="44"/>
                    </a:lnTo>
                    <a:lnTo>
                      <a:pt x="104" y="60"/>
                    </a:lnTo>
                    <a:lnTo>
                      <a:pt x="102" y="70"/>
                    </a:lnTo>
                    <a:lnTo>
                      <a:pt x="98" y="78"/>
                    </a:lnTo>
                    <a:lnTo>
                      <a:pt x="98" y="78"/>
                    </a:lnTo>
                    <a:lnTo>
                      <a:pt x="84" y="88"/>
                    </a:lnTo>
                    <a:lnTo>
                      <a:pt x="76" y="90"/>
                    </a:lnTo>
                    <a:lnTo>
                      <a:pt x="70" y="92"/>
                    </a:lnTo>
                    <a:lnTo>
                      <a:pt x="62" y="94"/>
                    </a:lnTo>
                    <a:lnTo>
                      <a:pt x="54" y="92"/>
                    </a:lnTo>
                    <a:lnTo>
                      <a:pt x="46" y="88"/>
                    </a:lnTo>
                    <a:lnTo>
                      <a:pt x="38" y="82"/>
                    </a:lnTo>
                    <a:lnTo>
                      <a:pt x="38" y="82"/>
                    </a:lnTo>
                    <a:lnTo>
                      <a:pt x="30" y="66"/>
                    </a:lnTo>
                    <a:lnTo>
                      <a:pt x="24" y="54"/>
                    </a:lnTo>
                    <a:lnTo>
                      <a:pt x="24" y="46"/>
                    </a:lnTo>
                    <a:lnTo>
                      <a:pt x="26" y="40"/>
                    </a:lnTo>
                    <a:lnTo>
                      <a:pt x="28" y="32"/>
                    </a:lnTo>
                    <a:lnTo>
                      <a:pt x="34" y="24"/>
                    </a:lnTo>
                    <a:lnTo>
                      <a:pt x="46" y="18"/>
                    </a:lnTo>
                    <a:lnTo>
                      <a:pt x="52" y="14"/>
                    </a:lnTo>
                    <a:lnTo>
                      <a:pt x="52" y="14"/>
                    </a:lnTo>
                    <a:lnTo>
                      <a:pt x="52" y="6"/>
                    </a:lnTo>
                    <a:lnTo>
                      <a:pt x="50" y="2"/>
                    </a:lnTo>
                    <a:lnTo>
                      <a:pt x="46" y="0"/>
                    </a:lnTo>
                    <a:lnTo>
                      <a:pt x="42" y="0"/>
                    </a:lnTo>
                    <a:lnTo>
                      <a:pt x="30" y="2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10" y="18"/>
                    </a:lnTo>
                    <a:lnTo>
                      <a:pt x="4" y="30"/>
                    </a:lnTo>
                    <a:lnTo>
                      <a:pt x="2" y="40"/>
                    </a:lnTo>
                    <a:lnTo>
                      <a:pt x="0" y="50"/>
                    </a:lnTo>
                    <a:lnTo>
                      <a:pt x="0" y="60"/>
                    </a:lnTo>
                    <a:lnTo>
                      <a:pt x="2" y="72"/>
                    </a:lnTo>
                    <a:lnTo>
                      <a:pt x="10" y="98"/>
                    </a:lnTo>
                    <a:lnTo>
                      <a:pt x="10" y="98"/>
                    </a:lnTo>
                    <a:lnTo>
                      <a:pt x="18" y="110"/>
                    </a:lnTo>
                    <a:lnTo>
                      <a:pt x="28" y="118"/>
                    </a:lnTo>
                    <a:lnTo>
                      <a:pt x="38" y="124"/>
                    </a:lnTo>
                    <a:lnTo>
                      <a:pt x="50" y="128"/>
                    </a:lnTo>
                    <a:lnTo>
                      <a:pt x="62" y="128"/>
                    </a:lnTo>
                    <a:lnTo>
                      <a:pt x="74" y="126"/>
                    </a:lnTo>
                    <a:lnTo>
                      <a:pt x="86" y="122"/>
                    </a:lnTo>
                    <a:lnTo>
                      <a:pt x="100" y="116"/>
                    </a:lnTo>
                    <a:lnTo>
                      <a:pt x="116" y="106"/>
                    </a:lnTo>
                    <a:lnTo>
                      <a:pt x="122" y="96"/>
                    </a:lnTo>
                    <a:lnTo>
                      <a:pt x="126" y="84"/>
                    </a:lnTo>
                    <a:lnTo>
                      <a:pt x="120" y="70"/>
                    </a:lnTo>
                    <a:lnTo>
                      <a:pt x="120" y="70"/>
                    </a:lnTo>
                    <a:lnTo>
                      <a:pt x="120" y="60"/>
                    </a:lnTo>
                    <a:lnTo>
                      <a:pt x="120" y="50"/>
                    </a:lnTo>
                    <a:lnTo>
                      <a:pt x="116" y="28"/>
                    </a:lnTo>
                    <a:lnTo>
                      <a:pt x="114" y="18"/>
                    </a:lnTo>
                    <a:lnTo>
                      <a:pt x="102" y="18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1" name="Freeform 133"/>
              <p:cNvSpPr>
                <a:spLocks/>
              </p:cNvSpPr>
              <p:nvPr/>
            </p:nvSpPr>
            <p:spPr bwMode="auto">
              <a:xfrm>
                <a:off x="2738" y="1914"/>
                <a:ext cx="124" cy="132"/>
              </a:xfrm>
              <a:custGeom>
                <a:avLst/>
                <a:gdLst>
                  <a:gd name="T0" fmla="*/ 114 w 124"/>
                  <a:gd name="T1" fmla="*/ 38 h 132"/>
                  <a:gd name="T2" fmla="*/ 112 w 124"/>
                  <a:gd name="T3" fmla="*/ 46 h 132"/>
                  <a:gd name="T4" fmla="*/ 112 w 124"/>
                  <a:gd name="T5" fmla="*/ 46 h 132"/>
                  <a:gd name="T6" fmla="*/ 106 w 124"/>
                  <a:gd name="T7" fmla="*/ 64 h 132"/>
                  <a:gd name="T8" fmla="*/ 102 w 124"/>
                  <a:gd name="T9" fmla="*/ 78 h 132"/>
                  <a:gd name="T10" fmla="*/ 96 w 124"/>
                  <a:gd name="T11" fmla="*/ 86 h 132"/>
                  <a:gd name="T12" fmla="*/ 90 w 124"/>
                  <a:gd name="T13" fmla="*/ 92 h 132"/>
                  <a:gd name="T14" fmla="*/ 90 w 124"/>
                  <a:gd name="T15" fmla="*/ 92 h 132"/>
                  <a:gd name="T16" fmla="*/ 74 w 124"/>
                  <a:gd name="T17" fmla="*/ 96 h 132"/>
                  <a:gd name="T18" fmla="*/ 66 w 124"/>
                  <a:gd name="T19" fmla="*/ 98 h 132"/>
                  <a:gd name="T20" fmla="*/ 58 w 124"/>
                  <a:gd name="T21" fmla="*/ 98 h 132"/>
                  <a:gd name="T22" fmla="*/ 52 w 124"/>
                  <a:gd name="T23" fmla="*/ 96 h 132"/>
                  <a:gd name="T24" fmla="*/ 44 w 124"/>
                  <a:gd name="T25" fmla="*/ 92 h 132"/>
                  <a:gd name="T26" fmla="*/ 38 w 124"/>
                  <a:gd name="T27" fmla="*/ 84 h 132"/>
                  <a:gd name="T28" fmla="*/ 32 w 124"/>
                  <a:gd name="T29" fmla="*/ 76 h 132"/>
                  <a:gd name="T30" fmla="*/ 32 w 124"/>
                  <a:gd name="T31" fmla="*/ 76 h 132"/>
                  <a:gd name="T32" fmla="*/ 28 w 124"/>
                  <a:gd name="T33" fmla="*/ 58 h 132"/>
                  <a:gd name="T34" fmla="*/ 30 w 124"/>
                  <a:gd name="T35" fmla="*/ 44 h 132"/>
                  <a:gd name="T36" fmla="*/ 30 w 124"/>
                  <a:gd name="T37" fmla="*/ 38 h 132"/>
                  <a:gd name="T38" fmla="*/ 34 w 124"/>
                  <a:gd name="T39" fmla="*/ 32 h 132"/>
                  <a:gd name="T40" fmla="*/ 40 w 124"/>
                  <a:gd name="T41" fmla="*/ 28 h 132"/>
                  <a:gd name="T42" fmla="*/ 48 w 124"/>
                  <a:gd name="T43" fmla="*/ 22 h 132"/>
                  <a:gd name="T44" fmla="*/ 60 w 124"/>
                  <a:gd name="T45" fmla="*/ 18 h 132"/>
                  <a:gd name="T46" fmla="*/ 68 w 124"/>
                  <a:gd name="T47" fmla="*/ 16 h 132"/>
                  <a:gd name="T48" fmla="*/ 68 w 124"/>
                  <a:gd name="T49" fmla="*/ 16 h 132"/>
                  <a:gd name="T50" fmla="*/ 70 w 124"/>
                  <a:gd name="T51" fmla="*/ 10 h 132"/>
                  <a:gd name="T52" fmla="*/ 70 w 124"/>
                  <a:gd name="T53" fmla="*/ 4 h 132"/>
                  <a:gd name="T54" fmla="*/ 68 w 124"/>
                  <a:gd name="T55" fmla="*/ 2 h 132"/>
                  <a:gd name="T56" fmla="*/ 64 w 124"/>
                  <a:gd name="T57" fmla="*/ 0 h 132"/>
                  <a:gd name="T58" fmla="*/ 52 w 124"/>
                  <a:gd name="T59" fmla="*/ 0 h 132"/>
                  <a:gd name="T60" fmla="*/ 40 w 124"/>
                  <a:gd name="T61" fmla="*/ 0 h 132"/>
                  <a:gd name="T62" fmla="*/ 40 w 124"/>
                  <a:gd name="T63" fmla="*/ 0 h 132"/>
                  <a:gd name="T64" fmla="*/ 28 w 124"/>
                  <a:gd name="T65" fmla="*/ 8 h 132"/>
                  <a:gd name="T66" fmla="*/ 18 w 124"/>
                  <a:gd name="T67" fmla="*/ 16 h 132"/>
                  <a:gd name="T68" fmla="*/ 12 w 124"/>
                  <a:gd name="T69" fmla="*/ 24 h 132"/>
                  <a:gd name="T70" fmla="*/ 6 w 124"/>
                  <a:gd name="T71" fmla="*/ 34 h 132"/>
                  <a:gd name="T72" fmla="*/ 2 w 124"/>
                  <a:gd name="T73" fmla="*/ 44 h 132"/>
                  <a:gd name="T74" fmla="*/ 0 w 124"/>
                  <a:gd name="T75" fmla="*/ 56 h 132"/>
                  <a:gd name="T76" fmla="*/ 0 w 124"/>
                  <a:gd name="T77" fmla="*/ 82 h 132"/>
                  <a:gd name="T78" fmla="*/ 0 w 124"/>
                  <a:gd name="T79" fmla="*/ 82 h 132"/>
                  <a:gd name="T80" fmla="*/ 4 w 124"/>
                  <a:gd name="T81" fmla="*/ 96 h 132"/>
                  <a:gd name="T82" fmla="*/ 10 w 124"/>
                  <a:gd name="T83" fmla="*/ 108 h 132"/>
                  <a:gd name="T84" fmla="*/ 18 w 124"/>
                  <a:gd name="T85" fmla="*/ 116 h 132"/>
                  <a:gd name="T86" fmla="*/ 26 w 124"/>
                  <a:gd name="T87" fmla="*/ 124 h 132"/>
                  <a:gd name="T88" fmla="*/ 38 w 124"/>
                  <a:gd name="T89" fmla="*/ 128 h 132"/>
                  <a:gd name="T90" fmla="*/ 50 w 124"/>
                  <a:gd name="T91" fmla="*/ 130 h 132"/>
                  <a:gd name="T92" fmla="*/ 64 w 124"/>
                  <a:gd name="T93" fmla="*/ 132 h 132"/>
                  <a:gd name="T94" fmla="*/ 78 w 124"/>
                  <a:gd name="T95" fmla="*/ 130 h 132"/>
                  <a:gd name="T96" fmla="*/ 96 w 124"/>
                  <a:gd name="T97" fmla="*/ 126 h 132"/>
                  <a:gd name="T98" fmla="*/ 106 w 124"/>
                  <a:gd name="T99" fmla="*/ 118 h 132"/>
                  <a:gd name="T100" fmla="*/ 114 w 124"/>
                  <a:gd name="T101" fmla="*/ 108 h 132"/>
                  <a:gd name="T102" fmla="*/ 112 w 124"/>
                  <a:gd name="T103" fmla="*/ 94 h 132"/>
                  <a:gd name="T104" fmla="*/ 112 w 124"/>
                  <a:gd name="T105" fmla="*/ 94 h 132"/>
                  <a:gd name="T106" fmla="*/ 116 w 124"/>
                  <a:gd name="T107" fmla="*/ 84 h 132"/>
                  <a:gd name="T108" fmla="*/ 120 w 124"/>
                  <a:gd name="T109" fmla="*/ 74 h 132"/>
                  <a:gd name="T110" fmla="*/ 124 w 124"/>
                  <a:gd name="T111" fmla="*/ 52 h 132"/>
                  <a:gd name="T112" fmla="*/ 124 w 124"/>
                  <a:gd name="T113" fmla="*/ 42 h 132"/>
                  <a:gd name="T114" fmla="*/ 114 w 124"/>
                  <a:gd name="T115" fmla="*/ 38 h 1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24" h="132">
                    <a:moveTo>
                      <a:pt x="114" y="38"/>
                    </a:moveTo>
                    <a:lnTo>
                      <a:pt x="112" y="46"/>
                    </a:lnTo>
                    <a:lnTo>
                      <a:pt x="112" y="46"/>
                    </a:lnTo>
                    <a:lnTo>
                      <a:pt x="106" y="64"/>
                    </a:lnTo>
                    <a:lnTo>
                      <a:pt x="102" y="78"/>
                    </a:lnTo>
                    <a:lnTo>
                      <a:pt x="96" y="86"/>
                    </a:lnTo>
                    <a:lnTo>
                      <a:pt x="90" y="92"/>
                    </a:lnTo>
                    <a:lnTo>
                      <a:pt x="90" y="92"/>
                    </a:lnTo>
                    <a:lnTo>
                      <a:pt x="74" y="96"/>
                    </a:lnTo>
                    <a:lnTo>
                      <a:pt x="66" y="98"/>
                    </a:lnTo>
                    <a:lnTo>
                      <a:pt x="58" y="98"/>
                    </a:lnTo>
                    <a:lnTo>
                      <a:pt x="52" y="96"/>
                    </a:lnTo>
                    <a:lnTo>
                      <a:pt x="44" y="92"/>
                    </a:lnTo>
                    <a:lnTo>
                      <a:pt x="38" y="84"/>
                    </a:lnTo>
                    <a:lnTo>
                      <a:pt x="32" y="76"/>
                    </a:lnTo>
                    <a:lnTo>
                      <a:pt x="32" y="76"/>
                    </a:lnTo>
                    <a:lnTo>
                      <a:pt x="28" y="58"/>
                    </a:lnTo>
                    <a:lnTo>
                      <a:pt x="30" y="44"/>
                    </a:lnTo>
                    <a:lnTo>
                      <a:pt x="30" y="38"/>
                    </a:lnTo>
                    <a:lnTo>
                      <a:pt x="34" y="32"/>
                    </a:lnTo>
                    <a:lnTo>
                      <a:pt x="40" y="28"/>
                    </a:lnTo>
                    <a:lnTo>
                      <a:pt x="48" y="22"/>
                    </a:lnTo>
                    <a:lnTo>
                      <a:pt x="60" y="18"/>
                    </a:lnTo>
                    <a:lnTo>
                      <a:pt x="68" y="16"/>
                    </a:lnTo>
                    <a:lnTo>
                      <a:pt x="68" y="16"/>
                    </a:lnTo>
                    <a:lnTo>
                      <a:pt x="70" y="10"/>
                    </a:lnTo>
                    <a:lnTo>
                      <a:pt x="70" y="4"/>
                    </a:lnTo>
                    <a:lnTo>
                      <a:pt x="68" y="2"/>
                    </a:lnTo>
                    <a:lnTo>
                      <a:pt x="64" y="0"/>
                    </a:lnTo>
                    <a:lnTo>
                      <a:pt x="52" y="0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28" y="8"/>
                    </a:lnTo>
                    <a:lnTo>
                      <a:pt x="18" y="16"/>
                    </a:lnTo>
                    <a:lnTo>
                      <a:pt x="12" y="24"/>
                    </a:lnTo>
                    <a:lnTo>
                      <a:pt x="6" y="34"/>
                    </a:lnTo>
                    <a:lnTo>
                      <a:pt x="2" y="44"/>
                    </a:lnTo>
                    <a:lnTo>
                      <a:pt x="0" y="56"/>
                    </a:lnTo>
                    <a:lnTo>
                      <a:pt x="0" y="82"/>
                    </a:lnTo>
                    <a:lnTo>
                      <a:pt x="0" y="82"/>
                    </a:lnTo>
                    <a:lnTo>
                      <a:pt x="4" y="96"/>
                    </a:lnTo>
                    <a:lnTo>
                      <a:pt x="10" y="108"/>
                    </a:lnTo>
                    <a:lnTo>
                      <a:pt x="18" y="116"/>
                    </a:lnTo>
                    <a:lnTo>
                      <a:pt x="26" y="124"/>
                    </a:lnTo>
                    <a:lnTo>
                      <a:pt x="38" y="128"/>
                    </a:lnTo>
                    <a:lnTo>
                      <a:pt x="50" y="130"/>
                    </a:lnTo>
                    <a:lnTo>
                      <a:pt x="64" y="132"/>
                    </a:lnTo>
                    <a:lnTo>
                      <a:pt x="78" y="130"/>
                    </a:lnTo>
                    <a:lnTo>
                      <a:pt x="96" y="126"/>
                    </a:lnTo>
                    <a:lnTo>
                      <a:pt x="106" y="118"/>
                    </a:lnTo>
                    <a:lnTo>
                      <a:pt x="114" y="108"/>
                    </a:lnTo>
                    <a:lnTo>
                      <a:pt x="112" y="94"/>
                    </a:lnTo>
                    <a:lnTo>
                      <a:pt x="112" y="94"/>
                    </a:lnTo>
                    <a:lnTo>
                      <a:pt x="116" y="84"/>
                    </a:lnTo>
                    <a:lnTo>
                      <a:pt x="120" y="74"/>
                    </a:lnTo>
                    <a:lnTo>
                      <a:pt x="124" y="52"/>
                    </a:lnTo>
                    <a:lnTo>
                      <a:pt x="124" y="42"/>
                    </a:lnTo>
                    <a:lnTo>
                      <a:pt x="114" y="38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2" name="Freeform 134"/>
              <p:cNvSpPr>
                <a:spLocks/>
              </p:cNvSpPr>
              <p:nvPr/>
            </p:nvSpPr>
            <p:spPr bwMode="auto">
              <a:xfrm>
                <a:off x="2770" y="2446"/>
                <a:ext cx="112" cy="104"/>
              </a:xfrm>
              <a:custGeom>
                <a:avLst/>
                <a:gdLst>
                  <a:gd name="T0" fmla="*/ 20 w 112"/>
                  <a:gd name="T1" fmla="*/ 4 h 104"/>
                  <a:gd name="T2" fmla="*/ 4 w 112"/>
                  <a:gd name="T3" fmla="*/ 26 h 104"/>
                  <a:gd name="T4" fmla="*/ 0 w 112"/>
                  <a:gd name="T5" fmla="*/ 48 h 104"/>
                  <a:gd name="T6" fmla="*/ 16 w 112"/>
                  <a:gd name="T7" fmla="*/ 84 h 104"/>
                  <a:gd name="T8" fmla="*/ 16 w 112"/>
                  <a:gd name="T9" fmla="*/ 84 h 104"/>
                  <a:gd name="T10" fmla="*/ 28 w 112"/>
                  <a:gd name="T11" fmla="*/ 92 h 104"/>
                  <a:gd name="T12" fmla="*/ 36 w 112"/>
                  <a:gd name="T13" fmla="*/ 98 h 104"/>
                  <a:gd name="T14" fmla="*/ 42 w 112"/>
                  <a:gd name="T15" fmla="*/ 100 h 104"/>
                  <a:gd name="T16" fmla="*/ 42 w 112"/>
                  <a:gd name="T17" fmla="*/ 100 h 104"/>
                  <a:gd name="T18" fmla="*/ 54 w 112"/>
                  <a:gd name="T19" fmla="*/ 104 h 104"/>
                  <a:gd name="T20" fmla="*/ 66 w 112"/>
                  <a:gd name="T21" fmla="*/ 104 h 104"/>
                  <a:gd name="T22" fmla="*/ 66 w 112"/>
                  <a:gd name="T23" fmla="*/ 104 h 104"/>
                  <a:gd name="T24" fmla="*/ 94 w 112"/>
                  <a:gd name="T25" fmla="*/ 98 h 104"/>
                  <a:gd name="T26" fmla="*/ 108 w 112"/>
                  <a:gd name="T27" fmla="*/ 82 h 104"/>
                  <a:gd name="T28" fmla="*/ 112 w 112"/>
                  <a:gd name="T29" fmla="*/ 72 h 104"/>
                  <a:gd name="T30" fmla="*/ 108 w 112"/>
                  <a:gd name="T31" fmla="*/ 64 h 104"/>
                  <a:gd name="T32" fmla="*/ 110 w 112"/>
                  <a:gd name="T33" fmla="*/ 52 h 104"/>
                  <a:gd name="T34" fmla="*/ 108 w 112"/>
                  <a:gd name="T35" fmla="*/ 36 h 104"/>
                  <a:gd name="T36" fmla="*/ 108 w 112"/>
                  <a:gd name="T37" fmla="*/ 24 h 104"/>
                  <a:gd name="T38" fmla="*/ 102 w 112"/>
                  <a:gd name="T39" fmla="*/ 22 h 104"/>
                  <a:gd name="T40" fmla="*/ 102 w 112"/>
                  <a:gd name="T41" fmla="*/ 34 h 104"/>
                  <a:gd name="T42" fmla="*/ 100 w 112"/>
                  <a:gd name="T43" fmla="*/ 58 h 104"/>
                  <a:gd name="T44" fmla="*/ 92 w 112"/>
                  <a:gd name="T45" fmla="*/ 72 h 104"/>
                  <a:gd name="T46" fmla="*/ 70 w 112"/>
                  <a:gd name="T47" fmla="*/ 82 h 104"/>
                  <a:gd name="T48" fmla="*/ 50 w 112"/>
                  <a:gd name="T49" fmla="*/ 84 h 104"/>
                  <a:gd name="T50" fmla="*/ 34 w 112"/>
                  <a:gd name="T51" fmla="*/ 78 h 104"/>
                  <a:gd name="T52" fmla="*/ 22 w 112"/>
                  <a:gd name="T53" fmla="*/ 62 h 104"/>
                  <a:gd name="T54" fmla="*/ 16 w 112"/>
                  <a:gd name="T55" fmla="*/ 42 h 104"/>
                  <a:gd name="T56" fmla="*/ 16 w 112"/>
                  <a:gd name="T57" fmla="*/ 28 h 104"/>
                  <a:gd name="T58" fmla="*/ 18 w 112"/>
                  <a:gd name="T59" fmla="*/ 18 h 104"/>
                  <a:gd name="T60" fmla="*/ 28 w 112"/>
                  <a:gd name="T61" fmla="*/ 6 h 104"/>
                  <a:gd name="T62" fmla="*/ 26 w 112"/>
                  <a:gd name="T63" fmla="*/ 0 h 104"/>
                  <a:gd name="T64" fmla="*/ 20 w 112"/>
                  <a:gd name="T65" fmla="*/ 4 h 10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12" h="104">
                    <a:moveTo>
                      <a:pt x="20" y="4"/>
                    </a:moveTo>
                    <a:lnTo>
                      <a:pt x="4" y="26"/>
                    </a:lnTo>
                    <a:lnTo>
                      <a:pt x="0" y="48"/>
                    </a:lnTo>
                    <a:lnTo>
                      <a:pt x="16" y="84"/>
                    </a:lnTo>
                    <a:lnTo>
                      <a:pt x="16" y="84"/>
                    </a:lnTo>
                    <a:lnTo>
                      <a:pt x="28" y="92"/>
                    </a:lnTo>
                    <a:lnTo>
                      <a:pt x="36" y="98"/>
                    </a:lnTo>
                    <a:lnTo>
                      <a:pt x="42" y="100"/>
                    </a:lnTo>
                    <a:lnTo>
                      <a:pt x="42" y="100"/>
                    </a:lnTo>
                    <a:lnTo>
                      <a:pt x="54" y="104"/>
                    </a:lnTo>
                    <a:lnTo>
                      <a:pt x="66" y="104"/>
                    </a:lnTo>
                    <a:lnTo>
                      <a:pt x="66" y="104"/>
                    </a:lnTo>
                    <a:lnTo>
                      <a:pt x="94" y="98"/>
                    </a:lnTo>
                    <a:lnTo>
                      <a:pt x="108" y="82"/>
                    </a:lnTo>
                    <a:lnTo>
                      <a:pt x="112" y="72"/>
                    </a:lnTo>
                    <a:lnTo>
                      <a:pt x="108" y="64"/>
                    </a:lnTo>
                    <a:lnTo>
                      <a:pt x="110" y="52"/>
                    </a:lnTo>
                    <a:lnTo>
                      <a:pt x="108" y="36"/>
                    </a:lnTo>
                    <a:lnTo>
                      <a:pt x="108" y="24"/>
                    </a:lnTo>
                    <a:lnTo>
                      <a:pt x="102" y="22"/>
                    </a:lnTo>
                    <a:lnTo>
                      <a:pt x="102" y="34"/>
                    </a:lnTo>
                    <a:lnTo>
                      <a:pt x="100" y="58"/>
                    </a:lnTo>
                    <a:lnTo>
                      <a:pt x="92" y="72"/>
                    </a:lnTo>
                    <a:lnTo>
                      <a:pt x="70" y="82"/>
                    </a:lnTo>
                    <a:lnTo>
                      <a:pt x="50" y="84"/>
                    </a:lnTo>
                    <a:lnTo>
                      <a:pt x="34" y="78"/>
                    </a:lnTo>
                    <a:lnTo>
                      <a:pt x="22" y="62"/>
                    </a:lnTo>
                    <a:lnTo>
                      <a:pt x="16" y="42"/>
                    </a:lnTo>
                    <a:lnTo>
                      <a:pt x="16" y="28"/>
                    </a:lnTo>
                    <a:lnTo>
                      <a:pt x="18" y="18"/>
                    </a:lnTo>
                    <a:lnTo>
                      <a:pt x="28" y="6"/>
                    </a:lnTo>
                    <a:lnTo>
                      <a:pt x="26" y="0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3" name="Freeform 135"/>
              <p:cNvSpPr>
                <a:spLocks/>
              </p:cNvSpPr>
              <p:nvPr/>
            </p:nvSpPr>
            <p:spPr bwMode="auto">
              <a:xfrm>
                <a:off x="2746" y="1924"/>
                <a:ext cx="110" cy="114"/>
              </a:xfrm>
              <a:custGeom>
                <a:avLst/>
                <a:gdLst>
                  <a:gd name="T0" fmla="*/ 34 w 110"/>
                  <a:gd name="T1" fmla="*/ 0 h 114"/>
                  <a:gd name="T2" fmla="*/ 10 w 110"/>
                  <a:gd name="T3" fmla="*/ 16 h 114"/>
                  <a:gd name="T4" fmla="*/ 0 w 110"/>
                  <a:gd name="T5" fmla="*/ 38 h 114"/>
                  <a:gd name="T6" fmla="*/ 4 w 110"/>
                  <a:gd name="T7" fmla="*/ 76 h 114"/>
                  <a:gd name="T8" fmla="*/ 4 w 110"/>
                  <a:gd name="T9" fmla="*/ 76 h 114"/>
                  <a:gd name="T10" fmla="*/ 12 w 110"/>
                  <a:gd name="T11" fmla="*/ 88 h 114"/>
                  <a:gd name="T12" fmla="*/ 22 w 110"/>
                  <a:gd name="T13" fmla="*/ 100 h 114"/>
                  <a:gd name="T14" fmla="*/ 22 w 110"/>
                  <a:gd name="T15" fmla="*/ 100 h 114"/>
                  <a:gd name="T16" fmla="*/ 32 w 110"/>
                  <a:gd name="T17" fmla="*/ 108 h 114"/>
                  <a:gd name="T18" fmla="*/ 42 w 110"/>
                  <a:gd name="T19" fmla="*/ 112 h 114"/>
                  <a:gd name="T20" fmla="*/ 42 w 110"/>
                  <a:gd name="T21" fmla="*/ 112 h 114"/>
                  <a:gd name="T22" fmla="*/ 72 w 110"/>
                  <a:gd name="T23" fmla="*/ 114 h 114"/>
                  <a:gd name="T24" fmla="*/ 90 w 110"/>
                  <a:gd name="T25" fmla="*/ 106 h 114"/>
                  <a:gd name="T26" fmla="*/ 98 w 110"/>
                  <a:gd name="T27" fmla="*/ 98 h 114"/>
                  <a:gd name="T28" fmla="*/ 96 w 110"/>
                  <a:gd name="T29" fmla="*/ 88 h 114"/>
                  <a:gd name="T30" fmla="*/ 102 w 110"/>
                  <a:gd name="T31" fmla="*/ 78 h 114"/>
                  <a:gd name="T32" fmla="*/ 106 w 110"/>
                  <a:gd name="T33" fmla="*/ 62 h 114"/>
                  <a:gd name="T34" fmla="*/ 110 w 110"/>
                  <a:gd name="T35" fmla="*/ 50 h 114"/>
                  <a:gd name="T36" fmla="*/ 106 w 110"/>
                  <a:gd name="T37" fmla="*/ 46 h 114"/>
                  <a:gd name="T38" fmla="*/ 100 w 110"/>
                  <a:gd name="T39" fmla="*/ 58 h 114"/>
                  <a:gd name="T40" fmla="*/ 92 w 110"/>
                  <a:gd name="T41" fmla="*/ 80 h 114"/>
                  <a:gd name="T42" fmla="*/ 78 w 110"/>
                  <a:gd name="T43" fmla="*/ 90 h 114"/>
                  <a:gd name="T44" fmla="*/ 54 w 110"/>
                  <a:gd name="T45" fmla="*/ 92 h 114"/>
                  <a:gd name="T46" fmla="*/ 34 w 110"/>
                  <a:gd name="T47" fmla="*/ 86 h 114"/>
                  <a:gd name="T48" fmla="*/ 22 w 110"/>
                  <a:gd name="T49" fmla="*/ 76 h 114"/>
                  <a:gd name="T50" fmla="*/ 16 w 110"/>
                  <a:gd name="T51" fmla="*/ 58 h 114"/>
                  <a:gd name="T52" fmla="*/ 16 w 110"/>
                  <a:gd name="T53" fmla="*/ 36 h 114"/>
                  <a:gd name="T54" fmla="*/ 22 w 110"/>
                  <a:gd name="T55" fmla="*/ 24 h 114"/>
                  <a:gd name="T56" fmla="*/ 28 w 110"/>
                  <a:gd name="T57" fmla="*/ 14 h 114"/>
                  <a:gd name="T58" fmla="*/ 40 w 110"/>
                  <a:gd name="T59" fmla="*/ 6 h 114"/>
                  <a:gd name="T60" fmla="*/ 42 w 110"/>
                  <a:gd name="T61" fmla="*/ 0 h 114"/>
                  <a:gd name="T62" fmla="*/ 34 w 110"/>
                  <a:gd name="T63" fmla="*/ 0 h 1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110" h="114">
                    <a:moveTo>
                      <a:pt x="34" y="0"/>
                    </a:moveTo>
                    <a:lnTo>
                      <a:pt x="10" y="16"/>
                    </a:lnTo>
                    <a:lnTo>
                      <a:pt x="0" y="38"/>
                    </a:lnTo>
                    <a:lnTo>
                      <a:pt x="4" y="76"/>
                    </a:lnTo>
                    <a:lnTo>
                      <a:pt x="4" y="76"/>
                    </a:lnTo>
                    <a:lnTo>
                      <a:pt x="12" y="88"/>
                    </a:lnTo>
                    <a:lnTo>
                      <a:pt x="22" y="100"/>
                    </a:lnTo>
                    <a:lnTo>
                      <a:pt x="22" y="100"/>
                    </a:lnTo>
                    <a:lnTo>
                      <a:pt x="32" y="108"/>
                    </a:lnTo>
                    <a:lnTo>
                      <a:pt x="42" y="112"/>
                    </a:lnTo>
                    <a:lnTo>
                      <a:pt x="42" y="112"/>
                    </a:lnTo>
                    <a:lnTo>
                      <a:pt x="72" y="114"/>
                    </a:lnTo>
                    <a:lnTo>
                      <a:pt x="90" y="106"/>
                    </a:lnTo>
                    <a:lnTo>
                      <a:pt x="98" y="98"/>
                    </a:lnTo>
                    <a:lnTo>
                      <a:pt x="96" y="88"/>
                    </a:lnTo>
                    <a:lnTo>
                      <a:pt x="102" y="78"/>
                    </a:lnTo>
                    <a:lnTo>
                      <a:pt x="106" y="62"/>
                    </a:lnTo>
                    <a:lnTo>
                      <a:pt x="110" y="50"/>
                    </a:lnTo>
                    <a:lnTo>
                      <a:pt x="106" y="46"/>
                    </a:lnTo>
                    <a:lnTo>
                      <a:pt x="100" y="58"/>
                    </a:lnTo>
                    <a:lnTo>
                      <a:pt x="92" y="80"/>
                    </a:lnTo>
                    <a:lnTo>
                      <a:pt x="78" y="90"/>
                    </a:lnTo>
                    <a:lnTo>
                      <a:pt x="54" y="92"/>
                    </a:lnTo>
                    <a:lnTo>
                      <a:pt x="34" y="86"/>
                    </a:lnTo>
                    <a:lnTo>
                      <a:pt x="22" y="76"/>
                    </a:lnTo>
                    <a:lnTo>
                      <a:pt x="16" y="58"/>
                    </a:lnTo>
                    <a:lnTo>
                      <a:pt x="16" y="36"/>
                    </a:lnTo>
                    <a:lnTo>
                      <a:pt x="22" y="24"/>
                    </a:lnTo>
                    <a:lnTo>
                      <a:pt x="28" y="14"/>
                    </a:lnTo>
                    <a:lnTo>
                      <a:pt x="40" y="6"/>
                    </a:lnTo>
                    <a:lnTo>
                      <a:pt x="42" y="0"/>
                    </a:lnTo>
                    <a:lnTo>
                      <a:pt x="34" y="0"/>
                    </a:lnTo>
                    <a:close/>
                  </a:path>
                </a:pathLst>
              </a:custGeom>
              <a:solidFill>
                <a:srgbClr val="E43E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4" name="Freeform 136"/>
              <p:cNvSpPr>
                <a:spLocks/>
              </p:cNvSpPr>
              <p:nvPr/>
            </p:nvSpPr>
            <p:spPr bwMode="auto">
              <a:xfrm>
                <a:off x="2830" y="2500"/>
                <a:ext cx="48" cy="42"/>
              </a:xfrm>
              <a:custGeom>
                <a:avLst/>
                <a:gdLst>
                  <a:gd name="T0" fmla="*/ 44 w 48"/>
                  <a:gd name="T1" fmla="*/ 0 h 42"/>
                  <a:gd name="T2" fmla="*/ 34 w 48"/>
                  <a:gd name="T3" fmla="*/ 20 h 42"/>
                  <a:gd name="T4" fmla="*/ 2 w 48"/>
                  <a:gd name="T5" fmla="*/ 32 h 42"/>
                  <a:gd name="T6" fmla="*/ 0 w 48"/>
                  <a:gd name="T7" fmla="*/ 38 h 42"/>
                  <a:gd name="T8" fmla="*/ 12 w 48"/>
                  <a:gd name="T9" fmla="*/ 42 h 42"/>
                  <a:gd name="T10" fmla="*/ 32 w 48"/>
                  <a:gd name="T11" fmla="*/ 36 h 42"/>
                  <a:gd name="T12" fmla="*/ 42 w 48"/>
                  <a:gd name="T13" fmla="*/ 26 h 42"/>
                  <a:gd name="T14" fmla="*/ 48 w 48"/>
                  <a:gd name="T15" fmla="*/ 14 h 42"/>
                  <a:gd name="T16" fmla="*/ 46 w 48"/>
                  <a:gd name="T17" fmla="*/ 6 h 42"/>
                  <a:gd name="T18" fmla="*/ 44 w 48"/>
                  <a:gd name="T19" fmla="*/ 0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" h="42">
                    <a:moveTo>
                      <a:pt x="44" y="0"/>
                    </a:moveTo>
                    <a:lnTo>
                      <a:pt x="34" y="20"/>
                    </a:lnTo>
                    <a:lnTo>
                      <a:pt x="2" y="32"/>
                    </a:lnTo>
                    <a:lnTo>
                      <a:pt x="0" y="38"/>
                    </a:lnTo>
                    <a:lnTo>
                      <a:pt x="12" y="42"/>
                    </a:lnTo>
                    <a:lnTo>
                      <a:pt x="32" y="36"/>
                    </a:lnTo>
                    <a:lnTo>
                      <a:pt x="42" y="26"/>
                    </a:lnTo>
                    <a:lnTo>
                      <a:pt x="48" y="14"/>
                    </a:lnTo>
                    <a:lnTo>
                      <a:pt x="46" y="6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5" name="Freeform 137"/>
              <p:cNvSpPr>
                <a:spLocks/>
              </p:cNvSpPr>
              <p:nvPr/>
            </p:nvSpPr>
            <p:spPr bwMode="auto">
              <a:xfrm>
                <a:off x="2786" y="2002"/>
                <a:ext cx="56" cy="30"/>
              </a:xfrm>
              <a:custGeom>
                <a:avLst/>
                <a:gdLst>
                  <a:gd name="T0" fmla="*/ 56 w 56"/>
                  <a:gd name="T1" fmla="*/ 0 h 30"/>
                  <a:gd name="T2" fmla="*/ 40 w 56"/>
                  <a:gd name="T3" fmla="*/ 16 h 30"/>
                  <a:gd name="T4" fmla="*/ 6 w 56"/>
                  <a:gd name="T5" fmla="*/ 16 h 30"/>
                  <a:gd name="T6" fmla="*/ 0 w 56"/>
                  <a:gd name="T7" fmla="*/ 20 h 30"/>
                  <a:gd name="T8" fmla="*/ 12 w 56"/>
                  <a:gd name="T9" fmla="*/ 28 h 30"/>
                  <a:gd name="T10" fmla="*/ 32 w 56"/>
                  <a:gd name="T11" fmla="*/ 30 h 30"/>
                  <a:gd name="T12" fmla="*/ 46 w 56"/>
                  <a:gd name="T13" fmla="*/ 24 h 30"/>
                  <a:gd name="T14" fmla="*/ 56 w 56"/>
                  <a:gd name="T15" fmla="*/ 14 h 30"/>
                  <a:gd name="T16" fmla="*/ 56 w 56"/>
                  <a:gd name="T17" fmla="*/ 6 h 30"/>
                  <a:gd name="T18" fmla="*/ 56 w 56"/>
                  <a:gd name="T19" fmla="*/ 0 h 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6" h="30">
                    <a:moveTo>
                      <a:pt x="56" y="0"/>
                    </a:moveTo>
                    <a:lnTo>
                      <a:pt x="40" y="16"/>
                    </a:lnTo>
                    <a:lnTo>
                      <a:pt x="6" y="16"/>
                    </a:lnTo>
                    <a:lnTo>
                      <a:pt x="0" y="20"/>
                    </a:lnTo>
                    <a:lnTo>
                      <a:pt x="12" y="28"/>
                    </a:lnTo>
                    <a:lnTo>
                      <a:pt x="32" y="30"/>
                    </a:lnTo>
                    <a:lnTo>
                      <a:pt x="46" y="24"/>
                    </a:lnTo>
                    <a:lnTo>
                      <a:pt x="56" y="14"/>
                    </a:lnTo>
                    <a:lnTo>
                      <a:pt x="56" y="6"/>
                    </a:lnTo>
                    <a:lnTo>
                      <a:pt x="56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6" name="Freeform 138"/>
              <p:cNvSpPr>
                <a:spLocks/>
              </p:cNvSpPr>
              <p:nvPr/>
            </p:nvSpPr>
            <p:spPr bwMode="auto">
              <a:xfrm>
                <a:off x="2774" y="2466"/>
                <a:ext cx="20" cy="60"/>
              </a:xfrm>
              <a:custGeom>
                <a:avLst/>
                <a:gdLst>
                  <a:gd name="T0" fmla="*/ 12 w 20"/>
                  <a:gd name="T1" fmla="*/ 0 h 60"/>
                  <a:gd name="T2" fmla="*/ 6 w 20"/>
                  <a:gd name="T3" fmla="*/ 16 h 60"/>
                  <a:gd name="T4" fmla="*/ 10 w 20"/>
                  <a:gd name="T5" fmla="*/ 34 h 60"/>
                  <a:gd name="T6" fmla="*/ 20 w 20"/>
                  <a:gd name="T7" fmla="*/ 52 h 60"/>
                  <a:gd name="T8" fmla="*/ 20 w 20"/>
                  <a:gd name="T9" fmla="*/ 60 h 60"/>
                  <a:gd name="T10" fmla="*/ 12 w 20"/>
                  <a:gd name="T11" fmla="*/ 54 h 60"/>
                  <a:gd name="T12" fmla="*/ 4 w 20"/>
                  <a:gd name="T13" fmla="*/ 34 h 60"/>
                  <a:gd name="T14" fmla="*/ 0 w 20"/>
                  <a:gd name="T15" fmla="*/ 14 h 60"/>
                  <a:gd name="T16" fmla="*/ 4 w 20"/>
                  <a:gd name="T17" fmla="*/ 2 h 60"/>
                  <a:gd name="T18" fmla="*/ 12 w 20"/>
                  <a:gd name="T19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" h="60">
                    <a:moveTo>
                      <a:pt x="12" y="0"/>
                    </a:moveTo>
                    <a:lnTo>
                      <a:pt x="6" y="16"/>
                    </a:lnTo>
                    <a:lnTo>
                      <a:pt x="10" y="34"/>
                    </a:lnTo>
                    <a:lnTo>
                      <a:pt x="20" y="52"/>
                    </a:lnTo>
                    <a:lnTo>
                      <a:pt x="20" y="60"/>
                    </a:lnTo>
                    <a:lnTo>
                      <a:pt x="12" y="54"/>
                    </a:lnTo>
                    <a:lnTo>
                      <a:pt x="4" y="34"/>
                    </a:lnTo>
                    <a:lnTo>
                      <a:pt x="0" y="14"/>
                    </a:lnTo>
                    <a:lnTo>
                      <a:pt x="4" y="2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7" name="Freeform 139"/>
              <p:cNvSpPr>
                <a:spLocks/>
              </p:cNvSpPr>
              <p:nvPr/>
            </p:nvSpPr>
            <p:spPr bwMode="auto">
              <a:xfrm>
                <a:off x="2752" y="1940"/>
                <a:ext cx="18" cy="60"/>
              </a:xfrm>
              <a:custGeom>
                <a:avLst/>
                <a:gdLst>
                  <a:gd name="T0" fmla="*/ 18 w 18"/>
                  <a:gd name="T1" fmla="*/ 0 h 60"/>
                  <a:gd name="T2" fmla="*/ 8 w 18"/>
                  <a:gd name="T3" fmla="*/ 14 h 60"/>
                  <a:gd name="T4" fmla="*/ 4 w 18"/>
                  <a:gd name="T5" fmla="*/ 32 h 60"/>
                  <a:gd name="T6" fmla="*/ 8 w 18"/>
                  <a:gd name="T7" fmla="*/ 50 h 60"/>
                  <a:gd name="T8" fmla="*/ 6 w 18"/>
                  <a:gd name="T9" fmla="*/ 60 h 60"/>
                  <a:gd name="T10" fmla="*/ 0 w 18"/>
                  <a:gd name="T11" fmla="*/ 52 h 60"/>
                  <a:gd name="T12" fmla="*/ 0 w 18"/>
                  <a:gd name="T13" fmla="*/ 28 h 60"/>
                  <a:gd name="T14" fmla="*/ 4 w 18"/>
                  <a:gd name="T15" fmla="*/ 10 h 60"/>
                  <a:gd name="T16" fmla="*/ 10 w 18"/>
                  <a:gd name="T17" fmla="*/ 0 h 60"/>
                  <a:gd name="T18" fmla="*/ 18 w 18"/>
                  <a:gd name="T19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8" h="60">
                    <a:moveTo>
                      <a:pt x="18" y="0"/>
                    </a:moveTo>
                    <a:lnTo>
                      <a:pt x="8" y="14"/>
                    </a:lnTo>
                    <a:lnTo>
                      <a:pt x="4" y="32"/>
                    </a:lnTo>
                    <a:lnTo>
                      <a:pt x="8" y="50"/>
                    </a:lnTo>
                    <a:lnTo>
                      <a:pt x="6" y="60"/>
                    </a:lnTo>
                    <a:lnTo>
                      <a:pt x="0" y="52"/>
                    </a:lnTo>
                    <a:lnTo>
                      <a:pt x="0" y="28"/>
                    </a:lnTo>
                    <a:lnTo>
                      <a:pt x="4" y="10"/>
                    </a:lnTo>
                    <a:lnTo>
                      <a:pt x="10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EE654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8" name="Freeform 140"/>
              <p:cNvSpPr>
                <a:spLocks/>
              </p:cNvSpPr>
              <p:nvPr/>
            </p:nvSpPr>
            <p:spPr bwMode="auto">
              <a:xfrm>
                <a:off x="2810" y="2460"/>
                <a:ext cx="44" cy="46"/>
              </a:xfrm>
              <a:custGeom>
                <a:avLst/>
                <a:gdLst>
                  <a:gd name="T0" fmla="*/ 38 w 44"/>
                  <a:gd name="T1" fmla="*/ 0 h 46"/>
                  <a:gd name="T2" fmla="*/ 44 w 44"/>
                  <a:gd name="T3" fmla="*/ 10 h 46"/>
                  <a:gd name="T4" fmla="*/ 44 w 44"/>
                  <a:gd name="T5" fmla="*/ 26 h 46"/>
                  <a:gd name="T6" fmla="*/ 36 w 44"/>
                  <a:gd name="T7" fmla="*/ 36 h 46"/>
                  <a:gd name="T8" fmla="*/ 28 w 44"/>
                  <a:gd name="T9" fmla="*/ 42 h 46"/>
                  <a:gd name="T10" fmla="*/ 20 w 44"/>
                  <a:gd name="T11" fmla="*/ 46 h 46"/>
                  <a:gd name="T12" fmla="*/ 4 w 44"/>
                  <a:gd name="T13" fmla="*/ 34 h 46"/>
                  <a:gd name="T14" fmla="*/ 0 w 44"/>
                  <a:gd name="T15" fmla="*/ 26 h 46"/>
                  <a:gd name="T16" fmla="*/ 2 w 44"/>
                  <a:gd name="T17" fmla="*/ 12 h 46"/>
                  <a:gd name="T18" fmla="*/ 6 w 44"/>
                  <a:gd name="T19" fmla="*/ 16 h 46"/>
                  <a:gd name="T20" fmla="*/ 10 w 44"/>
                  <a:gd name="T21" fmla="*/ 30 h 46"/>
                  <a:gd name="T22" fmla="*/ 20 w 44"/>
                  <a:gd name="T23" fmla="*/ 34 h 46"/>
                  <a:gd name="T24" fmla="*/ 30 w 44"/>
                  <a:gd name="T25" fmla="*/ 30 h 46"/>
                  <a:gd name="T26" fmla="*/ 36 w 44"/>
                  <a:gd name="T27" fmla="*/ 24 h 46"/>
                  <a:gd name="T28" fmla="*/ 38 w 44"/>
                  <a:gd name="T29" fmla="*/ 18 h 46"/>
                  <a:gd name="T30" fmla="*/ 36 w 44"/>
                  <a:gd name="T31" fmla="*/ 12 h 46"/>
                  <a:gd name="T32" fmla="*/ 34 w 44"/>
                  <a:gd name="T33" fmla="*/ 4 h 46"/>
                  <a:gd name="T34" fmla="*/ 38 w 44"/>
                  <a:gd name="T35" fmla="*/ 0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4" h="46">
                    <a:moveTo>
                      <a:pt x="38" y="0"/>
                    </a:moveTo>
                    <a:lnTo>
                      <a:pt x="44" y="10"/>
                    </a:lnTo>
                    <a:lnTo>
                      <a:pt x="44" y="26"/>
                    </a:lnTo>
                    <a:lnTo>
                      <a:pt x="36" y="36"/>
                    </a:lnTo>
                    <a:lnTo>
                      <a:pt x="28" y="42"/>
                    </a:lnTo>
                    <a:lnTo>
                      <a:pt x="20" y="46"/>
                    </a:lnTo>
                    <a:lnTo>
                      <a:pt x="4" y="34"/>
                    </a:lnTo>
                    <a:lnTo>
                      <a:pt x="0" y="26"/>
                    </a:lnTo>
                    <a:lnTo>
                      <a:pt x="2" y="12"/>
                    </a:lnTo>
                    <a:lnTo>
                      <a:pt x="6" y="16"/>
                    </a:lnTo>
                    <a:lnTo>
                      <a:pt x="10" y="30"/>
                    </a:lnTo>
                    <a:lnTo>
                      <a:pt x="20" y="34"/>
                    </a:lnTo>
                    <a:lnTo>
                      <a:pt x="30" y="30"/>
                    </a:lnTo>
                    <a:lnTo>
                      <a:pt x="36" y="24"/>
                    </a:lnTo>
                    <a:lnTo>
                      <a:pt x="38" y="18"/>
                    </a:lnTo>
                    <a:lnTo>
                      <a:pt x="36" y="12"/>
                    </a:lnTo>
                    <a:lnTo>
                      <a:pt x="34" y="4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59" name="Freeform 141"/>
              <p:cNvSpPr>
                <a:spLocks/>
              </p:cNvSpPr>
              <p:nvPr/>
            </p:nvSpPr>
            <p:spPr bwMode="auto">
              <a:xfrm>
                <a:off x="2786" y="1954"/>
                <a:ext cx="48" cy="38"/>
              </a:xfrm>
              <a:custGeom>
                <a:avLst/>
                <a:gdLst>
                  <a:gd name="T0" fmla="*/ 44 w 48"/>
                  <a:gd name="T1" fmla="*/ 0 h 38"/>
                  <a:gd name="T2" fmla="*/ 48 w 48"/>
                  <a:gd name="T3" fmla="*/ 14 h 38"/>
                  <a:gd name="T4" fmla="*/ 42 w 48"/>
                  <a:gd name="T5" fmla="*/ 28 h 38"/>
                  <a:gd name="T6" fmla="*/ 32 w 48"/>
                  <a:gd name="T7" fmla="*/ 36 h 38"/>
                  <a:gd name="T8" fmla="*/ 22 w 48"/>
                  <a:gd name="T9" fmla="*/ 38 h 38"/>
                  <a:gd name="T10" fmla="*/ 12 w 48"/>
                  <a:gd name="T11" fmla="*/ 38 h 38"/>
                  <a:gd name="T12" fmla="*/ 2 w 48"/>
                  <a:gd name="T13" fmla="*/ 22 h 38"/>
                  <a:gd name="T14" fmla="*/ 0 w 48"/>
                  <a:gd name="T15" fmla="*/ 12 h 38"/>
                  <a:gd name="T16" fmla="*/ 6 w 48"/>
                  <a:gd name="T17" fmla="*/ 0 h 38"/>
                  <a:gd name="T18" fmla="*/ 8 w 48"/>
                  <a:gd name="T19" fmla="*/ 6 h 38"/>
                  <a:gd name="T20" fmla="*/ 8 w 48"/>
                  <a:gd name="T21" fmla="*/ 20 h 38"/>
                  <a:gd name="T22" fmla="*/ 16 w 48"/>
                  <a:gd name="T23" fmla="*/ 26 h 38"/>
                  <a:gd name="T24" fmla="*/ 28 w 48"/>
                  <a:gd name="T25" fmla="*/ 26 h 38"/>
                  <a:gd name="T26" fmla="*/ 34 w 48"/>
                  <a:gd name="T27" fmla="*/ 24 h 38"/>
                  <a:gd name="T28" fmla="*/ 38 w 48"/>
                  <a:gd name="T29" fmla="*/ 18 h 38"/>
                  <a:gd name="T30" fmla="*/ 38 w 48"/>
                  <a:gd name="T31" fmla="*/ 10 h 38"/>
                  <a:gd name="T32" fmla="*/ 40 w 48"/>
                  <a:gd name="T33" fmla="*/ 2 h 38"/>
                  <a:gd name="T34" fmla="*/ 44 w 48"/>
                  <a:gd name="T35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8" h="38">
                    <a:moveTo>
                      <a:pt x="44" y="0"/>
                    </a:moveTo>
                    <a:lnTo>
                      <a:pt x="48" y="14"/>
                    </a:lnTo>
                    <a:lnTo>
                      <a:pt x="42" y="28"/>
                    </a:lnTo>
                    <a:lnTo>
                      <a:pt x="32" y="36"/>
                    </a:lnTo>
                    <a:lnTo>
                      <a:pt x="22" y="38"/>
                    </a:lnTo>
                    <a:lnTo>
                      <a:pt x="12" y="38"/>
                    </a:lnTo>
                    <a:lnTo>
                      <a:pt x="2" y="22"/>
                    </a:lnTo>
                    <a:lnTo>
                      <a:pt x="0" y="12"/>
                    </a:lnTo>
                    <a:lnTo>
                      <a:pt x="6" y="0"/>
                    </a:lnTo>
                    <a:lnTo>
                      <a:pt x="8" y="6"/>
                    </a:lnTo>
                    <a:lnTo>
                      <a:pt x="8" y="20"/>
                    </a:lnTo>
                    <a:lnTo>
                      <a:pt x="16" y="26"/>
                    </a:lnTo>
                    <a:lnTo>
                      <a:pt x="28" y="26"/>
                    </a:lnTo>
                    <a:lnTo>
                      <a:pt x="34" y="24"/>
                    </a:lnTo>
                    <a:lnTo>
                      <a:pt x="38" y="18"/>
                    </a:lnTo>
                    <a:lnTo>
                      <a:pt x="38" y="10"/>
                    </a:lnTo>
                    <a:lnTo>
                      <a:pt x="40" y="2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CE423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0" name="Freeform 142"/>
              <p:cNvSpPr>
                <a:spLocks/>
              </p:cNvSpPr>
              <p:nvPr/>
            </p:nvSpPr>
            <p:spPr bwMode="auto">
              <a:xfrm>
                <a:off x="2842" y="2522"/>
                <a:ext cx="24" cy="16"/>
              </a:xfrm>
              <a:custGeom>
                <a:avLst/>
                <a:gdLst>
                  <a:gd name="T0" fmla="*/ 0 w 24"/>
                  <a:gd name="T1" fmla="*/ 14 h 16"/>
                  <a:gd name="T2" fmla="*/ 8 w 24"/>
                  <a:gd name="T3" fmla="*/ 6 h 16"/>
                  <a:gd name="T4" fmla="*/ 24 w 24"/>
                  <a:gd name="T5" fmla="*/ 0 h 16"/>
                  <a:gd name="T6" fmla="*/ 24 w 24"/>
                  <a:gd name="T7" fmla="*/ 6 h 16"/>
                  <a:gd name="T8" fmla="*/ 12 w 24"/>
                  <a:gd name="T9" fmla="*/ 14 h 16"/>
                  <a:gd name="T10" fmla="*/ 6 w 24"/>
                  <a:gd name="T11" fmla="*/ 16 h 16"/>
                  <a:gd name="T12" fmla="*/ 0 w 24"/>
                  <a:gd name="T13" fmla="*/ 14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4" h="16">
                    <a:moveTo>
                      <a:pt x="0" y="14"/>
                    </a:moveTo>
                    <a:lnTo>
                      <a:pt x="8" y="6"/>
                    </a:lnTo>
                    <a:lnTo>
                      <a:pt x="24" y="0"/>
                    </a:lnTo>
                    <a:lnTo>
                      <a:pt x="24" y="6"/>
                    </a:lnTo>
                    <a:lnTo>
                      <a:pt x="12" y="14"/>
                    </a:lnTo>
                    <a:lnTo>
                      <a:pt x="6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A7C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1" name="Freeform 143"/>
              <p:cNvSpPr>
                <a:spLocks/>
              </p:cNvSpPr>
              <p:nvPr/>
            </p:nvSpPr>
            <p:spPr bwMode="auto">
              <a:xfrm>
                <a:off x="2800" y="2018"/>
                <a:ext cx="28" cy="10"/>
              </a:xfrm>
              <a:custGeom>
                <a:avLst/>
                <a:gdLst>
                  <a:gd name="T0" fmla="*/ 0 w 28"/>
                  <a:gd name="T1" fmla="*/ 6 h 10"/>
                  <a:gd name="T2" fmla="*/ 10 w 28"/>
                  <a:gd name="T3" fmla="*/ 2 h 10"/>
                  <a:gd name="T4" fmla="*/ 28 w 28"/>
                  <a:gd name="T5" fmla="*/ 0 h 10"/>
                  <a:gd name="T6" fmla="*/ 24 w 28"/>
                  <a:gd name="T7" fmla="*/ 8 h 10"/>
                  <a:gd name="T8" fmla="*/ 12 w 28"/>
                  <a:gd name="T9" fmla="*/ 10 h 10"/>
                  <a:gd name="T10" fmla="*/ 4 w 28"/>
                  <a:gd name="T11" fmla="*/ 10 h 10"/>
                  <a:gd name="T12" fmla="*/ 0 w 28"/>
                  <a:gd name="T13" fmla="*/ 6 h 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" h="10">
                    <a:moveTo>
                      <a:pt x="0" y="6"/>
                    </a:moveTo>
                    <a:lnTo>
                      <a:pt x="10" y="2"/>
                    </a:lnTo>
                    <a:lnTo>
                      <a:pt x="28" y="0"/>
                    </a:lnTo>
                    <a:lnTo>
                      <a:pt x="24" y="8"/>
                    </a:lnTo>
                    <a:lnTo>
                      <a:pt x="12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A7C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2" name="Freeform 144"/>
              <p:cNvSpPr>
                <a:spLocks/>
              </p:cNvSpPr>
              <p:nvPr/>
            </p:nvSpPr>
            <p:spPr bwMode="auto">
              <a:xfrm>
                <a:off x="2780" y="2496"/>
                <a:ext cx="12" cy="22"/>
              </a:xfrm>
              <a:custGeom>
                <a:avLst/>
                <a:gdLst>
                  <a:gd name="T0" fmla="*/ 0 w 12"/>
                  <a:gd name="T1" fmla="*/ 0 h 22"/>
                  <a:gd name="T2" fmla="*/ 8 w 12"/>
                  <a:gd name="T3" fmla="*/ 12 h 22"/>
                  <a:gd name="T4" fmla="*/ 12 w 12"/>
                  <a:gd name="T5" fmla="*/ 22 h 22"/>
                  <a:gd name="T6" fmla="*/ 6 w 12"/>
                  <a:gd name="T7" fmla="*/ 22 h 22"/>
                  <a:gd name="T8" fmla="*/ 4 w 12"/>
                  <a:gd name="T9" fmla="*/ 14 h 22"/>
                  <a:gd name="T10" fmla="*/ 0 w 12"/>
                  <a:gd name="T11" fmla="*/ 6 h 22"/>
                  <a:gd name="T12" fmla="*/ 0 w 12"/>
                  <a:gd name="T13" fmla="*/ 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" h="22">
                    <a:moveTo>
                      <a:pt x="0" y="0"/>
                    </a:moveTo>
                    <a:lnTo>
                      <a:pt x="8" y="12"/>
                    </a:lnTo>
                    <a:lnTo>
                      <a:pt x="12" y="22"/>
                    </a:lnTo>
                    <a:lnTo>
                      <a:pt x="6" y="22"/>
                    </a:lnTo>
                    <a:lnTo>
                      <a:pt x="4" y="14"/>
                    </a:lnTo>
                    <a:lnTo>
                      <a:pt x="0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A7C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3" name="Freeform 145"/>
              <p:cNvSpPr>
                <a:spLocks/>
              </p:cNvSpPr>
              <p:nvPr/>
            </p:nvSpPr>
            <p:spPr bwMode="auto">
              <a:xfrm>
                <a:off x="2752" y="1966"/>
                <a:ext cx="6" cy="26"/>
              </a:xfrm>
              <a:custGeom>
                <a:avLst/>
                <a:gdLst>
                  <a:gd name="T0" fmla="*/ 4 w 6"/>
                  <a:gd name="T1" fmla="*/ 0 h 26"/>
                  <a:gd name="T2" fmla="*/ 6 w 6"/>
                  <a:gd name="T3" fmla="*/ 14 h 26"/>
                  <a:gd name="T4" fmla="*/ 6 w 6"/>
                  <a:gd name="T5" fmla="*/ 26 h 26"/>
                  <a:gd name="T6" fmla="*/ 0 w 6"/>
                  <a:gd name="T7" fmla="*/ 22 h 26"/>
                  <a:gd name="T8" fmla="*/ 2 w 6"/>
                  <a:gd name="T9" fmla="*/ 14 h 26"/>
                  <a:gd name="T10" fmla="*/ 2 w 6"/>
                  <a:gd name="T11" fmla="*/ 6 h 26"/>
                  <a:gd name="T12" fmla="*/ 4 w 6"/>
                  <a:gd name="T13" fmla="*/ 0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26">
                    <a:moveTo>
                      <a:pt x="4" y="0"/>
                    </a:moveTo>
                    <a:lnTo>
                      <a:pt x="6" y="14"/>
                    </a:lnTo>
                    <a:lnTo>
                      <a:pt x="6" y="26"/>
                    </a:lnTo>
                    <a:lnTo>
                      <a:pt x="0" y="22"/>
                    </a:lnTo>
                    <a:lnTo>
                      <a:pt x="2" y="14"/>
                    </a:lnTo>
                    <a:lnTo>
                      <a:pt x="2" y="6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A7C8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4" name="Freeform 146"/>
              <p:cNvSpPr>
                <a:spLocks/>
              </p:cNvSpPr>
              <p:nvPr/>
            </p:nvSpPr>
            <p:spPr bwMode="auto">
              <a:xfrm>
                <a:off x="2616" y="1584"/>
                <a:ext cx="586" cy="730"/>
              </a:xfrm>
              <a:custGeom>
                <a:avLst/>
                <a:gdLst>
                  <a:gd name="T0" fmla="*/ 146 w 586"/>
                  <a:gd name="T1" fmla="*/ 578 h 730"/>
                  <a:gd name="T2" fmla="*/ 118 w 586"/>
                  <a:gd name="T3" fmla="*/ 600 h 730"/>
                  <a:gd name="T4" fmla="*/ 82 w 586"/>
                  <a:gd name="T5" fmla="*/ 600 h 730"/>
                  <a:gd name="T6" fmla="*/ 78 w 586"/>
                  <a:gd name="T7" fmla="*/ 614 h 730"/>
                  <a:gd name="T8" fmla="*/ 94 w 586"/>
                  <a:gd name="T9" fmla="*/ 628 h 730"/>
                  <a:gd name="T10" fmla="*/ 0 w 586"/>
                  <a:gd name="T11" fmla="*/ 662 h 730"/>
                  <a:gd name="T12" fmla="*/ 52 w 586"/>
                  <a:gd name="T13" fmla="*/ 666 h 730"/>
                  <a:gd name="T14" fmla="*/ 70 w 586"/>
                  <a:gd name="T15" fmla="*/ 668 h 730"/>
                  <a:gd name="T16" fmla="*/ 66 w 586"/>
                  <a:gd name="T17" fmla="*/ 730 h 730"/>
                  <a:gd name="T18" fmla="*/ 78 w 586"/>
                  <a:gd name="T19" fmla="*/ 714 h 730"/>
                  <a:gd name="T20" fmla="*/ 90 w 586"/>
                  <a:gd name="T21" fmla="*/ 690 h 730"/>
                  <a:gd name="T22" fmla="*/ 94 w 586"/>
                  <a:gd name="T23" fmla="*/ 680 h 730"/>
                  <a:gd name="T24" fmla="*/ 110 w 586"/>
                  <a:gd name="T25" fmla="*/ 646 h 730"/>
                  <a:gd name="T26" fmla="*/ 120 w 586"/>
                  <a:gd name="T27" fmla="*/ 660 h 730"/>
                  <a:gd name="T28" fmla="*/ 140 w 586"/>
                  <a:gd name="T29" fmla="*/ 624 h 730"/>
                  <a:gd name="T30" fmla="*/ 138 w 586"/>
                  <a:gd name="T31" fmla="*/ 652 h 730"/>
                  <a:gd name="T32" fmla="*/ 178 w 586"/>
                  <a:gd name="T33" fmla="*/ 652 h 730"/>
                  <a:gd name="T34" fmla="*/ 254 w 586"/>
                  <a:gd name="T35" fmla="*/ 510 h 730"/>
                  <a:gd name="T36" fmla="*/ 284 w 586"/>
                  <a:gd name="T37" fmla="*/ 430 h 730"/>
                  <a:gd name="T38" fmla="*/ 292 w 586"/>
                  <a:gd name="T39" fmla="*/ 486 h 730"/>
                  <a:gd name="T40" fmla="*/ 348 w 586"/>
                  <a:gd name="T41" fmla="*/ 500 h 730"/>
                  <a:gd name="T42" fmla="*/ 304 w 586"/>
                  <a:gd name="T43" fmla="*/ 476 h 730"/>
                  <a:gd name="T44" fmla="*/ 286 w 586"/>
                  <a:gd name="T45" fmla="*/ 400 h 730"/>
                  <a:gd name="T46" fmla="*/ 312 w 586"/>
                  <a:gd name="T47" fmla="*/ 256 h 730"/>
                  <a:gd name="T48" fmla="*/ 392 w 586"/>
                  <a:gd name="T49" fmla="*/ 380 h 730"/>
                  <a:gd name="T50" fmla="*/ 418 w 586"/>
                  <a:gd name="T51" fmla="*/ 368 h 730"/>
                  <a:gd name="T52" fmla="*/ 474 w 586"/>
                  <a:gd name="T53" fmla="*/ 404 h 730"/>
                  <a:gd name="T54" fmla="*/ 510 w 586"/>
                  <a:gd name="T55" fmla="*/ 460 h 730"/>
                  <a:gd name="T56" fmla="*/ 550 w 586"/>
                  <a:gd name="T57" fmla="*/ 448 h 730"/>
                  <a:gd name="T58" fmla="*/ 582 w 586"/>
                  <a:gd name="T59" fmla="*/ 424 h 730"/>
                  <a:gd name="T60" fmla="*/ 542 w 586"/>
                  <a:gd name="T61" fmla="*/ 410 h 730"/>
                  <a:gd name="T62" fmla="*/ 558 w 586"/>
                  <a:gd name="T63" fmla="*/ 396 h 730"/>
                  <a:gd name="T64" fmla="*/ 530 w 586"/>
                  <a:gd name="T65" fmla="*/ 378 h 730"/>
                  <a:gd name="T66" fmla="*/ 548 w 586"/>
                  <a:gd name="T67" fmla="*/ 354 h 730"/>
                  <a:gd name="T68" fmla="*/ 446 w 586"/>
                  <a:gd name="T69" fmla="*/ 330 h 730"/>
                  <a:gd name="T70" fmla="*/ 412 w 586"/>
                  <a:gd name="T71" fmla="*/ 300 h 730"/>
                  <a:gd name="T72" fmla="*/ 424 w 586"/>
                  <a:gd name="T73" fmla="*/ 272 h 730"/>
                  <a:gd name="T74" fmla="*/ 374 w 586"/>
                  <a:gd name="T75" fmla="*/ 272 h 730"/>
                  <a:gd name="T76" fmla="*/ 332 w 586"/>
                  <a:gd name="T77" fmla="*/ 208 h 730"/>
                  <a:gd name="T78" fmla="*/ 322 w 586"/>
                  <a:gd name="T79" fmla="*/ 180 h 730"/>
                  <a:gd name="T80" fmla="*/ 332 w 586"/>
                  <a:gd name="T81" fmla="*/ 116 h 730"/>
                  <a:gd name="T82" fmla="*/ 336 w 586"/>
                  <a:gd name="T83" fmla="*/ 28 h 730"/>
                  <a:gd name="T84" fmla="*/ 262 w 586"/>
                  <a:gd name="T85" fmla="*/ 2 h 730"/>
                  <a:gd name="T86" fmla="*/ 184 w 586"/>
                  <a:gd name="T87" fmla="*/ 96 h 730"/>
                  <a:gd name="T88" fmla="*/ 112 w 586"/>
                  <a:gd name="T89" fmla="*/ 170 h 730"/>
                  <a:gd name="T90" fmla="*/ 88 w 586"/>
                  <a:gd name="T91" fmla="*/ 176 h 730"/>
                  <a:gd name="T92" fmla="*/ 72 w 586"/>
                  <a:gd name="T93" fmla="*/ 178 h 730"/>
                  <a:gd name="T94" fmla="*/ 74 w 586"/>
                  <a:gd name="T95" fmla="*/ 176 h 730"/>
                  <a:gd name="T96" fmla="*/ 100 w 586"/>
                  <a:gd name="T97" fmla="*/ 168 h 730"/>
                  <a:gd name="T98" fmla="*/ 162 w 586"/>
                  <a:gd name="T99" fmla="*/ 140 h 730"/>
                  <a:gd name="T100" fmla="*/ 192 w 586"/>
                  <a:gd name="T101" fmla="*/ 146 h 730"/>
                  <a:gd name="T102" fmla="*/ 250 w 586"/>
                  <a:gd name="T103" fmla="*/ 142 h 730"/>
                  <a:gd name="T104" fmla="*/ 288 w 586"/>
                  <a:gd name="T105" fmla="*/ 66 h 730"/>
                  <a:gd name="T106" fmla="*/ 268 w 586"/>
                  <a:gd name="T107" fmla="*/ 208 h 730"/>
                  <a:gd name="T108" fmla="*/ 244 w 586"/>
                  <a:gd name="T109" fmla="*/ 386 h 730"/>
                  <a:gd name="T110" fmla="*/ 236 w 586"/>
                  <a:gd name="T111" fmla="*/ 430 h 730"/>
                  <a:gd name="T112" fmla="*/ 218 w 586"/>
                  <a:gd name="T113" fmla="*/ 504 h 730"/>
                  <a:gd name="T114" fmla="*/ 178 w 586"/>
                  <a:gd name="T115" fmla="*/ 566 h 7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586" h="730">
                    <a:moveTo>
                      <a:pt x="178" y="566"/>
                    </a:moveTo>
                    <a:lnTo>
                      <a:pt x="146" y="578"/>
                    </a:lnTo>
                    <a:lnTo>
                      <a:pt x="126" y="580"/>
                    </a:lnTo>
                    <a:lnTo>
                      <a:pt x="118" y="600"/>
                    </a:lnTo>
                    <a:lnTo>
                      <a:pt x="88" y="586"/>
                    </a:lnTo>
                    <a:lnTo>
                      <a:pt x="82" y="600"/>
                    </a:lnTo>
                    <a:lnTo>
                      <a:pt x="98" y="606"/>
                    </a:lnTo>
                    <a:lnTo>
                      <a:pt x="78" y="614"/>
                    </a:lnTo>
                    <a:lnTo>
                      <a:pt x="78" y="626"/>
                    </a:lnTo>
                    <a:lnTo>
                      <a:pt x="94" y="628"/>
                    </a:lnTo>
                    <a:lnTo>
                      <a:pt x="72" y="642"/>
                    </a:lnTo>
                    <a:lnTo>
                      <a:pt x="0" y="662"/>
                    </a:lnTo>
                    <a:lnTo>
                      <a:pt x="6" y="680"/>
                    </a:lnTo>
                    <a:lnTo>
                      <a:pt x="52" y="666"/>
                    </a:lnTo>
                    <a:lnTo>
                      <a:pt x="104" y="638"/>
                    </a:lnTo>
                    <a:lnTo>
                      <a:pt x="70" y="668"/>
                    </a:lnTo>
                    <a:lnTo>
                      <a:pt x="42" y="726"/>
                    </a:lnTo>
                    <a:lnTo>
                      <a:pt x="66" y="730"/>
                    </a:lnTo>
                    <a:lnTo>
                      <a:pt x="66" y="730"/>
                    </a:lnTo>
                    <a:lnTo>
                      <a:pt x="78" y="714"/>
                    </a:lnTo>
                    <a:lnTo>
                      <a:pt x="86" y="700"/>
                    </a:lnTo>
                    <a:lnTo>
                      <a:pt x="90" y="690"/>
                    </a:lnTo>
                    <a:lnTo>
                      <a:pt x="90" y="690"/>
                    </a:lnTo>
                    <a:lnTo>
                      <a:pt x="94" y="680"/>
                    </a:lnTo>
                    <a:lnTo>
                      <a:pt x="100" y="664"/>
                    </a:lnTo>
                    <a:lnTo>
                      <a:pt x="110" y="646"/>
                    </a:lnTo>
                    <a:lnTo>
                      <a:pt x="128" y="630"/>
                    </a:lnTo>
                    <a:lnTo>
                      <a:pt x="120" y="660"/>
                    </a:lnTo>
                    <a:lnTo>
                      <a:pt x="134" y="654"/>
                    </a:lnTo>
                    <a:lnTo>
                      <a:pt x="140" y="624"/>
                    </a:lnTo>
                    <a:lnTo>
                      <a:pt x="166" y="612"/>
                    </a:lnTo>
                    <a:lnTo>
                      <a:pt x="138" y="652"/>
                    </a:lnTo>
                    <a:lnTo>
                      <a:pt x="160" y="678"/>
                    </a:lnTo>
                    <a:lnTo>
                      <a:pt x="178" y="652"/>
                    </a:lnTo>
                    <a:lnTo>
                      <a:pt x="208" y="604"/>
                    </a:lnTo>
                    <a:lnTo>
                      <a:pt x="254" y="510"/>
                    </a:lnTo>
                    <a:lnTo>
                      <a:pt x="272" y="446"/>
                    </a:lnTo>
                    <a:lnTo>
                      <a:pt x="284" y="430"/>
                    </a:lnTo>
                    <a:lnTo>
                      <a:pt x="290" y="454"/>
                    </a:lnTo>
                    <a:lnTo>
                      <a:pt x="292" y="486"/>
                    </a:lnTo>
                    <a:lnTo>
                      <a:pt x="332" y="488"/>
                    </a:lnTo>
                    <a:lnTo>
                      <a:pt x="348" y="500"/>
                    </a:lnTo>
                    <a:lnTo>
                      <a:pt x="340" y="470"/>
                    </a:lnTo>
                    <a:lnTo>
                      <a:pt x="304" y="476"/>
                    </a:lnTo>
                    <a:lnTo>
                      <a:pt x="302" y="440"/>
                    </a:lnTo>
                    <a:lnTo>
                      <a:pt x="286" y="400"/>
                    </a:lnTo>
                    <a:lnTo>
                      <a:pt x="284" y="372"/>
                    </a:lnTo>
                    <a:lnTo>
                      <a:pt x="312" y="256"/>
                    </a:lnTo>
                    <a:lnTo>
                      <a:pt x="394" y="352"/>
                    </a:lnTo>
                    <a:lnTo>
                      <a:pt x="392" y="380"/>
                    </a:lnTo>
                    <a:lnTo>
                      <a:pt x="416" y="392"/>
                    </a:lnTo>
                    <a:lnTo>
                      <a:pt x="418" y="368"/>
                    </a:lnTo>
                    <a:lnTo>
                      <a:pt x="446" y="392"/>
                    </a:lnTo>
                    <a:lnTo>
                      <a:pt x="474" y="404"/>
                    </a:lnTo>
                    <a:lnTo>
                      <a:pt x="496" y="422"/>
                    </a:lnTo>
                    <a:lnTo>
                      <a:pt x="510" y="460"/>
                    </a:lnTo>
                    <a:lnTo>
                      <a:pt x="546" y="480"/>
                    </a:lnTo>
                    <a:lnTo>
                      <a:pt x="550" y="448"/>
                    </a:lnTo>
                    <a:lnTo>
                      <a:pt x="586" y="444"/>
                    </a:lnTo>
                    <a:lnTo>
                      <a:pt x="582" y="424"/>
                    </a:lnTo>
                    <a:lnTo>
                      <a:pt x="550" y="424"/>
                    </a:lnTo>
                    <a:lnTo>
                      <a:pt x="542" y="410"/>
                    </a:lnTo>
                    <a:lnTo>
                      <a:pt x="564" y="410"/>
                    </a:lnTo>
                    <a:lnTo>
                      <a:pt x="558" y="396"/>
                    </a:lnTo>
                    <a:lnTo>
                      <a:pt x="536" y="394"/>
                    </a:lnTo>
                    <a:lnTo>
                      <a:pt x="530" y="378"/>
                    </a:lnTo>
                    <a:lnTo>
                      <a:pt x="560" y="370"/>
                    </a:lnTo>
                    <a:lnTo>
                      <a:pt x="548" y="354"/>
                    </a:lnTo>
                    <a:lnTo>
                      <a:pt x="498" y="354"/>
                    </a:lnTo>
                    <a:lnTo>
                      <a:pt x="446" y="330"/>
                    </a:lnTo>
                    <a:lnTo>
                      <a:pt x="424" y="312"/>
                    </a:lnTo>
                    <a:lnTo>
                      <a:pt x="412" y="300"/>
                    </a:lnTo>
                    <a:lnTo>
                      <a:pt x="434" y="264"/>
                    </a:lnTo>
                    <a:lnTo>
                      <a:pt x="424" y="272"/>
                    </a:lnTo>
                    <a:lnTo>
                      <a:pt x="402" y="300"/>
                    </a:lnTo>
                    <a:lnTo>
                      <a:pt x="374" y="272"/>
                    </a:lnTo>
                    <a:lnTo>
                      <a:pt x="346" y="230"/>
                    </a:lnTo>
                    <a:lnTo>
                      <a:pt x="332" y="208"/>
                    </a:lnTo>
                    <a:lnTo>
                      <a:pt x="322" y="180"/>
                    </a:lnTo>
                    <a:lnTo>
                      <a:pt x="322" y="180"/>
                    </a:lnTo>
                    <a:lnTo>
                      <a:pt x="332" y="116"/>
                    </a:lnTo>
                    <a:lnTo>
                      <a:pt x="332" y="116"/>
                    </a:lnTo>
                    <a:lnTo>
                      <a:pt x="336" y="76"/>
                    </a:lnTo>
                    <a:lnTo>
                      <a:pt x="336" y="28"/>
                    </a:lnTo>
                    <a:lnTo>
                      <a:pt x="336" y="0"/>
                    </a:lnTo>
                    <a:lnTo>
                      <a:pt x="262" y="2"/>
                    </a:lnTo>
                    <a:lnTo>
                      <a:pt x="226" y="44"/>
                    </a:lnTo>
                    <a:lnTo>
                      <a:pt x="184" y="96"/>
                    </a:lnTo>
                    <a:lnTo>
                      <a:pt x="112" y="148"/>
                    </a:lnTo>
                    <a:lnTo>
                      <a:pt x="112" y="170"/>
                    </a:lnTo>
                    <a:lnTo>
                      <a:pt x="112" y="170"/>
                    </a:lnTo>
                    <a:lnTo>
                      <a:pt x="88" y="176"/>
                    </a:lnTo>
                    <a:lnTo>
                      <a:pt x="76" y="178"/>
                    </a:lnTo>
                    <a:lnTo>
                      <a:pt x="72" y="178"/>
                    </a:lnTo>
                    <a:lnTo>
                      <a:pt x="74" y="176"/>
                    </a:lnTo>
                    <a:lnTo>
                      <a:pt x="74" y="176"/>
                    </a:lnTo>
                    <a:lnTo>
                      <a:pt x="86" y="172"/>
                    </a:lnTo>
                    <a:lnTo>
                      <a:pt x="100" y="168"/>
                    </a:lnTo>
                    <a:lnTo>
                      <a:pt x="116" y="164"/>
                    </a:lnTo>
                    <a:lnTo>
                      <a:pt x="162" y="140"/>
                    </a:lnTo>
                    <a:lnTo>
                      <a:pt x="208" y="102"/>
                    </a:lnTo>
                    <a:lnTo>
                      <a:pt x="192" y="146"/>
                    </a:lnTo>
                    <a:lnTo>
                      <a:pt x="220" y="168"/>
                    </a:lnTo>
                    <a:lnTo>
                      <a:pt x="250" y="142"/>
                    </a:lnTo>
                    <a:lnTo>
                      <a:pt x="262" y="94"/>
                    </a:lnTo>
                    <a:lnTo>
                      <a:pt x="288" y="66"/>
                    </a:lnTo>
                    <a:lnTo>
                      <a:pt x="286" y="106"/>
                    </a:lnTo>
                    <a:lnTo>
                      <a:pt x="268" y="208"/>
                    </a:lnTo>
                    <a:lnTo>
                      <a:pt x="252" y="326"/>
                    </a:lnTo>
                    <a:lnTo>
                      <a:pt x="244" y="386"/>
                    </a:lnTo>
                    <a:lnTo>
                      <a:pt x="236" y="408"/>
                    </a:lnTo>
                    <a:lnTo>
                      <a:pt x="236" y="430"/>
                    </a:lnTo>
                    <a:lnTo>
                      <a:pt x="216" y="486"/>
                    </a:lnTo>
                    <a:lnTo>
                      <a:pt x="218" y="504"/>
                    </a:lnTo>
                    <a:lnTo>
                      <a:pt x="180" y="554"/>
                    </a:lnTo>
                    <a:lnTo>
                      <a:pt x="178" y="566"/>
                    </a:lnTo>
                    <a:close/>
                  </a:path>
                </a:pathLst>
              </a:custGeom>
              <a:solidFill>
                <a:srgbClr val="2711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5" name="Freeform 147"/>
              <p:cNvSpPr>
                <a:spLocks/>
              </p:cNvSpPr>
              <p:nvPr/>
            </p:nvSpPr>
            <p:spPr bwMode="auto">
              <a:xfrm>
                <a:off x="2750" y="1586"/>
                <a:ext cx="200" cy="660"/>
              </a:xfrm>
              <a:custGeom>
                <a:avLst/>
                <a:gdLst>
                  <a:gd name="T0" fmla="*/ 200 w 200"/>
                  <a:gd name="T1" fmla="*/ 0 h 660"/>
                  <a:gd name="T2" fmla="*/ 190 w 200"/>
                  <a:gd name="T3" fmla="*/ 42 h 660"/>
                  <a:gd name="T4" fmla="*/ 196 w 200"/>
                  <a:gd name="T5" fmla="*/ 58 h 660"/>
                  <a:gd name="T6" fmla="*/ 178 w 200"/>
                  <a:gd name="T7" fmla="*/ 100 h 660"/>
                  <a:gd name="T8" fmla="*/ 190 w 200"/>
                  <a:gd name="T9" fmla="*/ 112 h 660"/>
                  <a:gd name="T10" fmla="*/ 180 w 200"/>
                  <a:gd name="T11" fmla="*/ 182 h 660"/>
                  <a:gd name="T12" fmla="*/ 162 w 200"/>
                  <a:gd name="T13" fmla="*/ 250 h 660"/>
                  <a:gd name="T14" fmla="*/ 154 w 200"/>
                  <a:gd name="T15" fmla="*/ 284 h 660"/>
                  <a:gd name="T16" fmla="*/ 154 w 200"/>
                  <a:gd name="T17" fmla="*/ 308 h 660"/>
                  <a:gd name="T18" fmla="*/ 146 w 200"/>
                  <a:gd name="T19" fmla="*/ 354 h 660"/>
                  <a:gd name="T20" fmla="*/ 134 w 200"/>
                  <a:gd name="T21" fmla="*/ 416 h 660"/>
                  <a:gd name="T22" fmla="*/ 114 w 200"/>
                  <a:gd name="T23" fmla="*/ 446 h 660"/>
                  <a:gd name="T24" fmla="*/ 116 w 200"/>
                  <a:gd name="T25" fmla="*/ 490 h 660"/>
                  <a:gd name="T26" fmla="*/ 62 w 200"/>
                  <a:gd name="T27" fmla="*/ 602 h 660"/>
                  <a:gd name="T28" fmla="*/ 22 w 200"/>
                  <a:gd name="T29" fmla="*/ 644 h 660"/>
                  <a:gd name="T30" fmla="*/ 50 w 200"/>
                  <a:gd name="T31" fmla="*/ 594 h 660"/>
                  <a:gd name="T32" fmla="*/ 14 w 200"/>
                  <a:gd name="T33" fmla="*/ 606 h 660"/>
                  <a:gd name="T34" fmla="*/ 2 w 200"/>
                  <a:gd name="T35" fmla="*/ 588 h 660"/>
                  <a:gd name="T36" fmla="*/ 54 w 200"/>
                  <a:gd name="T37" fmla="*/ 572 h 660"/>
                  <a:gd name="T38" fmla="*/ 70 w 200"/>
                  <a:gd name="T39" fmla="*/ 554 h 660"/>
                  <a:gd name="T40" fmla="*/ 84 w 200"/>
                  <a:gd name="T41" fmla="*/ 536 h 660"/>
                  <a:gd name="T42" fmla="*/ 94 w 200"/>
                  <a:gd name="T43" fmla="*/ 504 h 660"/>
                  <a:gd name="T44" fmla="*/ 104 w 200"/>
                  <a:gd name="T45" fmla="*/ 438 h 660"/>
                  <a:gd name="T46" fmla="*/ 120 w 200"/>
                  <a:gd name="T47" fmla="*/ 426 h 660"/>
                  <a:gd name="T48" fmla="*/ 110 w 200"/>
                  <a:gd name="T49" fmla="*/ 414 h 660"/>
                  <a:gd name="T50" fmla="*/ 136 w 200"/>
                  <a:gd name="T51" fmla="*/ 384 h 660"/>
                  <a:gd name="T52" fmla="*/ 122 w 200"/>
                  <a:gd name="T53" fmla="*/ 354 h 660"/>
                  <a:gd name="T54" fmla="*/ 158 w 200"/>
                  <a:gd name="T55" fmla="*/ 230 h 660"/>
                  <a:gd name="T56" fmla="*/ 142 w 200"/>
                  <a:gd name="T57" fmla="*/ 206 h 660"/>
                  <a:gd name="T58" fmla="*/ 156 w 200"/>
                  <a:gd name="T59" fmla="*/ 130 h 660"/>
                  <a:gd name="T60" fmla="*/ 168 w 200"/>
                  <a:gd name="T61" fmla="*/ 118 h 660"/>
                  <a:gd name="T62" fmla="*/ 164 w 200"/>
                  <a:gd name="T63" fmla="*/ 96 h 660"/>
                  <a:gd name="T64" fmla="*/ 168 w 200"/>
                  <a:gd name="T65" fmla="*/ 50 h 660"/>
                  <a:gd name="T66" fmla="*/ 144 w 200"/>
                  <a:gd name="T67" fmla="*/ 50 h 660"/>
                  <a:gd name="T68" fmla="*/ 110 w 200"/>
                  <a:gd name="T69" fmla="*/ 114 h 660"/>
                  <a:gd name="T70" fmla="*/ 110 w 200"/>
                  <a:gd name="T71" fmla="*/ 130 h 660"/>
                  <a:gd name="T72" fmla="*/ 78 w 200"/>
                  <a:gd name="T73" fmla="*/ 134 h 660"/>
                  <a:gd name="T74" fmla="*/ 54 w 200"/>
                  <a:gd name="T75" fmla="*/ 116 h 660"/>
                  <a:gd name="T76" fmla="*/ 74 w 200"/>
                  <a:gd name="T77" fmla="*/ 70 h 660"/>
                  <a:gd name="T78" fmla="*/ 88 w 200"/>
                  <a:gd name="T79" fmla="*/ 68 h 660"/>
                  <a:gd name="T80" fmla="*/ 120 w 200"/>
                  <a:gd name="T81" fmla="*/ 56 h 660"/>
                  <a:gd name="T82" fmla="*/ 116 w 200"/>
                  <a:gd name="T83" fmla="*/ 30 h 6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00" h="660">
                    <a:moveTo>
                      <a:pt x="136" y="0"/>
                    </a:moveTo>
                    <a:lnTo>
                      <a:pt x="200" y="0"/>
                    </a:lnTo>
                    <a:lnTo>
                      <a:pt x="192" y="22"/>
                    </a:lnTo>
                    <a:lnTo>
                      <a:pt x="190" y="42"/>
                    </a:lnTo>
                    <a:lnTo>
                      <a:pt x="176" y="46"/>
                    </a:lnTo>
                    <a:lnTo>
                      <a:pt x="196" y="58"/>
                    </a:lnTo>
                    <a:lnTo>
                      <a:pt x="194" y="94"/>
                    </a:lnTo>
                    <a:lnTo>
                      <a:pt x="178" y="100"/>
                    </a:lnTo>
                    <a:lnTo>
                      <a:pt x="176" y="118"/>
                    </a:lnTo>
                    <a:lnTo>
                      <a:pt x="190" y="112"/>
                    </a:lnTo>
                    <a:lnTo>
                      <a:pt x="182" y="138"/>
                    </a:lnTo>
                    <a:lnTo>
                      <a:pt x="180" y="182"/>
                    </a:lnTo>
                    <a:lnTo>
                      <a:pt x="160" y="210"/>
                    </a:lnTo>
                    <a:lnTo>
                      <a:pt x="162" y="250"/>
                    </a:lnTo>
                    <a:lnTo>
                      <a:pt x="164" y="276"/>
                    </a:lnTo>
                    <a:lnTo>
                      <a:pt x="154" y="284"/>
                    </a:lnTo>
                    <a:lnTo>
                      <a:pt x="154" y="292"/>
                    </a:lnTo>
                    <a:lnTo>
                      <a:pt x="154" y="308"/>
                    </a:lnTo>
                    <a:lnTo>
                      <a:pt x="150" y="330"/>
                    </a:lnTo>
                    <a:lnTo>
                      <a:pt x="146" y="354"/>
                    </a:lnTo>
                    <a:lnTo>
                      <a:pt x="148" y="394"/>
                    </a:lnTo>
                    <a:lnTo>
                      <a:pt x="134" y="416"/>
                    </a:lnTo>
                    <a:lnTo>
                      <a:pt x="130" y="440"/>
                    </a:lnTo>
                    <a:lnTo>
                      <a:pt x="114" y="446"/>
                    </a:lnTo>
                    <a:lnTo>
                      <a:pt x="126" y="458"/>
                    </a:lnTo>
                    <a:lnTo>
                      <a:pt x="116" y="490"/>
                    </a:lnTo>
                    <a:lnTo>
                      <a:pt x="96" y="546"/>
                    </a:lnTo>
                    <a:lnTo>
                      <a:pt x="62" y="602"/>
                    </a:lnTo>
                    <a:lnTo>
                      <a:pt x="30" y="660"/>
                    </a:lnTo>
                    <a:lnTo>
                      <a:pt x="22" y="644"/>
                    </a:lnTo>
                    <a:lnTo>
                      <a:pt x="46" y="614"/>
                    </a:lnTo>
                    <a:lnTo>
                      <a:pt x="50" y="594"/>
                    </a:lnTo>
                    <a:lnTo>
                      <a:pt x="28" y="596"/>
                    </a:lnTo>
                    <a:lnTo>
                      <a:pt x="14" y="606"/>
                    </a:lnTo>
                    <a:lnTo>
                      <a:pt x="0" y="602"/>
                    </a:lnTo>
                    <a:lnTo>
                      <a:pt x="2" y="588"/>
                    </a:lnTo>
                    <a:lnTo>
                      <a:pt x="38" y="576"/>
                    </a:lnTo>
                    <a:lnTo>
                      <a:pt x="54" y="572"/>
                    </a:lnTo>
                    <a:lnTo>
                      <a:pt x="56" y="554"/>
                    </a:lnTo>
                    <a:lnTo>
                      <a:pt x="70" y="554"/>
                    </a:lnTo>
                    <a:lnTo>
                      <a:pt x="68" y="542"/>
                    </a:lnTo>
                    <a:lnTo>
                      <a:pt x="84" y="536"/>
                    </a:lnTo>
                    <a:lnTo>
                      <a:pt x="88" y="522"/>
                    </a:lnTo>
                    <a:lnTo>
                      <a:pt x="94" y="504"/>
                    </a:lnTo>
                    <a:lnTo>
                      <a:pt x="92" y="480"/>
                    </a:lnTo>
                    <a:lnTo>
                      <a:pt x="104" y="438"/>
                    </a:lnTo>
                    <a:lnTo>
                      <a:pt x="120" y="440"/>
                    </a:lnTo>
                    <a:lnTo>
                      <a:pt x="120" y="426"/>
                    </a:lnTo>
                    <a:lnTo>
                      <a:pt x="110" y="430"/>
                    </a:lnTo>
                    <a:lnTo>
                      <a:pt x="110" y="414"/>
                    </a:lnTo>
                    <a:lnTo>
                      <a:pt x="124" y="388"/>
                    </a:lnTo>
                    <a:lnTo>
                      <a:pt x="136" y="384"/>
                    </a:lnTo>
                    <a:lnTo>
                      <a:pt x="118" y="378"/>
                    </a:lnTo>
                    <a:lnTo>
                      <a:pt x="122" y="354"/>
                    </a:lnTo>
                    <a:lnTo>
                      <a:pt x="134" y="238"/>
                    </a:lnTo>
                    <a:lnTo>
                      <a:pt x="158" y="230"/>
                    </a:lnTo>
                    <a:lnTo>
                      <a:pt x="148" y="220"/>
                    </a:lnTo>
                    <a:lnTo>
                      <a:pt x="142" y="206"/>
                    </a:lnTo>
                    <a:lnTo>
                      <a:pt x="150" y="182"/>
                    </a:lnTo>
                    <a:lnTo>
                      <a:pt x="156" y="130"/>
                    </a:lnTo>
                    <a:lnTo>
                      <a:pt x="168" y="118"/>
                    </a:lnTo>
                    <a:lnTo>
                      <a:pt x="168" y="118"/>
                    </a:lnTo>
                    <a:lnTo>
                      <a:pt x="164" y="108"/>
                    </a:lnTo>
                    <a:lnTo>
                      <a:pt x="164" y="96"/>
                    </a:lnTo>
                    <a:lnTo>
                      <a:pt x="168" y="82"/>
                    </a:lnTo>
                    <a:lnTo>
                      <a:pt x="168" y="50"/>
                    </a:lnTo>
                    <a:lnTo>
                      <a:pt x="158" y="40"/>
                    </a:lnTo>
                    <a:lnTo>
                      <a:pt x="144" y="50"/>
                    </a:lnTo>
                    <a:lnTo>
                      <a:pt x="124" y="66"/>
                    </a:lnTo>
                    <a:lnTo>
                      <a:pt x="110" y="114"/>
                    </a:lnTo>
                    <a:lnTo>
                      <a:pt x="94" y="120"/>
                    </a:lnTo>
                    <a:lnTo>
                      <a:pt x="110" y="130"/>
                    </a:lnTo>
                    <a:lnTo>
                      <a:pt x="92" y="144"/>
                    </a:lnTo>
                    <a:lnTo>
                      <a:pt x="78" y="134"/>
                    </a:lnTo>
                    <a:lnTo>
                      <a:pt x="84" y="98"/>
                    </a:lnTo>
                    <a:lnTo>
                      <a:pt x="54" y="116"/>
                    </a:lnTo>
                    <a:lnTo>
                      <a:pt x="56" y="92"/>
                    </a:lnTo>
                    <a:lnTo>
                      <a:pt x="74" y="70"/>
                    </a:lnTo>
                    <a:lnTo>
                      <a:pt x="98" y="84"/>
                    </a:lnTo>
                    <a:lnTo>
                      <a:pt x="88" y="68"/>
                    </a:lnTo>
                    <a:lnTo>
                      <a:pt x="92" y="54"/>
                    </a:lnTo>
                    <a:lnTo>
                      <a:pt x="120" y="56"/>
                    </a:lnTo>
                    <a:lnTo>
                      <a:pt x="108" y="42"/>
                    </a:lnTo>
                    <a:lnTo>
                      <a:pt x="116" y="30"/>
                    </a:lnTo>
                    <a:lnTo>
                      <a:pt x="136" y="0"/>
                    </a:lnTo>
                    <a:close/>
                  </a:path>
                </a:pathLst>
              </a:custGeom>
              <a:solidFill>
                <a:srgbClr val="5E4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6" name="Freeform 148"/>
              <p:cNvSpPr>
                <a:spLocks/>
              </p:cNvSpPr>
              <p:nvPr/>
            </p:nvSpPr>
            <p:spPr bwMode="auto">
              <a:xfrm>
                <a:off x="2830" y="1584"/>
                <a:ext cx="114" cy="484"/>
              </a:xfrm>
              <a:custGeom>
                <a:avLst/>
                <a:gdLst>
                  <a:gd name="T0" fmla="*/ 114 w 114"/>
                  <a:gd name="T1" fmla="*/ 0 h 484"/>
                  <a:gd name="T2" fmla="*/ 88 w 114"/>
                  <a:gd name="T3" fmla="*/ 20 h 484"/>
                  <a:gd name="T4" fmla="*/ 102 w 114"/>
                  <a:gd name="T5" fmla="*/ 38 h 484"/>
                  <a:gd name="T6" fmla="*/ 110 w 114"/>
                  <a:gd name="T7" fmla="*/ 66 h 484"/>
                  <a:gd name="T8" fmla="*/ 94 w 114"/>
                  <a:gd name="T9" fmla="*/ 90 h 484"/>
                  <a:gd name="T10" fmla="*/ 100 w 114"/>
                  <a:gd name="T11" fmla="*/ 132 h 484"/>
                  <a:gd name="T12" fmla="*/ 80 w 114"/>
                  <a:gd name="T13" fmla="*/ 166 h 484"/>
                  <a:gd name="T14" fmla="*/ 86 w 114"/>
                  <a:gd name="T15" fmla="*/ 192 h 484"/>
                  <a:gd name="T16" fmla="*/ 82 w 114"/>
                  <a:gd name="T17" fmla="*/ 196 h 484"/>
                  <a:gd name="T18" fmla="*/ 82 w 114"/>
                  <a:gd name="T19" fmla="*/ 208 h 484"/>
                  <a:gd name="T20" fmla="*/ 88 w 114"/>
                  <a:gd name="T21" fmla="*/ 236 h 484"/>
                  <a:gd name="T22" fmla="*/ 68 w 114"/>
                  <a:gd name="T23" fmla="*/ 272 h 484"/>
                  <a:gd name="T24" fmla="*/ 64 w 114"/>
                  <a:gd name="T25" fmla="*/ 312 h 484"/>
                  <a:gd name="T26" fmla="*/ 56 w 114"/>
                  <a:gd name="T27" fmla="*/ 394 h 484"/>
                  <a:gd name="T28" fmla="*/ 48 w 114"/>
                  <a:gd name="T29" fmla="*/ 434 h 484"/>
                  <a:gd name="T30" fmla="*/ 32 w 114"/>
                  <a:gd name="T31" fmla="*/ 446 h 484"/>
                  <a:gd name="T32" fmla="*/ 40 w 114"/>
                  <a:gd name="T33" fmla="*/ 460 h 484"/>
                  <a:gd name="T34" fmla="*/ 28 w 114"/>
                  <a:gd name="T35" fmla="*/ 484 h 484"/>
                  <a:gd name="T36" fmla="*/ 24 w 114"/>
                  <a:gd name="T37" fmla="*/ 464 h 484"/>
                  <a:gd name="T38" fmla="*/ 28 w 114"/>
                  <a:gd name="T39" fmla="*/ 442 h 484"/>
                  <a:gd name="T40" fmla="*/ 40 w 114"/>
                  <a:gd name="T41" fmla="*/ 426 h 484"/>
                  <a:gd name="T42" fmla="*/ 32 w 114"/>
                  <a:gd name="T43" fmla="*/ 418 h 484"/>
                  <a:gd name="T44" fmla="*/ 46 w 114"/>
                  <a:gd name="T45" fmla="*/ 394 h 484"/>
                  <a:gd name="T46" fmla="*/ 52 w 114"/>
                  <a:gd name="T47" fmla="*/ 382 h 484"/>
                  <a:gd name="T48" fmla="*/ 50 w 114"/>
                  <a:gd name="T49" fmla="*/ 332 h 484"/>
                  <a:gd name="T50" fmla="*/ 50 w 114"/>
                  <a:gd name="T51" fmla="*/ 332 h 484"/>
                  <a:gd name="T52" fmla="*/ 50 w 114"/>
                  <a:gd name="T53" fmla="*/ 328 h 484"/>
                  <a:gd name="T54" fmla="*/ 64 w 114"/>
                  <a:gd name="T55" fmla="*/ 240 h 484"/>
                  <a:gd name="T56" fmla="*/ 82 w 114"/>
                  <a:gd name="T57" fmla="*/ 232 h 484"/>
                  <a:gd name="T58" fmla="*/ 66 w 114"/>
                  <a:gd name="T59" fmla="*/ 208 h 484"/>
                  <a:gd name="T60" fmla="*/ 78 w 114"/>
                  <a:gd name="T61" fmla="*/ 160 h 484"/>
                  <a:gd name="T62" fmla="*/ 80 w 114"/>
                  <a:gd name="T63" fmla="*/ 132 h 484"/>
                  <a:gd name="T64" fmla="*/ 88 w 114"/>
                  <a:gd name="T65" fmla="*/ 112 h 484"/>
                  <a:gd name="T66" fmla="*/ 90 w 114"/>
                  <a:gd name="T67" fmla="*/ 42 h 484"/>
                  <a:gd name="T68" fmla="*/ 60 w 114"/>
                  <a:gd name="T69" fmla="*/ 48 h 484"/>
                  <a:gd name="T70" fmla="*/ 26 w 114"/>
                  <a:gd name="T71" fmla="*/ 112 h 484"/>
                  <a:gd name="T72" fmla="*/ 20 w 114"/>
                  <a:gd name="T73" fmla="*/ 132 h 484"/>
                  <a:gd name="T74" fmla="*/ 2 w 114"/>
                  <a:gd name="T75" fmla="*/ 132 h 484"/>
                  <a:gd name="T76" fmla="*/ 2 w 114"/>
                  <a:gd name="T77" fmla="*/ 128 h 484"/>
                  <a:gd name="T78" fmla="*/ 8 w 114"/>
                  <a:gd name="T79" fmla="*/ 104 h 484"/>
                  <a:gd name="T80" fmla="*/ 2 w 114"/>
                  <a:gd name="T81" fmla="*/ 82 h 484"/>
                  <a:gd name="T82" fmla="*/ 16 w 114"/>
                  <a:gd name="T83" fmla="*/ 92 h 484"/>
                  <a:gd name="T84" fmla="*/ 22 w 114"/>
                  <a:gd name="T85" fmla="*/ 86 h 484"/>
                  <a:gd name="T86" fmla="*/ 14 w 114"/>
                  <a:gd name="T87" fmla="*/ 66 h 484"/>
                  <a:gd name="T88" fmla="*/ 18 w 114"/>
                  <a:gd name="T89" fmla="*/ 60 h 484"/>
                  <a:gd name="T90" fmla="*/ 40 w 114"/>
                  <a:gd name="T91" fmla="*/ 54 h 484"/>
                  <a:gd name="T92" fmla="*/ 64 w 114"/>
                  <a:gd name="T93" fmla="*/ 2 h 4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114" h="484">
                    <a:moveTo>
                      <a:pt x="64" y="2"/>
                    </a:moveTo>
                    <a:lnTo>
                      <a:pt x="114" y="0"/>
                    </a:lnTo>
                    <a:lnTo>
                      <a:pt x="108" y="16"/>
                    </a:lnTo>
                    <a:lnTo>
                      <a:pt x="88" y="20"/>
                    </a:lnTo>
                    <a:lnTo>
                      <a:pt x="102" y="30"/>
                    </a:lnTo>
                    <a:lnTo>
                      <a:pt x="102" y="38"/>
                    </a:lnTo>
                    <a:lnTo>
                      <a:pt x="96" y="54"/>
                    </a:lnTo>
                    <a:lnTo>
                      <a:pt x="110" y="66"/>
                    </a:lnTo>
                    <a:lnTo>
                      <a:pt x="110" y="80"/>
                    </a:lnTo>
                    <a:lnTo>
                      <a:pt x="94" y="90"/>
                    </a:lnTo>
                    <a:lnTo>
                      <a:pt x="94" y="114"/>
                    </a:lnTo>
                    <a:lnTo>
                      <a:pt x="100" y="132"/>
                    </a:lnTo>
                    <a:lnTo>
                      <a:pt x="92" y="166"/>
                    </a:lnTo>
                    <a:lnTo>
                      <a:pt x="80" y="166"/>
                    </a:lnTo>
                    <a:lnTo>
                      <a:pt x="88" y="180"/>
                    </a:lnTo>
                    <a:lnTo>
                      <a:pt x="86" y="192"/>
                    </a:lnTo>
                    <a:lnTo>
                      <a:pt x="86" y="192"/>
                    </a:lnTo>
                    <a:lnTo>
                      <a:pt x="82" y="196"/>
                    </a:lnTo>
                    <a:lnTo>
                      <a:pt x="82" y="200"/>
                    </a:lnTo>
                    <a:lnTo>
                      <a:pt x="82" y="208"/>
                    </a:lnTo>
                    <a:lnTo>
                      <a:pt x="88" y="220"/>
                    </a:lnTo>
                    <a:lnTo>
                      <a:pt x="88" y="236"/>
                    </a:lnTo>
                    <a:lnTo>
                      <a:pt x="80" y="256"/>
                    </a:lnTo>
                    <a:lnTo>
                      <a:pt x="68" y="272"/>
                    </a:lnTo>
                    <a:lnTo>
                      <a:pt x="60" y="294"/>
                    </a:lnTo>
                    <a:lnTo>
                      <a:pt x="64" y="312"/>
                    </a:lnTo>
                    <a:lnTo>
                      <a:pt x="60" y="340"/>
                    </a:lnTo>
                    <a:lnTo>
                      <a:pt x="56" y="394"/>
                    </a:lnTo>
                    <a:lnTo>
                      <a:pt x="48" y="422"/>
                    </a:lnTo>
                    <a:lnTo>
                      <a:pt x="48" y="434"/>
                    </a:lnTo>
                    <a:lnTo>
                      <a:pt x="46" y="438"/>
                    </a:lnTo>
                    <a:lnTo>
                      <a:pt x="32" y="446"/>
                    </a:lnTo>
                    <a:lnTo>
                      <a:pt x="32" y="454"/>
                    </a:lnTo>
                    <a:lnTo>
                      <a:pt x="40" y="460"/>
                    </a:lnTo>
                    <a:lnTo>
                      <a:pt x="34" y="482"/>
                    </a:lnTo>
                    <a:lnTo>
                      <a:pt x="28" y="484"/>
                    </a:lnTo>
                    <a:lnTo>
                      <a:pt x="24" y="480"/>
                    </a:lnTo>
                    <a:lnTo>
                      <a:pt x="24" y="464"/>
                    </a:lnTo>
                    <a:lnTo>
                      <a:pt x="24" y="462"/>
                    </a:lnTo>
                    <a:lnTo>
                      <a:pt x="28" y="442"/>
                    </a:lnTo>
                    <a:lnTo>
                      <a:pt x="40" y="438"/>
                    </a:lnTo>
                    <a:lnTo>
                      <a:pt x="40" y="426"/>
                    </a:lnTo>
                    <a:lnTo>
                      <a:pt x="32" y="426"/>
                    </a:lnTo>
                    <a:lnTo>
                      <a:pt x="32" y="418"/>
                    </a:lnTo>
                    <a:lnTo>
                      <a:pt x="42" y="410"/>
                    </a:lnTo>
                    <a:lnTo>
                      <a:pt x="46" y="394"/>
                    </a:lnTo>
                    <a:lnTo>
                      <a:pt x="52" y="390"/>
                    </a:lnTo>
                    <a:lnTo>
                      <a:pt x="52" y="382"/>
                    </a:lnTo>
                    <a:lnTo>
                      <a:pt x="46" y="378"/>
                    </a:lnTo>
                    <a:lnTo>
                      <a:pt x="50" y="332"/>
                    </a:lnTo>
                    <a:lnTo>
                      <a:pt x="50" y="332"/>
                    </a:lnTo>
                    <a:lnTo>
                      <a:pt x="50" y="332"/>
                    </a:lnTo>
                    <a:lnTo>
                      <a:pt x="50" y="332"/>
                    </a:lnTo>
                    <a:lnTo>
                      <a:pt x="50" y="328"/>
                    </a:lnTo>
                    <a:lnTo>
                      <a:pt x="58" y="280"/>
                    </a:lnTo>
                    <a:lnTo>
                      <a:pt x="64" y="240"/>
                    </a:lnTo>
                    <a:lnTo>
                      <a:pt x="66" y="240"/>
                    </a:lnTo>
                    <a:lnTo>
                      <a:pt x="82" y="232"/>
                    </a:lnTo>
                    <a:lnTo>
                      <a:pt x="80" y="226"/>
                    </a:lnTo>
                    <a:lnTo>
                      <a:pt x="66" y="208"/>
                    </a:lnTo>
                    <a:lnTo>
                      <a:pt x="74" y="178"/>
                    </a:lnTo>
                    <a:lnTo>
                      <a:pt x="78" y="160"/>
                    </a:lnTo>
                    <a:lnTo>
                      <a:pt x="80" y="134"/>
                    </a:lnTo>
                    <a:lnTo>
                      <a:pt x="80" y="132"/>
                    </a:lnTo>
                    <a:lnTo>
                      <a:pt x="90" y="120"/>
                    </a:lnTo>
                    <a:lnTo>
                      <a:pt x="88" y="112"/>
                    </a:lnTo>
                    <a:lnTo>
                      <a:pt x="92" y="58"/>
                    </a:lnTo>
                    <a:lnTo>
                      <a:pt x="90" y="42"/>
                    </a:lnTo>
                    <a:lnTo>
                      <a:pt x="78" y="36"/>
                    </a:lnTo>
                    <a:lnTo>
                      <a:pt x="60" y="48"/>
                    </a:lnTo>
                    <a:lnTo>
                      <a:pt x="36" y="74"/>
                    </a:lnTo>
                    <a:lnTo>
                      <a:pt x="26" y="112"/>
                    </a:lnTo>
                    <a:lnTo>
                      <a:pt x="10" y="120"/>
                    </a:lnTo>
                    <a:lnTo>
                      <a:pt x="20" y="132"/>
                    </a:lnTo>
                    <a:lnTo>
                      <a:pt x="14" y="138"/>
                    </a:lnTo>
                    <a:lnTo>
                      <a:pt x="2" y="132"/>
                    </a:lnTo>
                    <a:lnTo>
                      <a:pt x="2" y="128"/>
                    </a:lnTo>
                    <a:lnTo>
                      <a:pt x="2" y="128"/>
                    </a:lnTo>
                    <a:lnTo>
                      <a:pt x="4" y="126"/>
                    </a:lnTo>
                    <a:lnTo>
                      <a:pt x="8" y="104"/>
                    </a:lnTo>
                    <a:lnTo>
                      <a:pt x="0" y="84"/>
                    </a:lnTo>
                    <a:lnTo>
                      <a:pt x="2" y="82"/>
                    </a:lnTo>
                    <a:lnTo>
                      <a:pt x="16" y="92"/>
                    </a:lnTo>
                    <a:lnTo>
                      <a:pt x="16" y="92"/>
                    </a:lnTo>
                    <a:lnTo>
                      <a:pt x="18" y="92"/>
                    </a:lnTo>
                    <a:lnTo>
                      <a:pt x="22" y="86"/>
                    </a:lnTo>
                    <a:lnTo>
                      <a:pt x="14" y="66"/>
                    </a:lnTo>
                    <a:lnTo>
                      <a:pt x="14" y="66"/>
                    </a:lnTo>
                    <a:lnTo>
                      <a:pt x="16" y="64"/>
                    </a:lnTo>
                    <a:lnTo>
                      <a:pt x="18" y="60"/>
                    </a:lnTo>
                    <a:lnTo>
                      <a:pt x="34" y="60"/>
                    </a:lnTo>
                    <a:lnTo>
                      <a:pt x="40" y="54"/>
                    </a:lnTo>
                    <a:lnTo>
                      <a:pt x="36" y="40"/>
                    </a:lnTo>
                    <a:lnTo>
                      <a:pt x="64" y="2"/>
                    </a:lnTo>
                    <a:close/>
                  </a:path>
                </a:pathLst>
              </a:custGeom>
              <a:solidFill>
                <a:srgbClr val="7F71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7" name="Freeform 149"/>
              <p:cNvSpPr>
                <a:spLocks/>
              </p:cNvSpPr>
              <p:nvPr/>
            </p:nvSpPr>
            <p:spPr bwMode="auto">
              <a:xfrm>
                <a:off x="2926" y="1776"/>
                <a:ext cx="260" cy="272"/>
              </a:xfrm>
              <a:custGeom>
                <a:avLst/>
                <a:gdLst>
                  <a:gd name="T0" fmla="*/ 4 w 260"/>
                  <a:gd name="T1" fmla="*/ 48 h 272"/>
                  <a:gd name="T2" fmla="*/ 34 w 260"/>
                  <a:gd name="T3" fmla="*/ 94 h 272"/>
                  <a:gd name="T4" fmla="*/ 44 w 260"/>
                  <a:gd name="T5" fmla="*/ 94 h 272"/>
                  <a:gd name="T6" fmla="*/ 50 w 260"/>
                  <a:gd name="T7" fmla="*/ 100 h 272"/>
                  <a:gd name="T8" fmla="*/ 80 w 260"/>
                  <a:gd name="T9" fmla="*/ 142 h 272"/>
                  <a:gd name="T10" fmla="*/ 128 w 260"/>
                  <a:gd name="T11" fmla="*/ 180 h 272"/>
                  <a:gd name="T12" fmla="*/ 162 w 260"/>
                  <a:gd name="T13" fmla="*/ 200 h 272"/>
                  <a:gd name="T14" fmla="*/ 198 w 260"/>
                  <a:gd name="T15" fmla="*/ 220 h 272"/>
                  <a:gd name="T16" fmla="*/ 206 w 260"/>
                  <a:gd name="T17" fmla="*/ 260 h 272"/>
                  <a:gd name="T18" fmla="*/ 226 w 260"/>
                  <a:gd name="T19" fmla="*/ 272 h 272"/>
                  <a:gd name="T20" fmla="*/ 224 w 260"/>
                  <a:gd name="T21" fmla="*/ 254 h 272"/>
                  <a:gd name="T22" fmla="*/ 260 w 260"/>
                  <a:gd name="T23" fmla="*/ 252 h 272"/>
                  <a:gd name="T24" fmla="*/ 260 w 260"/>
                  <a:gd name="T25" fmla="*/ 242 h 272"/>
                  <a:gd name="T26" fmla="*/ 230 w 260"/>
                  <a:gd name="T27" fmla="*/ 238 h 272"/>
                  <a:gd name="T28" fmla="*/ 220 w 260"/>
                  <a:gd name="T29" fmla="*/ 216 h 272"/>
                  <a:gd name="T30" fmla="*/ 242 w 260"/>
                  <a:gd name="T31" fmla="*/ 208 h 272"/>
                  <a:gd name="T32" fmla="*/ 220 w 260"/>
                  <a:gd name="T33" fmla="*/ 206 h 272"/>
                  <a:gd name="T34" fmla="*/ 208 w 260"/>
                  <a:gd name="T35" fmla="*/ 182 h 272"/>
                  <a:gd name="T36" fmla="*/ 238 w 260"/>
                  <a:gd name="T37" fmla="*/ 174 h 272"/>
                  <a:gd name="T38" fmla="*/ 222 w 260"/>
                  <a:gd name="T39" fmla="*/ 164 h 272"/>
                  <a:gd name="T40" fmla="*/ 190 w 260"/>
                  <a:gd name="T41" fmla="*/ 168 h 272"/>
                  <a:gd name="T42" fmla="*/ 148 w 260"/>
                  <a:gd name="T43" fmla="*/ 154 h 272"/>
                  <a:gd name="T44" fmla="*/ 148 w 260"/>
                  <a:gd name="T45" fmla="*/ 162 h 272"/>
                  <a:gd name="T46" fmla="*/ 132 w 260"/>
                  <a:gd name="T47" fmla="*/ 156 h 272"/>
                  <a:gd name="T48" fmla="*/ 122 w 260"/>
                  <a:gd name="T49" fmla="*/ 128 h 272"/>
                  <a:gd name="T50" fmla="*/ 92 w 260"/>
                  <a:gd name="T51" fmla="*/ 110 h 272"/>
                  <a:gd name="T52" fmla="*/ 88 w 260"/>
                  <a:gd name="T53" fmla="*/ 122 h 272"/>
                  <a:gd name="T54" fmla="*/ 74 w 260"/>
                  <a:gd name="T55" fmla="*/ 110 h 272"/>
                  <a:gd name="T56" fmla="*/ 74 w 260"/>
                  <a:gd name="T57" fmla="*/ 88 h 272"/>
                  <a:gd name="T58" fmla="*/ 46 w 260"/>
                  <a:gd name="T59" fmla="*/ 60 h 272"/>
                  <a:gd name="T60" fmla="*/ 10 w 260"/>
                  <a:gd name="T61" fmla="*/ 0 h 272"/>
                  <a:gd name="T62" fmla="*/ 0 w 260"/>
                  <a:gd name="T63" fmla="*/ 16 h 272"/>
                  <a:gd name="T64" fmla="*/ 10 w 260"/>
                  <a:gd name="T65" fmla="*/ 28 h 272"/>
                  <a:gd name="T66" fmla="*/ 4 w 260"/>
                  <a:gd name="T67" fmla="*/ 48 h 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260" h="272">
                    <a:moveTo>
                      <a:pt x="4" y="48"/>
                    </a:moveTo>
                    <a:lnTo>
                      <a:pt x="34" y="94"/>
                    </a:lnTo>
                    <a:lnTo>
                      <a:pt x="44" y="94"/>
                    </a:lnTo>
                    <a:lnTo>
                      <a:pt x="50" y="100"/>
                    </a:lnTo>
                    <a:lnTo>
                      <a:pt x="80" y="142"/>
                    </a:lnTo>
                    <a:lnTo>
                      <a:pt x="128" y="180"/>
                    </a:lnTo>
                    <a:lnTo>
                      <a:pt x="162" y="200"/>
                    </a:lnTo>
                    <a:lnTo>
                      <a:pt x="198" y="220"/>
                    </a:lnTo>
                    <a:lnTo>
                      <a:pt x="206" y="260"/>
                    </a:lnTo>
                    <a:lnTo>
                      <a:pt x="226" y="272"/>
                    </a:lnTo>
                    <a:lnTo>
                      <a:pt x="224" y="254"/>
                    </a:lnTo>
                    <a:lnTo>
                      <a:pt x="260" y="252"/>
                    </a:lnTo>
                    <a:lnTo>
                      <a:pt x="260" y="242"/>
                    </a:lnTo>
                    <a:lnTo>
                      <a:pt x="230" y="238"/>
                    </a:lnTo>
                    <a:lnTo>
                      <a:pt x="220" y="216"/>
                    </a:lnTo>
                    <a:lnTo>
                      <a:pt x="242" y="208"/>
                    </a:lnTo>
                    <a:lnTo>
                      <a:pt x="220" y="206"/>
                    </a:lnTo>
                    <a:lnTo>
                      <a:pt x="208" y="182"/>
                    </a:lnTo>
                    <a:lnTo>
                      <a:pt x="238" y="174"/>
                    </a:lnTo>
                    <a:lnTo>
                      <a:pt x="222" y="164"/>
                    </a:lnTo>
                    <a:lnTo>
                      <a:pt x="190" y="168"/>
                    </a:lnTo>
                    <a:lnTo>
                      <a:pt x="148" y="154"/>
                    </a:lnTo>
                    <a:lnTo>
                      <a:pt x="148" y="162"/>
                    </a:lnTo>
                    <a:lnTo>
                      <a:pt x="132" y="156"/>
                    </a:lnTo>
                    <a:lnTo>
                      <a:pt x="122" y="128"/>
                    </a:lnTo>
                    <a:lnTo>
                      <a:pt x="92" y="110"/>
                    </a:lnTo>
                    <a:lnTo>
                      <a:pt x="88" y="122"/>
                    </a:lnTo>
                    <a:lnTo>
                      <a:pt x="74" y="110"/>
                    </a:lnTo>
                    <a:lnTo>
                      <a:pt x="74" y="88"/>
                    </a:lnTo>
                    <a:lnTo>
                      <a:pt x="46" y="60"/>
                    </a:lnTo>
                    <a:lnTo>
                      <a:pt x="10" y="0"/>
                    </a:lnTo>
                    <a:lnTo>
                      <a:pt x="0" y="16"/>
                    </a:lnTo>
                    <a:lnTo>
                      <a:pt x="10" y="28"/>
                    </a:lnTo>
                    <a:lnTo>
                      <a:pt x="4" y="48"/>
                    </a:lnTo>
                    <a:close/>
                  </a:path>
                </a:pathLst>
              </a:custGeom>
              <a:solidFill>
                <a:srgbClr val="5E4D00"/>
              </a:solidFill>
              <a:ln w="3175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8" name="Freeform 150"/>
              <p:cNvSpPr>
                <a:spLocks/>
              </p:cNvSpPr>
              <p:nvPr/>
            </p:nvSpPr>
            <p:spPr bwMode="auto">
              <a:xfrm>
                <a:off x="2934" y="1780"/>
                <a:ext cx="250" cy="244"/>
              </a:xfrm>
              <a:custGeom>
                <a:avLst/>
                <a:gdLst>
                  <a:gd name="T0" fmla="*/ 2 w 250"/>
                  <a:gd name="T1" fmla="*/ 40 h 244"/>
                  <a:gd name="T2" fmla="*/ 0 w 250"/>
                  <a:gd name="T3" fmla="*/ 22 h 244"/>
                  <a:gd name="T4" fmla="*/ 6 w 250"/>
                  <a:gd name="T5" fmla="*/ 0 h 244"/>
                  <a:gd name="T6" fmla="*/ 16 w 250"/>
                  <a:gd name="T7" fmla="*/ 20 h 244"/>
                  <a:gd name="T8" fmla="*/ 18 w 250"/>
                  <a:gd name="T9" fmla="*/ 42 h 244"/>
                  <a:gd name="T10" fmla="*/ 28 w 250"/>
                  <a:gd name="T11" fmla="*/ 40 h 244"/>
                  <a:gd name="T12" fmla="*/ 36 w 250"/>
                  <a:gd name="T13" fmla="*/ 52 h 244"/>
                  <a:gd name="T14" fmla="*/ 32 w 250"/>
                  <a:gd name="T15" fmla="*/ 68 h 244"/>
                  <a:gd name="T16" fmla="*/ 42 w 250"/>
                  <a:gd name="T17" fmla="*/ 60 h 244"/>
                  <a:gd name="T18" fmla="*/ 60 w 250"/>
                  <a:gd name="T19" fmla="*/ 76 h 244"/>
                  <a:gd name="T20" fmla="*/ 60 w 250"/>
                  <a:gd name="T21" fmla="*/ 94 h 244"/>
                  <a:gd name="T22" fmla="*/ 60 w 250"/>
                  <a:gd name="T23" fmla="*/ 104 h 244"/>
                  <a:gd name="T24" fmla="*/ 72 w 250"/>
                  <a:gd name="T25" fmla="*/ 122 h 244"/>
                  <a:gd name="T26" fmla="*/ 80 w 250"/>
                  <a:gd name="T27" fmla="*/ 106 h 244"/>
                  <a:gd name="T28" fmla="*/ 86 w 250"/>
                  <a:gd name="T29" fmla="*/ 124 h 244"/>
                  <a:gd name="T30" fmla="*/ 98 w 250"/>
                  <a:gd name="T31" fmla="*/ 112 h 244"/>
                  <a:gd name="T32" fmla="*/ 112 w 250"/>
                  <a:gd name="T33" fmla="*/ 124 h 244"/>
                  <a:gd name="T34" fmla="*/ 110 w 250"/>
                  <a:gd name="T35" fmla="*/ 146 h 244"/>
                  <a:gd name="T36" fmla="*/ 118 w 250"/>
                  <a:gd name="T37" fmla="*/ 164 h 244"/>
                  <a:gd name="T38" fmla="*/ 120 w 250"/>
                  <a:gd name="T39" fmla="*/ 148 h 244"/>
                  <a:gd name="T40" fmla="*/ 132 w 250"/>
                  <a:gd name="T41" fmla="*/ 166 h 244"/>
                  <a:gd name="T42" fmla="*/ 144 w 250"/>
                  <a:gd name="T43" fmla="*/ 182 h 244"/>
                  <a:gd name="T44" fmla="*/ 152 w 250"/>
                  <a:gd name="T45" fmla="*/ 154 h 244"/>
                  <a:gd name="T46" fmla="*/ 182 w 250"/>
                  <a:gd name="T47" fmla="*/ 164 h 244"/>
                  <a:gd name="T48" fmla="*/ 222 w 250"/>
                  <a:gd name="T49" fmla="*/ 158 h 244"/>
                  <a:gd name="T50" fmla="*/ 230 w 250"/>
                  <a:gd name="T51" fmla="*/ 170 h 244"/>
                  <a:gd name="T52" fmla="*/ 194 w 250"/>
                  <a:gd name="T53" fmla="*/ 172 h 244"/>
                  <a:gd name="T54" fmla="*/ 188 w 250"/>
                  <a:gd name="T55" fmla="*/ 184 h 244"/>
                  <a:gd name="T56" fmla="*/ 212 w 250"/>
                  <a:gd name="T57" fmla="*/ 192 h 244"/>
                  <a:gd name="T58" fmla="*/ 230 w 250"/>
                  <a:gd name="T59" fmla="*/ 196 h 244"/>
                  <a:gd name="T60" fmla="*/ 210 w 250"/>
                  <a:gd name="T61" fmla="*/ 210 h 244"/>
                  <a:gd name="T62" fmla="*/ 218 w 250"/>
                  <a:gd name="T63" fmla="*/ 224 h 244"/>
                  <a:gd name="T64" fmla="*/ 238 w 250"/>
                  <a:gd name="T65" fmla="*/ 230 h 244"/>
                  <a:gd name="T66" fmla="*/ 250 w 250"/>
                  <a:gd name="T67" fmla="*/ 240 h 244"/>
                  <a:gd name="T68" fmla="*/ 218 w 250"/>
                  <a:gd name="T69" fmla="*/ 244 h 244"/>
                  <a:gd name="T70" fmla="*/ 218 w 250"/>
                  <a:gd name="T71" fmla="*/ 244 h 244"/>
                  <a:gd name="T72" fmla="*/ 212 w 250"/>
                  <a:gd name="T73" fmla="*/ 244 h 244"/>
                  <a:gd name="T74" fmla="*/ 208 w 250"/>
                  <a:gd name="T75" fmla="*/ 242 h 244"/>
                  <a:gd name="T76" fmla="*/ 206 w 250"/>
                  <a:gd name="T77" fmla="*/ 238 h 244"/>
                  <a:gd name="T78" fmla="*/ 206 w 250"/>
                  <a:gd name="T79" fmla="*/ 220 h 244"/>
                  <a:gd name="T80" fmla="*/ 182 w 250"/>
                  <a:gd name="T81" fmla="*/ 204 h 244"/>
                  <a:gd name="T82" fmla="*/ 182 w 250"/>
                  <a:gd name="T83" fmla="*/ 186 h 244"/>
                  <a:gd name="T84" fmla="*/ 164 w 250"/>
                  <a:gd name="T85" fmla="*/ 190 h 244"/>
                  <a:gd name="T86" fmla="*/ 136 w 250"/>
                  <a:gd name="T87" fmla="*/ 186 h 244"/>
                  <a:gd name="T88" fmla="*/ 106 w 250"/>
                  <a:gd name="T89" fmla="*/ 160 h 244"/>
                  <a:gd name="T90" fmla="*/ 102 w 250"/>
                  <a:gd name="T91" fmla="*/ 142 h 244"/>
                  <a:gd name="T92" fmla="*/ 90 w 250"/>
                  <a:gd name="T93" fmla="*/ 140 h 244"/>
                  <a:gd name="T94" fmla="*/ 72 w 250"/>
                  <a:gd name="T95" fmla="*/ 124 h 244"/>
                  <a:gd name="T96" fmla="*/ 46 w 250"/>
                  <a:gd name="T97" fmla="*/ 102 h 244"/>
                  <a:gd name="T98" fmla="*/ 44 w 250"/>
                  <a:gd name="T99" fmla="*/ 84 h 244"/>
                  <a:gd name="T100" fmla="*/ 26 w 250"/>
                  <a:gd name="T101" fmla="*/ 76 h 244"/>
                  <a:gd name="T102" fmla="*/ 2 w 250"/>
                  <a:gd name="T103" fmla="*/ 40 h 2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250" h="244">
                    <a:moveTo>
                      <a:pt x="2" y="40"/>
                    </a:moveTo>
                    <a:lnTo>
                      <a:pt x="0" y="22"/>
                    </a:lnTo>
                    <a:lnTo>
                      <a:pt x="6" y="0"/>
                    </a:lnTo>
                    <a:lnTo>
                      <a:pt x="16" y="20"/>
                    </a:lnTo>
                    <a:lnTo>
                      <a:pt x="18" y="42"/>
                    </a:lnTo>
                    <a:lnTo>
                      <a:pt x="28" y="40"/>
                    </a:lnTo>
                    <a:lnTo>
                      <a:pt x="36" y="52"/>
                    </a:lnTo>
                    <a:lnTo>
                      <a:pt x="32" y="68"/>
                    </a:lnTo>
                    <a:lnTo>
                      <a:pt x="42" y="60"/>
                    </a:lnTo>
                    <a:lnTo>
                      <a:pt x="60" y="76"/>
                    </a:lnTo>
                    <a:lnTo>
                      <a:pt x="60" y="94"/>
                    </a:lnTo>
                    <a:lnTo>
                      <a:pt x="60" y="104"/>
                    </a:lnTo>
                    <a:lnTo>
                      <a:pt x="72" y="122"/>
                    </a:lnTo>
                    <a:lnTo>
                      <a:pt x="80" y="106"/>
                    </a:lnTo>
                    <a:lnTo>
                      <a:pt x="86" y="124"/>
                    </a:lnTo>
                    <a:lnTo>
                      <a:pt x="98" y="112"/>
                    </a:lnTo>
                    <a:lnTo>
                      <a:pt x="112" y="124"/>
                    </a:lnTo>
                    <a:lnTo>
                      <a:pt x="110" y="146"/>
                    </a:lnTo>
                    <a:lnTo>
                      <a:pt x="118" y="164"/>
                    </a:lnTo>
                    <a:lnTo>
                      <a:pt x="120" y="148"/>
                    </a:lnTo>
                    <a:lnTo>
                      <a:pt x="132" y="166"/>
                    </a:lnTo>
                    <a:lnTo>
                      <a:pt x="144" y="182"/>
                    </a:lnTo>
                    <a:lnTo>
                      <a:pt x="152" y="154"/>
                    </a:lnTo>
                    <a:lnTo>
                      <a:pt x="182" y="164"/>
                    </a:lnTo>
                    <a:lnTo>
                      <a:pt x="222" y="158"/>
                    </a:lnTo>
                    <a:lnTo>
                      <a:pt x="230" y="170"/>
                    </a:lnTo>
                    <a:lnTo>
                      <a:pt x="194" y="172"/>
                    </a:lnTo>
                    <a:lnTo>
                      <a:pt x="188" y="184"/>
                    </a:lnTo>
                    <a:lnTo>
                      <a:pt x="212" y="192"/>
                    </a:lnTo>
                    <a:lnTo>
                      <a:pt x="230" y="196"/>
                    </a:lnTo>
                    <a:lnTo>
                      <a:pt x="210" y="210"/>
                    </a:lnTo>
                    <a:lnTo>
                      <a:pt x="218" y="224"/>
                    </a:lnTo>
                    <a:lnTo>
                      <a:pt x="238" y="230"/>
                    </a:lnTo>
                    <a:lnTo>
                      <a:pt x="250" y="240"/>
                    </a:lnTo>
                    <a:lnTo>
                      <a:pt x="218" y="244"/>
                    </a:lnTo>
                    <a:lnTo>
                      <a:pt x="218" y="244"/>
                    </a:lnTo>
                    <a:lnTo>
                      <a:pt x="212" y="244"/>
                    </a:lnTo>
                    <a:lnTo>
                      <a:pt x="208" y="242"/>
                    </a:lnTo>
                    <a:lnTo>
                      <a:pt x="206" y="238"/>
                    </a:lnTo>
                    <a:lnTo>
                      <a:pt x="206" y="220"/>
                    </a:lnTo>
                    <a:lnTo>
                      <a:pt x="182" y="204"/>
                    </a:lnTo>
                    <a:lnTo>
                      <a:pt x="182" y="186"/>
                    </a:lnTo>
                    <a:lnTo>
                      <a:pt x="164" y="190"/>
                    </a:lnTo>
                    <a:lnTo>
                      <a:pt x="136" y="186"/>
                    </a:lnTo>
                    <a:lnTo>
                      <a:pt x="106" y="160"/>
                    </a:lnTo>
                    <a:lnTo>
                      <a:pt x="102" y="142"/>
                    </a:lnTo>
                    <a:lnTo>
                      <a:pt x="90" y="140"/>
                    </a:lnTo>
                    <a:lnTo>
                      <a:pt x="72" y="124"/>
                    </a:lnTo>
                    <a:lnTo>
                      <a:pt x="46" y="102"/>
                    </a:lnTo>
                    <a:lnTo>
                      <a:pt x="44" y="84"/>
                    </a:lnTo>
                    <a:lnTo>
                      <a:pt x="26" y="76"/>
                    </a:lnTo>
                    <a:lnTo>
                      <a:pt x="2" y="40"/>
                    </a:lnTo>
                    <a:close/>
                  </a:path>
                </a:pathLst>
              </a:custGeom>
              <a:solidFill>
                <a:srgbClr val="72664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69" name="Freeform 151"/>
              <p:cNvSpPr>
                <a:spLocks/>
              </p:cNvSpPr>
              <p:nvPr/>
            </p:nvSpPr>
            <p:spPr bwMode="auto">
              <a:xfrm>
                <a:off x="2564" y="2542"/>
                <a:ext cx="172" cy="100"/>
              </a:xfrm>
              <a:custGeom>
                <a:avLst/>
                <a:gdLst>
                  <a:gd name="T0" fmla="*/ 0 w 172"/>
                  <a:gd name="T1" fmla="*/ 48 h 100"/>
                  <a:gd name="T2" fmla="*/ 0 w 172"/>
                  <a:gd name="T3" fmla="*/ 48 h 100"/>
                  <a:gd name="T4" fmla="*/ 12 w 172"/>
                  <a:gd name="T5" fmla="*/ 58 h 100"/>
                  <a:gd name="T6" fmla="*/ 20 w 172"/>
                  <a:gd name="T7" fmla="*/ 64 h 100"/>
                  <a:gd name="T8" fmla="*/ 30 w 172"/>
                  <a:gd name="T9" fmla="*/ 66 h 100"/>
                  <a:gd name="T10" fmla="*/ 46 w 172"/>
                  <a:gd name="T11" fmla="*/ 70 h 100"/>
                  <a:gd name="T12" fmla="*/ 46 w 172"/>
                  <a:gd name="T13" fmla="*/ 70 h 100"/>
                  <a:gd name="T14" fmla="*/ 70 w 172"/>
                  <a:gd name="T15" fmla="*/ 66 h 100"/>
                  <a:gd name="T16" fmla="*/ 90 w 172"/>
                  <a:gd name="T17" fmla="*/ 60 h 100"/>
                  <a:gd name="T18" fmla="*/ 98 w 172"/>
                  <a:gd name="T19" fmla="*/ 56 h 100"/>
                  <a:gd name="T20" fmla="*/ 106 w 172"/>
                  <a:gd name="T21" fmla="*/ 50 h 100"/>
                  <a:gd name="T22" fmla="*/ 114 w 172"/>
                  <a:gd name="T23" fmla="*/ 42 h 100"/>
                  <a:gd name="T24" fmla="*/ 124 w 172"/>
                  <a:gd name="T25" fmla="*/ 32 h 100"/>
                  <a:gd name="T26" fmla="*/ 140 w 172"/>
                  <a:gd name="T27" fmla="*/ 0 h 100"/>
                  <a:gd name="T28" fmla="*/ 140 w 172"/>
                  <a:gd name="T29" fmla="*/ 0 h 100"/>
                  <a:gd name="T30" fmla="*/ 152 w 172"/>
                  <a:gd name="T31" fmla="*/ 6 h 100"/>
                  <a:gd name="T32" fmla="*/ 160 w 172"/>
                  <a:gd name="T33" fmla="*/ 16 h 100"/>
                  <a:gd name="T34" fmla="*/ 166 w 172"/>
                  <a:gd name="T35" fmla="*/ 26 h 100"/>
                  <a:gd name="T36" fmla="*/ 172 w 172"/>
                  <a:gd name="T37" fmla="*/ 40 h 100"/>
                  <a:gd name="T38" fmla="*/ 164 w 172"/>
                  <a:gd name="T39" fmla="*/ 52 h 100"/>
                  <a:gd name="T40" fmla="*/ 148 w 172"/>
                  <a:gd name="T41" fmla="*/ 66 h 100"/>
                  <a:gd name="T42" fmla="*/ 148 w 172"/>
                  <a:gd name="T43" fmla="*/ 66 h 100"/>
                  <a:gd name="T44" fmla="*/ 126 w 172"/>
                  <a:gd name="T45" fmla="*/ 84 h 100"/>
                  <a:gd name="T46" fmla="*/ 116 w 172"/>
                  <a:gd name="T47" fmla="*/ 90 h 100"/>
                  <a:gd name="T48" fmla="*/ 106 w 172"/>
                  <a:gd name="T49" fmla="*/ 94 h 100"/>
                  <a:gd name="T50" fmla="*/ 94 w 172"/>
                  <a:gd name="T51" fmla="*/ 98 h 100"/>
                  <a:gd name="T52" fmla="*/ 82 w 172"/>
                  <a:gd name="T53" fmla="*/ 100 h 100"/>
                  <a:gd name="T54" fmla="*/ 68 w 172"/>
                  <a:gd name="T55" fmla="*/ 100 h 100"/>
                  <a:gd name="T56" fmla="*/ 52 w 172"/>
                  <a:gd name="T57" fmla="*/ 100 h 100"/>
                  <a:gd name="T58" fmla="*/ 52 w 172"/>
                  <a:gd name="T59" fmla="*/ 100 h 100"/>
                  <a:gd name="T60" fmla="*/ 40 w 172"/>
                  <a:gd name="T61" fmla="*/ 96 h 100"/>
                  <a:gd name="T62" fmla="*/ 30 w 172"/>
                  <a:gd name="T63" fmla="*/ 90 h 100"/>
                  <a:gd name="T64" fmla="*/ 10 w 172"/>
                  <a:gd name="T65" fmla="*/ 78 h 100"/>
                  <a:gd name="T66" fmla="*/ 2 w 172"/>
                  <a:gd name="T67" fmla="*/ 60 h 100"/>
                  <a:gd name="T68" fmla="*/ 2 w 172"/>
                  <a:gd name="T69" fmla="*/ 60 h 100"/>
                  <a:gd name="T70" fmla="*/ 0 w 172"/>
                  <a:gd name="T71" fmla="*/ 54 h 100"/>
                  <a:gd name="T72" fmla="*/ 0 w 172"/>
                  <a:gd name="T73" fmla="*/ 48 h 100"/>
                  <a:gd name="T74" fmla="*/ 0 w 172"/>
                  <a:gd name="T75" fmla="*/ 48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72" h="100">
                    <a:moveTo>
                      <a:pt x="0" y="48"/>
                    </a:moveTo>
                    <a:lnTo>
                      <a:pt x="0" y="48"/>
                    </a:lnTo>
                    <a:lnTo>
                      <a:pt x="12" y="58"/>
                    </a:lnTo>
                    <a:lnTo>
                      <a:pt x="20" y="64"/>
                    </a:lnTo>
                    <a:lnTo>
                      <a:pt x="30" y="66"/>
                    </a:lnTo>
                    <a:lnTo>
                      <a:pt x="46" y="70"/>
                    </a:lnTo>
                    <a:lnTo>
                      <a:pt x="46" y="70"/>
                    </a:lnTo>
                    <a:lnTo>
                      <a:pt x="70" y="66"/>
                    </a:lnTo>
                    <a:lnTo>
                      <a:pt x="90" y="60"/>
                    </a:lnTo>
                    <a:lnTo>
                      <a:pt x="98" y="56"/>
                    </a:lnTo>
                    <a:lnTo>
                      <a:pt x="106" y="50"/>
                    </a:lnTo>
                    <a:lnTo>
                      <a:pt x="114" y="42"/>
                    </a:lnTo>
                    <a:lnTo>
                      <a:pt x="124" y="32"/>
                    </a:lnTo>
                    <a:lnTo>
                      <a:pt x="140" y="0"/>
                    </a:lnTo>
                    <a:lnTo>
                      <a:pt x="140" y="0"/>
                    </a:lnTo>
                    <a:lnTo>
                      <a:pt x="152" y="6"/>
                    </a:lnTo>
                    <a:lnTo>
                      <a:pt x="160" y="16"/>
                    </a:lnTo>
                    <a:lnTo>
                      <a:pt x="166" y="26"/>
                    </a:lnTo>
                    <a:lnTo>
                      <a:pt x="172" y="40"/>
                    </a:lnTo>
                    <a:lnTo>
                      <a:pt x="164" y="52"/>
                    </a:lnTo>
                    <a:lnTo>
                      <a:pt x="148" y="66"/>
                    </a:lnTo>
                    <a:lnTo>
                      <a:pt x="148" y="66"/>
                    </a:lnTo>
                    <a:lnTo>
                      <a:pt x="126" y="84"/>
                    </a:lnTo>
                    <a:lnTo>
                      <a:pt x="116" y="90"/>
                    </a:lnTo>
                    <a:lnTo>
                      <a:pt x="106" y="94"/>
                    </a:lnTo>
                    <a:lnTo>
                      <a:pt x="94" y="98"/>
                    </a:lnTo>
                    <a:lnTo>
                      <a:pt x="82" y="100"/>
                    </a:lnTo>
                    <a:lnTo>
                      <a:pt x="68" y="100"/>
                    </a:lnTo>
                    <a:lnTo>
                      <a:pt x="52" y="100"/>
                    </a:lnTo>
                    <a:lnTo>
                      <a:pt x="52" y="100"/>
                    </a:lnTo>
                    <a:lnTo>
                      <a:pt x="40" y="96"/>
                    </a:lnTo>
                    <a:lnTo>
                      <a:pt x="30" y="90"/>
                    </a:lnTo>
                    <a:lnTo>
                      <a:pt x="10" y="78"/>
                    </a:lnTo>
                    <a:lnTo>
                      <a:pt x="2" y="60"/>
                    </a:lnTo>
                    <a:lnTo>
                      <a:pt x="2" y="60"/>
                    </a:lnTo>
                    <a:lnTo>
                      <a:pt x="0" y="54"/>
                    </a:lnTo>
                    <a:lnTo>
                      <a:pt x="0" y="48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22110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0" name="Freeform 152"/>
              <p:cNvSpPr>
                <a:spLocks/>
              </p:cNvSpPr>
              <p:nvPr/>
            </p:nvSpPr>
            <p:spPr bwMode="auto">
              <a:xfrm>
                <a:off x="2518" y="1982"/>
                <a:ext cx="170" cy="80"/>
              </a:xfrm>
              <a:custGeom>
                <a:avLst/>
                <a:gdLst>
                  <a:gd name="T0" fmla="*/ 2 w 170"/>
                  <a:gd name="T1" fmla="*/ 0 h 80"/>
                  <a:gd name="T2" fmla="*/ 2 w 170"/>
                  <a:gd name="T3" fmla="*/ 0 h 80"/>
                  <a:gd name="T4" fmla="*/ 10 w 170"/>
                  <a:gd name="T5" fmla="*/ 14 h 80"/>
                  <a:gd name="T6" fmla="*/ 16 w 170"/>
                  <a:gd name="T7" fmla="*/ 22 h 80"/>
                  <a:gd name="T8" fmla="*/ 26 w 170"/>
                  <a:gd name="T9" fmla="*/ 28 h 80"/>
                  <a:gd name="T10" fmla="*/ 38 w 170"/>
                  <a:gd name="T11" fmla="*/ 36 h 80"/>
                  <a:gd name="T12" fmla="*/ 38 w 170"/>
                  <a:gd name="T13" fmla="*/ 36 h 80"/>
                  <a:gd name="T14" fmla="*/ 62 w 170"/>
                  <a:gd name="T15" fmla="*/ 40 h 80"/>
                  <a:gd name="T16" fmla="*/ 82 w 170"/>
                  <a:gd name="T17" fmla="*/ 42 h 80"/>
                  <a:gd name="T18" fmla="*/ 92 w 170"/>
                  <a:gd name="T19" fmla="*/ 40 h 80"/>
                  <a:gd name="T20" fmla="*/ 102 w 170"/>
                  <a:gd name="T21" fmla="*/ 38 h 80"/>
                  <a:gd name="T22" fmla="*/ 112 w 170"/>
                  <a:gd name="T23" fmla="*/ 34 h 80"/>
                  <a:gd name="T24" fmla="*/ 124 w 170"/>
                  <a:gd name="T25" fmla="*/ 26 h 80"/>
                  <a:gd name="T26" fmla="*/ 150 w 170"/>
                  <a:gd name="T27" fmla="*/ 0 h 80"/>
                  <a:gd name="T28" fmla="*/ 150 w 170"/>
                  <a:gd name="T29" fmla="*/ 0 h 80"/>
                  <a:gd name="T30" fmla="*/ 160 w 170"/>
                  <a:gd name="T31" fmla="*/ 10 h 80"/>
                  <a:gd name="T32" fmla="*/ 166 w 170"/>
                  <a:gd name="T33" fmla="*/ 20 h 80"/>
                  <a:gd name="T34" fmla="*/ 170 w 170"/>
                  <a:gd name="T35" fmla="*/ 32 h 80"/>
                  <a:gd name="T36" fmla="*/ 170 w 170"/>
                  <a:gd name="T37" fmla="*/ 46 h 80"/>
                  <a:gd name="T38" fmla="*/ 156 w 170"/>
                  <a:gd name="T39" fmla="*/ 60 h 80"/>
                  <a:gd name="T40" fmla="*/ 136 w 170"/>
                  <a:gd name="T41" fmla="*/ 66 h 80"/>
                  <a:gd name="T42" fmla="*/ 136 w 170"/>
                  <a:gd name="T43" fmla="*/ 66 h 80"/>
                  <a:gd name="T44" fmla="*/ 108 w 170"/>
                  <a:gd name="T45" fmla="*/ 76 h 80"/>
                  <a:gd name="T46" fmla="*/ 96 w 170"/>
                  <a:gd name="T47" fmla="*/ 78 h 80"/>
                  <a:gd name="T48" fmla="*/ 86 w 170"/>
                  <a:gd name="T49" fmla="*/ 80 h 80"/>
                  <a:gd name="T50" fmla="*/ 74 w 170"/>
                  <a:gd name="T51" fmla="*/ 80 h 80"/>
                  <a:gd name="T52" fmla="*/ 62 w 170"/>
                  <a:gd name="T53" fmla="*/ 76 h 80"/>
                  <a:gd name="T54" fmla="*/ 48 w 170"/>
                  <a:gd name="T55" fmla="*/ 72 h 80"/>
                  <a:gd name="T56" fmla="*/ 34 w 170"/>
                  <a:gd name="T57" fmla="*/ 66 h 80"/>
                  <a:gd name="T58" fmla="*/ 34 w 170"/>
                  <a:gd name="T59" fmla="*/ 66 h 80"/>
                  <a:gd name="T60" fmla="*/ 16 w 170"/>
                  <a:gd name="T61" fmla="*/ 50 h 80"/>
                  <a:gd name="T62" fmla="*/ 2 w 170"/>
                  <a:gd name="T63" fmla="*/ 30 h 80"/>
                  <a:gd name="T64" fmla="*/ 0 w 170"/>
                  <a:gd name="T65" fmla="*/ 10 h 80"/>
                  <a:gd name="T66" fmla="*/ 0 w 170"/>
                  <a:gd name="T67" fmla="*/ 10 h 80"/>
                  <a:gd name="T68" fmla="*/ 0 w 170"/>
                  <a:gd name="T69" fmla="*/ 6 h 80"/>
                  <a:gd name="T70" fmla="*/ 2 w 170"/>
                  <a:gd name="T71" fmla="*/ 0 h 80"/>
                  <a:gd name="T72" fmla="*/ 2 w 170"/>
                  <a:gd name="T73" fmla="*/ 0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70" h="80">
                    <a:moveTo>
                      <a:pt x="2" y="0"/>
                    </a:moveTo>
                    <a:lnTo>
                      <a:pt x="2" y="0"/>
                    </a:lnTo>
                    <a:lnTo>
                      <a:pt x="10" y="14"/>
                    </a:lnTo>
                    <a:lnTo>
                      <a:pt x="16" y="22"/>
                    </a:lnTo>
                    <a:lnTo>
                      <a:pt x="26" y="28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62" y="40"/>
                    </a:lnTo>
                    <a:lnTo>
                      <a:pt x="82" y="42"/>
                    </a:lnTo>
                    <a:lnTo>
                      <a:pt x="92" y="40"/>
                    </a:lnTo>
                    <a:lnTo>
                      <a:pt x="102" y="38"/>
                    </a:lnTo>
                    <a:lnTo>
                      <a:pt x="112" y="34"/>
                    </a:lnTo>
                    <a:lnTo>
                      <a:pt x="124" y="26"/>
                    </a:lnTo>
                    <a:lnTo>
                      <a:pt x="150" y="0"/>
                    </a:lnTo>
                    <a:lnTo>
                      <a:pt x="150" y="0"/>
                    </a:lnTo>
                    <a:lnTo>
                      <a:pt x="160" y="10"/>
                    </a:lnTo>
                    <a:lnTo>
                      <a:pt x="166" y="20"/>
                    </a:lnTo>
                    <a:lnTo>
                      <a:pt x="170" y="32"/>
                    </a:lnTo>
                    <a:lnTo>
                      <a:pt x="170" y="46"/>
                    </a:lnTo>
                    <a:lnTo>
                      <a:pt x="156" y="60"/>
                    </a:lnTo>
                    <a:lnTo>
                      <a:pt x="136" y="66"/>
                    </a:lnTo>
                    <a:lnTo>
                      <a:pt x="136" y="66"/>
                    </a:lnTo>
                    <a:lnTo>
                      <a:pt x="108" y="76"/>
                    </a:lnTo>
                    <a:lnTo>
                      <a:pt x="96" y="78"/>
                    </a:lnTo>
                    <a:lnTo>
                      <a:pt x="86" y="80"/>
                    </a:lnTo>
                    <a:lnTo>
                      <a:pt x="74" y="80"/>
                    </a:lnTo>
                    <a:lnTo>
                      <a:pt x="62" y="76"/>
                    </a:lnTo>
                    <a:lnTo>
                      <a:pt x="48" y="72"/>
                    </a:lnTo>
                    <a:lnTo>
                      <a:pt x="34" y="66"/>
                    </a:lnTo>
                    <a:lnTo>
                      <a:pt x="34" y="66"/>
                    </a:lnTo>
                    <a:lnTo>
                      <a:pt x="16" y="50"/>
                    </a:lnTo>
                    <a:lnTo>
                      <a:pt x="2" y="30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6"/>
                    </a:lnTo>
                    <a:lnTo>
                      <a:pt x="2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22110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1" name="Freeform 153"/>
              <p:cNvSpPr>
                <a:spLocks/>
              </p:cNvSpPr>
              <p:nvPr/>
            </p:nvSpPr>
            <p:spPr bwMode="auto">
              <a:xfrm>
                <a:off x="2624" y="2560"/>
                <a:ext cx="90" cy="80"/>
              </a:xfrm>
              <a:custGeom>
                <a:avLst/>
                <a:gdLst>
                  <a:gd name="T0" fmla="*/ 78 w 90"/>
                  <a:gd name="T1" fmla="*/ 0 h 80"/>
                  <a:gd name="T2" fmla="*/ 82 w 90"/>
                  <a:gd name="T3" fmla="*/ 16 h 80"/>
                  <a:gd name="T4" fmla="*/ 90 w 90"/>
                  <a:gd name="T5" fmla="*/ 38 h 80"/>
                  <a:gd name="T6" fmla="*/ 86 w 90"/>
                  <a:gd name="T7" fmla="*/ 48 h 80"/>
                  <a:gd name="T8" fmla="*/ 74 w 90"/>
                  <a:gd name="T9" fmla="*/ 58 h 80"/>
                  <a:gd name="T10" fmla="*/ 46 w 90"/>
                  <a:gd name="T11" fmla="*/ 78 h 80"/>
                  <a:gd name="T12" fmla="*/ 24 w 90"/>
                  <a:gd name="T13" fmla="*/ 80 h 80"/>
                  <a:gd name="T14" fmla="*/ 2 w 90"/>
                  <a:gd name="T15" fmla="*/ 80 h 80"/>
                  <a:gd name="T16" fmla="*/ 0 w 90"/>
                  <a:gd name="T17" fmla="*/ 72 h 80"/>
                  <a:gd name="T18" fmla="*/ 2 w 90"/>
                  <a:gd name="T19" fmla="*/ 56 h 80"/>
                  <a:gd name="T20" fmla="*/ 16 w 90"/>
                  <a:gd name="T21" fmla="*/ 54 h 80"/>
                  <a:gd name="T22" fmla="*/ 44 w 90"/>
                  <a:gd name="T23" fmla="*/ 42 h 80"/>
                  <a:gd name="T24" fmla="*/ 56 w 90"/>
                  <a:gd name="T25" fmla="*/ 34 h 80"/>
                  <a:gd name="T26" fmla="*/ 70 w 90"/>
                  <a:gd name="T27" fmla="*/ 18 h 80"/>
                  <a:gd name="T28" fmla="*/ 78 w 90"/>
                  <a:gd name="T29" fmla="*/ 0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0" h="80">
                    <a:moveTo>
                      <a:pt x="78" y="0"/>
                    </a:moveTo>
                    <a:lnTo>
                      <a:pt x="82" y="16"/>
                    </a:lnTo>
                    <a:lnTo>
                      <a:pt x="90" y="38"/>
                    </a:lnTo>
                    <a:lnTo>
                      <a:pt x="86" y="48"/>
                    </a:lnTo>
                    <a:lnTo>
                      <a:pt x="74" y="58"/>
                    </a:lnTo>
                    <a:lnTo>
                      <a:pt x="46" y="78"/>
                    </a:lnTo>
                    <a:lnTo>
                      <a:pt x="24" y="80"/>
                    </a:lnTo>
                    <a:lnTo>
                      <a:pt x="2" y="80"/>
                    </a:lnTo>
                    <a:lnTo>
                      <a:pt x="0" y="72"/>
                    </a:lnTo>
                    <a:lnTo>
                      <a:pt x="2" y="56"/>
                    </a:lnTo>
                    <a:lnTo>
                      <a:pt x="16" y="54"/>
                    </a:lnTo>
                    <a:lnTo>
                      <a:pt x="44" y="42"/>
                    </a:lnTo>
                    <a:lnTo>
                      <a:pt x="56" y="34"/>
                    </a:lnTo>
                    <a:lnTo>
                      <a:pt x="70" y="18"/>
                    </a:lnTo>
                    <a:lnTo>
                      <a:pt x="78" y="0"/>
                    </a:lnTo>
                    <a:close/>
                  </a:path>
                </a:pathLst>
              </a:custGeom>
              <a:solidFill>
                <a:srgbClr val="51271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2" name="Freeform 154"/>
              <p:cNvSpPr>
                <a:spLocks/>
              </p:cNvSpPr>
              <p:nvPr/>
            </p:nvSpPr>
            <p:spPr bwMode="auto">
              <a:xfrm>
                <a:off x="2562" y="2000"/>
                <a:ext cx="98" cy="62"/>
              </a:xfrm>
              <a:custGeom>
                <a:avLst/>
                <a:gdLst>
                  <a:gd name="T0" fmla="*/ 98 w 98"/>
                  <a:gd name="T1" fmla="*/ 0 h 62"/>
                  <a:gd name="T2" fmla="*/ 96 w 98"/>
                  <a:gd name="T3" fmla="*/ 16 h 62"/>
                  <a:gd name="T4" fmla="*/ 96 w 98"/>
                  <a:gd name="T5" fmla="*/ 40 h 62"/>
                  <a:gd name="T6" fmla="*/ 90 w 98"/>
                  <a:gd name="T7" fmla="*/ 48 h 62"/>
                  <a:gd name="T8" fmla="*/ 74 w 98"/>
                  <a:gd name="T9" fmla="*/ 52 h 62"/>
                  <a:gd name="T10" fmla="*/ 42 w 98"/>
                  <a:gd name="T11" fmla="*/ 62 h 62"/>
                  <a:gd name="T12" fmla="*/ 20 w 98"/>
                  <a:gd name="T13" fmla="*/ 58 h 62"/>
                  <a:gd name="T14" fmla="*/ 0 w 98"/>
                  <a:gd name="T15" fmla="*/ 50 h 62"/>
                  <a:gd name="T16" fmla="*/ 0 w 98"/>
                  <a:gd name="T17" fmla="*/ 42 h 62"/>
                  <a:gd name="T18" fmla="*/ 8 w 98"/>
                  <a:gd name="T19" fmla="*/ 28 h 62"/>
                  <a:gd name="T20" fmla="*/ 22 w 98"/>
                  <a:gd name="T21" fmla="*/ 30 h 62"/>
                  <a:gd name="T22" fmla="*/ 52 w 98"/>
                  <a:gd name="T23" fmla="*/ 28 h 62"/>
                  <a:gd name="T24" fmla="*/ 66 w 98"/>
                  <a:gd name="T25" fmla="*/ 24 h 62"/>
                  <a:gd name="T26" fmla="*/ 84 w 98"/>
                  <a:gd name="T27" fmla="*/ 14 h 62"/>
                  <a:gd name="T28" fmla="*/ 98 w 98"/>
                  <a:gd name="T29" fmla="*/ 0 h 6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8" h="62">
                    <a:moveTo>
                      <a:pt x="98" y="0"/>
                    </a:moveTo>
                    <a:lnTo>
                      <a:pt x="96" y="16"/>
                    </a:lnTo>
                    <a:lnTo>
                      <a:pt x="96" y="40"/>
                    </a:lnTo>
                    <a:lnTo>
                      <a:pt x="90" y="48"/>
                    </a:lnTo>
                    <a:lnTo>
                      <a:pt x="74" y="52"/>
                    </a:lnTo>
                    <a:lnTo>
                      <a:pt x="42" y="62"/>
                    </a:lnTo>
                    <a:lnTo>
                      <a:pt x="20" y="58"/>
                    </a:lnTo>
                    <a:lnTo>
                      <a:pt x="0" y="50"/>
                    </a:lnTo>
                    <a:lnTo>
                      <a:pt x="0" y="42"/>
                    </a:lnTo>
                    <a:lnTo>
                      <a:pt x="8" y="28"/>
                    </a:lnTo>
                    <a:lnTo>
                      <a:pt x="22" y="30"/>
                    </a:lnTo>
                    <a:lnTo>
                      <a:pt x="52" y="28"/>
                    </a:lnTo>
                    <a:lnTo>
                      <a:pt x="66" y="24"/>
                    </a:lnTo>
                    <a:lnTo>
                      <a:pt x="84" y="14"/>
                    </a:lnTo>
                    <a:lnTo>
                      <a:pt x="98" y="0"/>
                    </a:lnTo>
                    <a:close/>
                  </a:path>
                </a:pathLst>
              </a:custGeom>
              <a:solidFill>
                <a:srgbClr val="51271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3" name="Freeform 155"/>
              <p:cNvSpPr>
                <a:spLocks/>
              </p:cNvSpPr>
              <p:nvPr/>
            </p:nvSpPr>
            <p:spPr bwMode="auto">
              <a:xfrm>
                <a:off x="2566" y="2600"/>
                <a:ext cx="48" cy="40"/>
              </a:xfrm>
              <a:custGeom>
                <a:avLst/>
                <a:gdLst>
                  <a:gd name="T0" fmla="*/ 8 w 48"/>
                  <a:gd name="T1" fmla="*/ 8 h 40"/>
                  <a:gd name="T2" fmla="*/ 26 w 48"/>
                  <a:gd name="T3" fmla="*/ 12 h 40"/>
                  <a:gd name="T4" fmla="*/ 40 w 48"/>
                  <a:gd name="T5" fmla="*/ 20 h 40"/>
                  <a:gd name="T6" fmla="*/ 46 w 48"/>
                  <a:gd name="T7" fmla="*/ 26 h 40"/>
                  <a:gd name="T8" fmla="*/ 48 w 48"/>
                  <a:gd name="T9" fmla="*/ 40 h 40"/>
                  <a:gd name="T10" fmla="*/ 30 w 48"/>
                  <a:gd name="T11" fmla="*/ 34 h 40"/>
                  <a:gd name="T12" fmla="*/ 14 w 48"/>
                  <a:gd name="T13" fmla="*/ 24 h 40"/>
                  <a:gd name="T14" fmla="*/ 6 w 48"/>
                  <a:gd name="T15" fmla="*/ 14 h 40"/>
                  <a:gd name="T16" fmla="*/ 0 w 48"/>
                  <a:gd name="T17" fmla="*/ 0 h 40"/>
                  <a:gd name="T18" fmla="*/ 8 w 48"/>
                  <a:gd name="T19" fmla="*/ 8 h 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" h="40">
                    <a:moveTo>
                      <a:pt x="8" y="8"/>
                    </a:moveTo>
                    <a:lnTo>
                      <a:pt x="26" y="12"/>
                    </a:lnTo>
                    <a:lnTo>
                      <a:pt x="40" y="20"/>
                    </a:lnTo>
                    <a:lnTo>
                      <a:pt x="46" y="26"/>
                    </a:lnTo>
                    <a:lnTo>
                      <a:pt x="48" y="40"/>
                    </a:lnTo>
                    <a:lnTo>
                      <a:pt x="30" y="34"/>
                    </a:lnTo>
                    <a:lnTo>
                      <a:pt x="14" y="24"/>
                    </a:lnTo>
                    <a:lnTo>
                      <a:pt x="6" y="14"/>
                    </a:lnTo>
                    <a:lnTo>
                      <a:pt x="0" y="0"/>
                    </a:lnTo>
                    <a:lnTo>
                      <a:pt x="8" y="8"/>
                    </a:lnTo>
                    <a:close/>
                  </a:path>
                </a:pathLst>
              </a:custGeom>
              <a:solidFill>
                <a:srgbClr val="51271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4" name="Freeform 156"/>
              <p:cNvSpPr>
                <a:spLocks/>
              </p:cNvSpPr>
              <p:nvPr/>
            </p:nvSpPr>
            <p:spPr bwMode="auto">
              <a:xfrm>
                <a:off x="2520" y="1992"/>
                <a:ext cx="32" cy="54"/>
              </a:xfrm>
              <a:custGeom>
                <a:avLst/>
                <a:gdLst>
                  <a:gd name="T0" fmla="*/ 4 w 32"/>
                  <a:gd name="T1" fmla="*/ 10 h 54"/>
                  <a:gd name="T2" fmla="*/ 20 w 32"/>
                  <a:gd name="T3" fmla="*/ 20 h 54"/>
                  <a:gd name="T4" fmla="*/ 30 w 32"/>
                  <a:gd name="T5" fmla="*/ 32 h 54"/>
                  <a:gd name="T6" fmla="*/ 32 w 32"/>
                  <a:gd name="T7" fmla="*/ 40 h 54"/>
                  <a:gd name="T8" fmla="*/ 30 w 32"/>
                  <a:gd name="T9" fmla="*/ 54 h 54"/>
                  <a:gd name="T10" fmla="*/ 16 w 32"/>
                  <a:gd name="T11" fmla="*/ 42 h 54"/>
                  <a:gd name="T12" fmla="*/ 4 w 32"/>
                  <a:gd name="T13" fmla="*/ 28 h 54"/>
                  <a:gd name="T14" fmla="*/ 0 w 32"/>
                  <a:gd name="T15" fmla="*/ 16 h 54"/>
                  <a:gd name="T16" fmla="*/ 0 w 32"/>
                  <a:gd name="T17" fmla="*/ 0 h 54"/>
                  <a:gd name="T18" fmla="*/ 4 w 32"/>
                  <a:gd name="T19" fmla="*/ 10 h 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32" h="54">
                    <a:moveTo>
                      <a:pt x="4" y="10"/>
                    </a:moveTo>
                    <a:lnTo>
                      <a:pt x="20" y="20"/>
                    </a:lnTo>
                    <a:lnTo>
                      <a:pt x="30" y="32"/>
                    </a:lnTo>
                    <a:lnTo>
                      <a:pt x="32" y="40"/>
                    </a:lnTo>
                    <a:lnTo>
                      <a:pt x="30" y="54"/>
                    </a:lnTo>
                    <a:lnTo>
                      <a:pt x="16" y="42"/>
                    </a:lnTo>
                    <a:lnTo>
                      <a:pt x="4" y="28"/>
                    </a:lnTo>
                    <a:lnTo>
                      <a:pt x="0" y="16"/>
                    </a:lnTo>
                    <a:lnTo>
                      <a:pt x="0" y="0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51271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5" name="Freeform 157"/>
              <p:cNvSpPr>
                <a:spLocks/>
              </p:cNvSpPr>
              <p:nvPr/>
            </p:nvSpPr>
            <p:spPr bwMode="auto">
              <a:xfrm>
                <a:off x="2636" y="2594"/>
                <a:ext cx="56" cy="48"/>
              </a:xfrm>
              <a:custGeom>
                <a:avLst/>
                <a:gdLst>
                  <a:gd name="T0" fmla="*/ 0 w 56"/>
                  <a:gd name="T1" fmla="*/ 46 h 48"/>
                  <a:gd name="T2" fmla="*/ 4 w 56"/>
                  <a:gd name="T3" fmla="*/ 32 h 48"/>
                  <a:gd name="T4" fmla="*/ 14 w 56"/>
                  <a:gd name="T5" fmla="*/ 26 h 48"/>
                  <a:gd name="T6" fmla="*/ 36 w 56"/>
                  <a:gd name="T7" fmla="*/ 14 h 48"/>
                  <a:gd name="T8" fmla="*/ 48 w 56"/>
                  <a:gd name="T9" fmla="*/ 8 h 48"/>
                  <a:gd name="T10" fmla="*/ 54 w 56"/>
                  <a:gd name="T11" fmla="*/ 0 h 48"/>
                  <a:gd name="T12" fmla="*/ 56 w 56"/>
                  <a:gd name="T13" fmla="*/ 10 h 48"/>
                  <a:gd name="T14" fmla="*/ 52 w 56"/>
                  <a:gd name="T15" fmla="*/ 24 h 48"/>
                  <a:gd name="T16" fmla="*/ 48 w 56"/>
                  <a:gd name="T17" fmla="*/ 34 h 48"/>
                  <a:gd name="T18" fmla="*/ 32 w 56"/>
                  <a:gd name="T19" fmla="*/ 44 h 48"/>
                  <a:gd name="T20" fmla="*/ 18 w 56"/>
                  <a:gd name="T21" fmla="*/ 48 h 48"/>
                  <a:gd name="T22" fmla="*/ 18 w 56"/>
                  <a:gd name="T23" fmla="*/ 48 h 48"/>
                  <a:gd name="T24" fmla="*/ 8 w 56"/>
                  <a:gd name="T25" fmla="*/ 46 h 48"/>
                  <a:gd name="T26" fmla="*/ 2 w 56"/>
                  <a:gd name="T27" fmla="*/ 44 h 48"/>
                  <a:gd name="T28" fmla="*/ 0 w 56"/>
                  <a:gd name="T29" fmla="*/ 46 h 48"/>
                  <a:gd name="T30" fmla="*/ 0 w 56"/>
                  <a:gd name="T31" fmla="*/ 46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6" h="48">
                    <a:moveTo>
                      <a:pt x="0" y="46"/>
                    </a:moveTo>
                    <a:lnTo>
                      <a:pt x="4" y="32"/>
                    </a:lnTo>
                    <a:lnTo>
                      <a:pt x="14" y="26"/>
                    </a:lnTo>
                    <a:lnTo>
                      <a:pt x="36" y="14"/>
                    </a:lnTo>
                    <a:lnTo>
                      <a:pt x="48" y="8"/>
                    </a:lnTo>
                    <a:lnTo>
                      <a:pt x="54" y="0"/>
                    </a:lnTo>
                    <a:lnTo>
                      <a:pt x="56" y="10"/>
                    </a:lnTo>
                    <a:lnTo>
                      <a:pt x="52" y="24"/>
                    </a:lnTo>
                    <a:lnTo>
                      <a:pt x="48" y="34"/>
                    </a:lnTo>
                    <a:lnTo>
                      <a:pt x="32" y="44"/>
                    </a:lnTo>
                    <a:lnTo>
                      <a:pt x="18" y="48"/>
                    </a:lnTo>
                    <a:lnTo>
                      <a:pt x="18" y="48"/>
                    </a:lnTo>
                    <a:lnTo>
                      <a:pt x="8" y="46"/>
                    </a:lnTo>
                    <a:lnTo>
                      <a:pt x="2" y="44"/>
                    </a:lnTo>
                    <a:lnTo>
                      <a:pt x="0" y="46"/>
                    </a:lnTo>
                    <a:lnTo>
                      <a:pt x="0" y="46"/>
                    </a:lnTo>
                    <a:close/>
                  </a:path>
                </a:pathLst>
              </a:custGeom>
              <a:solidFill>
                <a:srgbClr val="76302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6" name="Freeform 158"/>
              <p:cNvSpPr>
                <a:spLocks/>
              </p:cNvSpPr>
              <p:nvPr/>
            </p:nvSpPr>
            <p:spPr bwMode="auto">
              <a:xfrm>
                <a:off x="2570" y="2030"/>
                <a:ext cx="68" cy="32"/>
              </a:xfrm>
              <a:custGeom>
                <a:avLst/>
                <a:gdLst>
                  <a:gd name="T0" fmla="*/ 0 w 68"/>
                  <a:gd name="T1" fmla="*/ 22 h 32"/>
                  <a:gd name="T2" fmla="*/ 10 w 68"/>
                  <a:gd name="T3" fmla="*/ 12 h 32"/>
                  <a:gd name="T4" fmla="*/ 22 w 68"/>
                  <a:gd name="T5" fmla="*/ 8 h 32"/>
                  <a:gd name="T6" fmla="*/ 46 w 68"/>
                  <a:gd name="T7" fmla="*/ 6 h 32"/>
                  <a:gd name="T8" fmla="*/ 58 w 68"/>
                  <a:gd name="T9" fmla="*/ 2 h 32"/>
                  <a:gd name="T10" fmla="*/ 68 w 68"/>
                  <a:gd name="T11" fmla="*/ 0 h 32"/>
                  <a:gd name="T12" fmla="*/ 66 w 68"/>
                  <a:gd name="T13" fmla="*/ 8 h 32"/>
                  <a:gd name="T14" fmla="*/ 58 w 68"/>
                  <a:gd name="T15" fmla="*/ 20 h 32"/>
                  <a:gd name="T16" fmla="*/ 50 w 68"/>
                  <a:gd name="T17" fmla="*/ 28 h 32"/>
                  <a:gd name="T18" fmla="*/ 32 w 68"/>
                  <a:gd name="T19" fmla="*/ 32 h 32"/>
                  <a:gd name="T20" fmla="*/ 16 w 68"/>
                  <a:gd name="T21" fmla="*/ 30 h 32"/>
                  <a:gd name="T22" fmla="*/ 16 w 68"/>
                  <a:gd name="T23" fmla="*/ 30 h 32"/>
                  <a:gd name="T24" fmla="*/ 8 w 68"/>
                  <a:gd name="T25" fmla="*/ 26 h 32"/>
                  <a:gd name="T26" fmla="*/ 0 w 68"/>
                  <a:gd name="T27" fmla="*/ 22 h 32"/>
                  <a:gd name="T28" fmla="*/ 0 w 68"/>
                  <a:gd name="T29" fmla="*/ 22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8" h="32">
                    <a:moveTo>
                      <a:pt x="0" y="22"/>
                    </a:moveTo>
                    <a:lnTo>
                      <a:pt x="10" y="12"/>
                    </a:lnTo>
                    <a:lnTo>
                      <a:pt x="22" y="8"/>
                    </a:lnTo>
                    <a:lnTo>
                      <a:pt x="46" y="6"/>
                    </a:lnTo>
                    <a:lnTo>
                      <a:pt x="58" y="2"/>
                    </a:lnTo>
                    <a:lnTo>
                      <a:pt x="68" y="0"/>
                    </a:lnTo>
                    <a:lnTo>
                      <a:pt x="66" y="8"/>
                    </a:lnTo>
                    <a:lnTo>
                      <a:pt x="58" y="20"/>
                    </a:lnTo>
                    <a:lnTo>
                      <a:pt x="50" y="28"/>
                    </a:lnTo>
                    <a:lnTo>
                      <a:pt x="32" y="32"/>
                    </a:lnTo>
                    <a:lnTo>
                      <a:pt x="16" y="30"/>
                    </a:lnTo>
                    <a:lnTo>
                      <a:pt x="16" y="30"/>
                    </a:lnTo>
                    <a:lnTo>
                      <a:pt x="8" y="26"/>
                    </a:lnTo>
                    <a:lnTo>
                      <a:pt x="0" y="22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76302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7" name="Freeform 159"/>
              <p:cNvSpPr>
                <a:spLocks/>
              </p:cNvSpPr>
              <p:nvPr/>
            </p:nvSpPr>
            <p:spPr bwMode="auto">
              <a:xfrm>
                <a:off x="2578" y="2614"/>
                <a:ext cx="26" cy="20"/>
              </a:xfrm>
              <a:custGeom>
                <a:avLst/>
                <a:gdLst>
                  <a:gd name="T0" fmla="*/ 0 w 26"/>
                  <a:gd name="T1" fmla="*/ 0 h 20"/>
                  <a:gd name="T2" fmla="*/ 14 w 26"/>
                  <a:gd name="T3" fmla="*/ 2 h 20"/>
                  <a:gd name="T4" fmla="*/ 18 w 26"/>
                  <a:gd name="T5" fmla="*/ 8 h 20"/>
                  <a:gd name="T6" fmla="*/ 26 w 26"/>
                  <a:gd name="T7" fmla="*/ 20 h 20"/>
                  <a:gd name="T8" fmla="*/ 14 w 26"/>
                  <a:gd name="T9" fmla="*/ 14 h 20"/>
                  <a:gd name="T10" fmla="*/ 2 w 26"/>
                  <a:gd name="T11" fmla="*/ 8 h 20"/>
                  <a:gd name="T12" fmla="*/ 0 w 26"/>
                  <a:gd name="T13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6" h="20">
                    <a:moveTo>
                      <a:pt x="0" y="0"/>
                    </a:moveTo>
                    <a:lnTo>
                      <a:pt x="14" y="2"/>
                    </a:lnTo>
                    <a:lnTo>
                      <a:pt x="18" y="8"/>
                    </a:lnTo>
                    <a:lnTo>
                      <a:pt x="26" y="20"/>
                    </a:lnTo>
                    <a:lnTo>
                      <a:pt x="14" y="14"/>
                    </a:lnTo>
                    <a:lnTo>
                      <a:pt x="2" y="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76302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8" name="Freeform 160"/>
              <p:cNvSpPr>
                <a:spLocks/>
              </p:cNvSpPr>
              <p:nvPr/>
            </p:nvSpPr>
            <p:spPr bwMode="auto">
              <a:xfrm>
                <a:off x="2524" y="2010"/>
                <a:ext cx="18" cy="28"/>
              </a:xfrm>
              <a:custGeom>
                <a:avLst/>
                <a:gdLst>
                  <a:gd name="T0" fmla="*/ 2 w 18"/>
                  <a:gd name="T1" fmla="*/ 0 h 28"/>
                  <a:gd name="T2" fmla="*/ 12 w 18"/>
                  <a:gd name="T3" fmla="*/ 6 h 28"/>
                  <a:gd name="T4" fmla="*/ 16 w 18"/>
                  <a:gd name="T5" fmla="*/ 14 h 28"/>
                  <a:gd name="T6" fmla="*/ 18 w 18"/>
                  <a:gd name="T7" fmla="*/ 28 h 28"/>
                  <a:gd name="T8" fmla="*/ 10 w 18"/>
                  <a:gd name="T9" fmla="*/ 18 h 28"/>
                  <a:gd name="T10" fmla="*/ 0 w 18"/>
                  <a:gd name="T11" fmla="*/ 8 h 28"/>
                  <a:gd name="T12" fmla="*/ 2 w 18"/>
                  <a:gd name="T13" fmla="*/ 0 h 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8" h="28">
                    <a:moveTo>
                      <a:pt x="2" y="0"/>
                    </a:moveTo>
                    <a:lnTo>
                      <a:pt x="12" y="6"/>
                    </a:lnTo>
                    <a:lnTo>
                      <a:pt x="16" y="14"/>
                    </a:lnTo>
                    <a:lnTo>
                      <a:pt x="18" y="28"/>
                    </a:lnTo>
                    <a:lnTo>
                      <a:pt x="10" y="18"/>
                    </a:lnTo>
                    <a:lnTo>
                      <a:pt x="0" y="8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76302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79" name="Freeform 161"/>
              <p:cNvSpPr>
                <a:spLocks/>
              </p:cNvSpPr>
              <p:nvPr/>
            </p:nvSpPr>
            <p:spPr bwMode="auto">
              <a:xfrm>
                <a:off x="3130" y="2308"/>
                <a:ext cx="64" cy="112"/>
              </a:xfrm>
              <a:custGeom>
                <a:avLst/>
                <a:gdLst>
                  <a:gd name="T0" fmla="*/ 64 w 64"/>
                  <a:gd name="T1" fmla="*/ 8 h 112"/>
                  <a:gd name="T2" fmla="*/ 60 w 64"/>
                  <a:gd name="T3" fmla="*/ 30 h 112"/>
                  <a:gd name="T4" fmla="*/ 58 w 64"/>
                  <a:gd name="T5" fmla="*/ 54 h 112"/>
                  <a:gd name="T6" fmla="*/ 58 w 64"/>
                  <a:gd name="T7" fmla="*/ 78 h 112"/>
                  <a:gd name="T8" fmla="*/ 50 w 64"/>
                  <a:gd name="T9" fmla="*/ 98 h 112"/>
                  <a:gd name="T10" fmla="*/ 36 w 64"/>
                  <a:gd name="T11" fmla="*/ 108 h 112"/>
                  <a:gd name="T12" fmla="*/ 20 w 64"/>
                  <a:gd name="T13" fmla="*/ 112 h 112"/>
                  <a:gd name="T14" fmla="*/ 6 w 64"/>
                  <a:gd name="T15" fmla="*/ 112 h 112"/>
                  <a:gd name="T16" fmla="*/ 0 w 64"/>
                  <a:gd name="T17" fmla="*/ 98 h 112"/>
                  <a:gd name="T18" fmla="*/ 20 w 64"/>
                  <a:gd name="T19" fmla="*/ 78 h 112"/>
                  <a:gd name="T20" fmla="*/ 42 w 64"/>
                  <a:gd name="T21" fmla="*/ 48 h 112"/>
                  <a:gd name="T22" fmla="*/ 48 w 64"/>
                  <a:gd name="T23" fmla="*/ 22 h 112"/>
                  <a:gd name="T24" fmla="*/ 54 w 64"/>
                  <a:gd name="T25" fmla="*/ 0 h 112"/>
                  <a:gd name="T26" fmla="*/ 54 w 64"/>
                  <a:gd name="T27" fmla="*/ 0 h 112"/>
                  <a:gd name="T28" fmla="*/ 60 w 64"/>
                  <a:gd name="T29" fmla="*/ 6 h 112"/>
                  <a:gd name="T30" fmla="*/ 64 w 64"/>
                  <a:gd name="T31" fmla="*/ 8 h 112"/>
                  <a:gd name="T32" fmla="*/ 64 w 64"/>
                  <a:gd name="T33" fmla="*/ 8 h 1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4" h="112">
                    <a:moveTo>
                      <a:pt x="64" y="8"/>
                    </a:moveTo>
                    <a:lnTo>
                      <a:pt x="60" y="30"/>
                    </a:lnTo>
                    <a:lnTo>
                      <a:pt x="58" y="54"/>
                    </a:lnTo>
                    <a:lnTo>
                      <a:pt x="58" y="78"/>
                    </a:lnTo>
                    <a:lnTo>
                      <a:pt x="50" y="98"/>
                    </a:lnTo>
                    <a:lnTo>
                      <a:pt x="36" y="108"/>
                    </a:lnTo>
                    <a:lnTo>
                      <a:pt x="20" y="112"/>
                    </a:lnTo>
                    <a:lnTo>
                      <a:pt x="6" y="112"/>
                    </a:lnTo>
                    <a:lnTo>
                      <a:pt x="0" y="98"/>
                    </a:lnTo>
                    <a:lnTo>
                      <a:pt x="20" y="78"/>
                    </a:lnTo>
                    <a:lnTo>
                      <a:pt x="42" y="48"/>
                    </a:lnTo>
                    <a:lnTo>
                      <a:pt x="48" y="22"/>
                    </a:lnTo>
                    <a:lnTo>
                      <a:pt x="54" y="0"/>
                    </a:lnTo>
                    <a:lnTo>
                      <a:pt x="54" y="0"/>
                    </a:lnTo>
                    <a:lnTo>
                      <a:pt x="60" y="6"/>
                    </a:lnTo>
                    <a:lnTo>
                      <a:pt x="64" y="8"/>
                    </a:lnTo>
                    <a:lnTo>
                      <a:pt x="64" y="8"/>
                    </a:lnTo>
                    <a:close/>
                  </a:path>
                </a:pathLst>
              </a:custGeom>
              <a:solidFill>
                <a:srgbClr val="22110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0" name="Freeform 162"/>
              <p:cNvSpPr>
                <a:spLocks/>
              </p:cNvSpPr>
              <p:nvPr/>
            </p:nvSpPr>
            <p:spPr bwMode="auto">
              <a:xfrm>
                <a:off x="3146" y="2340"/>
                <a:ext cx="38" cy="74"/>
              </a:xfrm>
              <a:custGeom>
                <a:avLst/>
                <a:gdLst>
                  <a:gd name="T0" fmla="*/ 38 w 38"/>
                  <a:gd name="T1" fmla="*/ 0 h 74"/>
                  <a:gd name="T2" fmla="*/ 34 w 38"/>
                  <a:gd name="T3" fmla="*/ 30 h 74"/>
                  <a:gd name="T4" fmla="*/ 36 w 38"/>
                  <a:gd name="T5" fmla="*/ 42 h 74"/>
                  <a:gd name="T6" fmla="*/ 38 w 38"/>
                  <a:gd name="T7" fmla="*/ 56 h 74"/>
                  <a:gd name="T8" fmla="*/ 30 w 38"/>
                  <a:gd name="T9" fmla="*/ 68 h 74"/>
                  <a:gd name="T10" fmla="*/ 20 w 38"/>
                  <a:gd name="T11" fmla="*/ 72 h 74"/>
                  <a:gd name="T12" fmla="*/ 2 w 38"/>
                  <a:gd name="T13" fmla="*/ 74 h 74"/>
                  <a:gd name="T14" fmla="*/ 0 w 38"/>
                  <a:gd name="T15" fmla="*/ 60 h 74"/>
                  <a:gd name="T16" fmla="*/ 12 w 38"/>
                  <a:gd name="T17" fmla="*/ 50 h 74"/>
                  <a:gd name="T18" fmla="*/ 26 w 38"/>
                  <a:gd name="T19" fmla="*/ 32 h 74"/>
                  <a:gd name="T20" fmla="*/ 30 w 38"/>
                  <a:gd name="T21" fmla="*/ 10 h 74"/>
                  <a:gd name="T22" fmla="*/ 38 w 38"/>
                  <a:gd name="T23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8" h="74">
                    <a:moveTo>
                      <a:pt x="38" y="0"/>
                    </a:moveTo>
                    <a:lnTo>
                      <a:pt x="34" y="30"/>
                    </a:lnTo>
                    <a:lnTo>
                      <a:pt x="36" y="42"/>
                    </a:lnTo>
                    <a:lnTo>
                      <a:pt x="38" y="56"/>
                    </a:lnTo>
                    <a:lnTo>
                      <a:pt x="30" y="68"/>
                    </a:lnTo>
                    <a:lnTo>
                      <a:pt x="20" y="72"/>
                    </a:lnTo>
                    <a:lnTo>
                      <a:pt x="2" y="74"/>
                    </a:lnTo>
                    <a:lnTo>
                      <a:pt x="0" y="60"/>
                    </a:lnTo>
                    <a:lnTo>
                      <a:pt x="12" y="50"/>
                    </a:lnTo>
                    <a:lnTo>
                      <a:pt x="26" y="32"/>
                    </a:lnTo>
                    <a:lnTo>
                      <a:pt x="30" y="10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51271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1" name="Freeform 163"/>
              <p:cNvSpPr>
                <a:spLocks/>
              </p:cNvSpPr>
              <p:nvPr/>
            </p:nvSpPr>
            <p:spPr bwMode="auto">
              <a:xfrm>
                <a:off x="2702" y="2242"/>
                <a:ext cx="78" cy="228"/>
              </a:xfrm>
              <a:custGeom>
                <a:avLst/>
                <a:gdLst>
                  <a:gd name="T0" fmla="*/ 62 w 78"/>
                  <a:gd name="T1" fmla="*/ 0 h 228"/>
                  <a:gd name="T2" fmla="*/ 52 w 78"/>
                  <a:gd name="T3" fmla="*/ 38 h 228"/>
                  <a:gd name="T4" fmla="*/ 52 w 78"/>
                  <a:gd name="T5" fmla="*/ 38 h 228"/>
                  <a:gd name="T6" fmla="*/ 44 w 78"/>
                  <a:gd name="T7" fmla="*/ 78 h 228"/>
                  <a:gd name="T8" fmla="*/ 34 w 78"/>
                  <a:gd name="T9" fmla="*/ 114 h 228"/>
                  <a:gd name="T10" fmla="*/ 24 w 78"/>
                  <a:gd name="T11" fmla="*/ 150 h 228"/>
                  <a:gd name="T12" fmla="*/ 8 w 78"/>
                  <a:gd name="T13" fmla="*/ 188 h 228"/>
                  <a:gd name="T14" fmla="*/ 0 w 78"/>
                  <a:gd name="T15" fmla="*/ 220 h 228"/>
                  <a:gd name="T16" fmla="*/ 20 w 78"/>
                  <a:gd name="T17" fmla="*/ 228 h 228"/>
                  <a:gd name="T18" fmla="*/ 20 w 78"/>
                  <a:gd name="T19" fmla="*/ 228 h 228"/>
                  <a:gd name="T20" fmla="*/ 22 w 78"/>
                  <a:gd name="T21" fmla="*/ 208 h 228"/>
                  <a:gd name="T22" fmla="*/ 26 w 78"/>
                  <a:gd name="T23" fmla="*/ 188 h 228"/>
                  <a:gd name="T24" fmla="*/ 38 w 78"/>
                  <a:gd name="T25" fmla="*/ 150 h 228"/>
                  <a:gd name="T26" fmla="*/ 48 w 78"/>
                  <a:gd name="T27" fmla="*/ 114 h 228"/>
                  <a:gd name="T28" fmla="*/ 60 w 78"/>
                  <a:gd name="T29" fmla="*/ 74 h 228"/>
                  <a:gd name="T30" fmla="*/ 68 w 78"/>
                  <a:gd name="T31" fmla="*/ 24 h 228"/>
                  <a:gd name="T32" fmla="*/ 78 w 78"/>
                  <a:gd name="T33" fmla="*/ 2 h 228"/>
                  <a:gd name="T34" fmla="*/ 62 w 78"/>
                  <a:gd name="T35" fmla="*/ 0 h 2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8" h="228">
                    <a:moveTo>
                      <a:pt x="62" y="0"/>
                    </a:moveTo>
                    <a:lnTo>
                      <a:pt x="52" y="38"/>
                    </a:lnTo>
                    <a:lnTo>
                      <a:pt x="52" y="38"/>
                    </a:lnTo>
                    <a:lnTo>
                      <a:pt x="44" y="78"/>
                    </a:lnTo>
                    <a:lnTo>
                      <a:pt x="34" y="114"/>
                    </a:lnTo>
                    <a:lnTo>
                      <a:pt x="24" y="150"/>
                    </a:lnTo>
                    <a:lnTo>
                      <a:pt x="8" y="188"/>
                    </a:lnTo>
                    <a:lnTo>
                      <a:pt x="0" y="220"/>
                    </a:lnTo>
                    <a:lnTo>
                      <a:pt x="20" y="228"/>
                    </a:lnTo>
                    <a:lnTo>
                      <a:pt x="20" y="228"/>
                    </a:lnTo>
                    <a:lnTo>
                      <a:pt x="22" y="208"/>
                    </a:lnTo>
                    <a:lnTo>
                      <a:pt x="26" y="188"/>
                    </a:lnTo>
                    <a:lnTo>
                      <a:pt x="38" y="150"/>
                    </a:lnTo>
                    <a:lnTo>
                      <a:pt x="48" y="114"/>
                    </a:lnTo>
                    <a:lnTo>
                      <a:pt x="60" y="74"/>
                    </a:lnTo>
                    <a:lnTo>
                      <a:pt x="68" y="24"/>
                    </a:lnTo>
                    <a:lnTo>
                      <a:pt x="78" y="2"/>
                    </a:lnTo>
                    <a:lnTo>
                      <a:pt x="62" y="0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2" name="Freeform 164"/>
              <p:cNvSpPr>
                <a:spLocks/>
              </p:cNvSpPr>
              <p:nvPr/>
            </p:nvSpPr>
            <p:spPr bwMode="auto">
              <a:xfrm>
                <a:off x="2692" y="1722"/>
                <a:ext cx="148" cy="190"/>
              </a:xfrm>
              <a:custGeom>
                <a:avLst/>
                <a:gdLst>
                  <a:gd name="T0" fmla="*/ 132 w 148"/>
                  <a:gd name="T1" fmla="*/ 0 h 190"/>
                  <a:gd name="T2" fmla="*/ 112 w 148"/>
                  <a:gd name="T3" fmla="*/ 30 h 190"/>
                  <a:gd name="T4" fmla="*/ 112 w 148"/>
                  <a:gd name="T5" fmla="*/ 30 h 190"/>
                  <a:gd name="T6" fmla="*/ 90 w 148"/>
                  <a:gd name="T7" fmla="*/ 66 h 190"/>
                  <a:gd name="T8" fmla="*/ 70 w 148"/>
                  <a:gd name="T9" fmla="*/ 98 h 190"/>
                  <a:gd name="T10" fmla="*/ 46 w 148"/>
                  <a:gd name="T11" fmla="*/ 128 h 190"/>
                  <a:gd name="T12" fmla="*/ 20 w 148"/>
                  <a:gd name="T13" fmla="*/ 158 h 190"/>
                  <a:gd name="T14" fmla="*/ 0 w 148"/>
                  <a:gd name="T15" fmla="*/ 186 h 190"/>
                  <a:gd name="T16" fmla="*/ 22 w 148"/>
                  <a:gd name="T17" fmla="*/ 190 h 190"/>
                  <a:gd name="T18" fmla="*/ 22 w 148"/>
                  <a:gd name="T19" fmla="*/ 190 h 190"/>
                  <a:gd name="T20" fmla="*/ 32 w 148"/>
                  <a:gd name="T21" fmla="*/ 172 h 190"/>
                  <a:gd name="T22" fmla="*/ 42 w 148"/>
                  <a:gd name="T23" fmla="*/ 156 h 190"/>
                  <a:gd name="T24" fmla="*/ 62 w 148"/>
                  <a:gd name="T25" fmla="*/ 128 h 190"/>
                  <a:gd name="T26" fmla="*/ 84 w 148"/>
                  <a:gd name="T27" fmla="*/ 100 h 190"/>
                  <a:gd name="T28" fmla="*/ 106 w 148"/>
                  <a:gd name="T29" fmla="*/ 68 h 190"/>
                  <a:gd name="T30" fmla="*/ 132 w 148"/>
                  <a:gd name="T31" fmla="*/ 24 h 190"/>
                  <a:gd name="T32" fmla="*/ 148 w 148"/>
                  <a:gd name="T33" fmla="*/ 8 h 190"/>
                  <a:gd name="T34" fmla="*/ 132 w 148"/>
                  <a:gd name="T35" fmla="*/ 0 h 1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8" h="190">
                    <a:moveTo>
                      <a:pt x="132" y="0"/>
                    </a:moveTo>
                    <a:lnTo>
                      <a:pt x="112" y="30"/>
                    </a:lnTo>
                    <a:lnTo>
                      <a:pt x="112" y="30"/>
                    </a:lnTo>
                    <a:lnTo>
                      <a:pt x="90" y="66"/>
                    </a:lnTo>
                    <a:lnTo>
                      <a:pt x="70" y="98"/>
                    </a:lnTo>
                    <a:lnTo>
                      <a:pt x="46" y="128"/>
                    </a:lnTo>
                    <a:lnTo>
                      <a:pt x="20" y="158"/>
                    </a:lnTo>
                    <a:lnTo>
                      <a:pt x="0" y="186"/>
                    </a:lnTo>
                    <a:lnTo>
                      <a:pt x="22" y="190"/>
                    </a:lnTo>
                    <a:lnTo>
                      <a:pt x="22" y="190"/>
                    </a:lnTo>
                    <a:lnTo>
                      <a:pt x="32" y="172"/>
                    </a:lnTo>
                    <a:lnTo>
                      <a:pt x="42" y="156"/>
                    </a:lnTo>
                    <a:lnTo>
                      <a:pt x="62" y="128"/>
                    </a:lnTo>
                    <a:lnTo>
                      <a:pt x="84" y="100"/>
                    </a:lnTo>
                    <a:lnTo>
                      <a:pt x="106" y="68"/>
                    </a:lnTo>
                    <a:lnTo>
                      <a:pt x="132" y="24"/>
                    </a:lnTo>
                    <a:lnTo>
                      <a:pt x="148" y="8"/>
                    </a:lnTo>
                    <a:lnTo>
                      <a:pt x="132" y="0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3" name="Freeform 165"/>
              <p:cNvSpPr>
                <a:spLocks/>
              </p:cNvSpPr>
              <p:nvPr/>
            </p:nvSpPr>
            <p:spPr bwMode="auto">
              <a:xfrm>
                <a:off x="2702" y="2244"/>
                <a:ext cx="68" cy="222"/>
              </a:xfrm>
              <a:custGeom>
                <a:avLst/>
                <a:gdLst>
                  <a:gd name="T0" fmla="*/ 66 w 68"/>
                  <a:gd name="T1" fmla="*/ 0 h 222"/>
                  <a:gd name="T2" fmla="*/ 54 w 68"/>
                  <a:gd name="T3" fmla="*/ 38 h 222"/>
                  <a:gd name="T4" fmla="*/ 54 w 68"/>
                  <a:gd name="T5" fmla="*/ 38 h 222"/>
                  <a:gd name="T6" fmla="*/ 46 w 68"/>
                  <a:gd name="T7" fmla="*/ 80 h 222"/>
                  <a:gd name="T8" fmla="*/ 36 w 68"/>
                  <a:gd name="T9" fmla="*/ 120 h 222"/>
                  <a:gd name="T10" fmla="*/ 26 w 68"/>
                  <a:gd name="T11" fmla="*/ 158 h 222"/>
                  <a:gd name="T12" fmla="*/ 14 w 68"/>
                  <a:gd name="T13" fmla="*/ 194 h 222"/>
                  <a:gd name="T14" fmla="*/ 0 w 68"/>
                  <a:gd name="T15" fmla="*/ 218 h 222"/>
                  <a:gd name="T16" fmla="*/ 12 w 68"/>
                  <a:gd name="T17" fmla="*/ 222 h 222"/>
                  <a:gd name="T18" fmla="*/ 12 w 68"/>
                  <a:gd name="T19" fmla="*/ 222 h 222"/>
                  <a:gd name="T20" fmla="*/ 20 w 68"/>
                  <a:gd name="T21" fmla="*/ 184 h 222"/>
                  <a:gd name="T22" fmla="*/ 30 w 68"/>
                  <a:gd name="T23" fmla="*/ 154 h 222"/>
                  <a:gd name="T24" fmla="*/ 40 w 68"/>
                  <a:gd name="T25" fmla="*/ 126 h 222"/>
                  <a:gd name="T26" fmla="*/ 52 w 68"/>
                  <a:gd name="T27" fmla="*/ 90 h 222"/>
                  <a:gd name="T28" fmla="*/ 64 w 68"/>
                  <a:gd name="T29" fmla="*/ 36 h 222"/>
                  <a:gd name="T30" fmla="*/ 68 w 68"/>
                  <a:gd name="T31" fmla="*/ 10 h 222"/>
                  <a:gd name="T32" fmla="*/ 66 w 68"/>
                  <a:gd name="T33" fmla="*/ 0 h 2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8" h="222">
                    <a:moveTo>
                      <a:pt x="66" y="0"/>
                    </a:moveTo>
                    <a:lnTo>
                      <a:pt x="54" y="38"/>
                    </a:lnTo>
                    <a:lnTo>
                      <a:pt x="54" y="38"/>
                    </a:lnTo>
                    <a:lnTo>
                      <a:pt x="46" y="80"/>
                    </a:lnTo>
                    <a:lnTo>
                      <a:pt x="36" y="120"/>
                    </a:lnTo>
                    <a:lnTo>
                      <a:pt x="26" y="158"/>
                    </a:lnTo>
                    <a:lnTo>
                      <a:pt x="14" y="194"/>
                    </a:lnTo>
                    <a:lnTo>
                      <a:pt x="0" y="218"/>
                    </a:lnTo>
                    <a:lnTo>
                      <a:pt x="12" y="222"/>
                    </a:lnTo>
                    <a:lnTo>
                      <a:pt x="12" y="222"/>
                    </a:lnTo>
                    <a:lnTo>
                      <a:pt x="20" y="184"/>
                    </a:lnTo>
                    <a:lnTo>
                      <a:pt x="30" y="154"/>
                    </a:lnTo>
                    <a:lnTo>
                      <a:pt x="40" y="126"/>
                    </a:lnTo>
                    <a:lnTo>
                      <a:pt x="52" y="90"/>
                    </a:lnTo>
                    <a:lnTo>
                      <a:pt x="64" y="36"/>
                    </a:lnTo>
                    <a:lnTo>
                      <a:pt x="68" y="10"/>
                    </a:lnTo>
                    <a:lnTo>
                      <a:pt x="66" y="0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4" name="Freeform 166"/>
              <p:cNvSpPr>
                <a:spLocks/>
              </p:cNvSpPr>
              <p:nvPr/>
            </p:nvSpPr>
            <p:spPr bwMode="auto">
              <a:xfrm>
                <a:off x="2704" y="1726"/>
                <a:ext cx="124" cy="182"/>
              </a:xfrm>
              <a:custGeom>
                <a:avLst/>
                <a:gdLst>
                  <a:gd name="T0" fmla="*/ 124 w 124"/>
                  <a:gd name="T1" fmla="*/ 0 h 182"/>
                  <a:gd name="T2" fmla="*/ 100 w 124"/>
                  <a:gd name="T3" fmla="*/ 30 h 182"/>
                  <a:gd name="T4" fmla="*/ 100 w 124"/>
                  <a:gd name="T5" fmla="*/ 30 h 182"/>
                  <a:gd name="T6" fmla="*/ 78 w 124"/>
                  <a:gd name="T7" fmla="*/ 68 h 182"/>
                  <a:gd name="T8" fmla="*/ 56 w 124"/>
                  <a:gd name="T9" fmla="*/ 102 h 182"/>
                  <a:gd name="T10" fmla="*/ 34 w 124"/>
                  <a:gd name="T11" fmla="*/ 134 h 182"/>
                  <a:gd name="T12" fmla="*/ 10 w 124"/>
                  <a:gd name="T13" fmla="*/ 162 h 182"/>
                  <a:gd name="T14" fmla="*/ 0 w 124"/>
                  <a:gd name="T15" fmla="*/ 180 h 182"/>
                  <a:gd name="T16" fmla="*/ 8 w 124"/>
                  <a:gd name="T17" fmla="*/ 182 h 182"/>
                  <a:gd name="T18" fmla="*/ 8 w 124"/>
                  <a:gd name="T19" fmla="*/ 182 h 182"/>
                  <a:gd name="T20" fmla="*/ 28 w 124"/>
                  <a:gd name="T21" fmla="*/ 152 h 182"/>
                  <a:gd name="T22" fmla="*/ 44 w 124"/>
                  <a:gd name="T23" fmla="*/ 128 h 182"/>
                  <a:gd name="T24" fmla="*/ 60 w 124"/>
                  <a:gd name="T25" fmla="*/ 108 h 182"/>
                  <a:gd name="T26" fmla="*/ 80 w 124"/>
                  <a:gd name="T27" fmla="*/ 78 h 182"/>
                  <a:gd name="T28" fmla="*/ 110 w 124"/>
                  <a:gd name="T29" fmla="*/ 34 h 182"/>
                  <a:gd name="T30" fmla="*/ 124 w 124"/>
                  <a:gd name="T31" fmla="*/ 8 h 182"/>
                  <a:gd name="T32" fmla="*/ 124 w 124"/>
                  <a:gd name="T33" fmla="*/ 0 h 1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4" h="182">
                    <a:moveTo>
                      <a:pt x="124" y="0"/>
                    </a:moveTo>
                    <a:lnTo>
                      <a:pt x="100" y="30"/>
                    </a:lnTo>
                    <a:lnTo>
                      <a:pt x="100" y="30"/>
                    </a:lnTo>
                    <a:lnTo>
                      <a:pt x="78" y="68"/>
                    </a:lnTo>
                    <a:lnTo>
                      <a:pt x="56" y="102"/>
                    </a:lnTo>
                    <a:lnTo>
                      <a:pt x="34" y="134"/>
                    </a:lnTo>
                    <a:lnTo>
                      <a:pt x="10" y="162"/>
                    </a:lnTo>
                    <a:lnTo>
                      <a:pt x="0" y="180"/>
                    </a:lnTo>
                    <a:lnTo>
                      <a:pt x="8" y="182"/>
                    </a:lnTo>
                    <a:lnTo>
                      <a:pt x="8" y="182"/>
                    </a:lnTo>
                    <a:lnTo>
                      <a:pt x="28" y="152"/>
                    </a:lnTo>
                    <a:lnTo>
                      <a:pt x="44" y="128"/>
                    </a:lnTo>
                    <a:lnTo>
                      <a:pt x="60" y="108"/>
                    </a:lnTo>
                    <a:lnTo>
                      <a:pt x="80" y="78"/>
                    </a:lnTo>
                    <a:lnTo>
                      <a:pt x="110" y="34"/>
                    </a:lnTo>
                    <a:lnTo>
                      <a:pt x="124" y="8"/>
                    </a:lnTo>
                    <a:lnTo>
                      <a:pt x="124" y="0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5" name="Freeform 167"/>
              <p:cNvSpPr>
                <a:spLocks/>
              </p:cNvSpPr>
              <p:nvPr/>
            </p:nvSpPr>
            <p:spPr bwMode="auto">
              <a:xfrm>
                <a:off x="2778" y="2238"/>
                <a:ext cx="62" cy="246"/>
              </a:xfrm>
              <a:custGeom>
                <a:avLst/>
                <a:gdLst>
                  <a:gd name="T0" fmla="*/ 2 w 62"/>
                  <a:gd name="T1" fmla="*/ 18 h 246"/>
                  <a:gd name="T2" fmla="*/ 2 w 62"/>
                  <a:gd name="T3" fmla="*/ 18 h 246"/>
                  <a:gd name="T4" fmla="*/ 0 w 62"/>
                  <a:gd name="T5" fmla="*/ 32 h 246"/>
                  <a:gd name="T6" fmla="*/ 0 w 62"/>
                  <a:gd name="T7" fmla="*/ 44 h 246"/>
                  <a:gd name="T8" fmla="*/ 2 w 62"/>
                  <a:gd name="T9" fmla="*/ 52 h 246"/>
                  <a:gd name="T10" fmla="*/ 2 w 62"/>
                  <a:gd name="T11" fmla="*/ 52 h 246"/>
                  <a:gd name="T12" fmla="*/ 18 w 62"/>
                  <a:gd name="T13" fmla="*/ 90 h 246"/>
                  <a:gd name="T14" fmla="*/ 32 w 62"/>
                  <a:gd name="T15" fmla="*/ 128 h 246"/>
                  <a:gd name="T16" fmla="*/ 38 w 62"/>
                  <a:gd name="T17" fmla="*/ 148 h 246"/>
                  <a:gd name="T18" fmla="*/ 42 w 62"/>
                  <a:gd name="T19" fmla="*/ 170 h 246"/>
                  <a:gd name="T20" fmla="*/ 44 w 62"/>
                  <a:gd name="T21" fmla="*/ 194 h 246"/>
                  <a:gd name="T22" fmla="*/ 46 w 62"/>
                  <a:gd name="T23" fmla="*/ 220 h 246"/>
                  <a:gd name="T24" fmla="*/ 44 w 62"/>
                  <a:gd name="T25" fmla="*/ 234 h 246"/>
                  <a:gd name="T26" fmla="*/ 50 w 62"/>
                  <a:gd name="T27" fmla="*/ 246 h 246"/>
                  <a:gd name="T28" fmla="*/ 62 w 62"/>
                  <a:gd name="T29" fmla="*/ 244 h 246"/>
                  <a:gd name="T30" fmla="*/ 62 w 62"/>
                  <a:gd name="T31" fmla="*/ 224 h 246"/>
                  <a:gd name="T32" fmla="*/ 62 w 62"/>
                  <a:gd name="T33" fmla="*/ 224 h 246"/>
                  <a:gd name="T34" fmla="*/ 62 w 62"/>
                  <a:gd name="T35" fmla="*/ 204 h 246"/>
                  <a:gd name="T36" fmla="*/ 60 w 62"/>
                  <a:gd name="T37" fmla="*/ 182 h 246"/>
                  <a:gd name="T38" fmla="*/ 56 w 62"/>
                  <a:gd name="T39" fmla="*/ 160 h 246"/>
                  <a:gd name="T40" fmla="*/ 52 w 62"/>
                  <a:gd name="T41" fmla="*/ 138 h 246"/>
                  <a:gd name="T42" fmla="*/ 46 w 62"/>
                  <a:gd name="T43" fmla="*/ 118 h 246"/>
                  <a:gd name="T44" fmla="*/ 38 w 62"/>
                  <a:gd name="T45" fmla="*/ 96 h 246"/>
                  <a:gd name="T46" fmla="*/ 28 w 62"/>
                  <a:gd name="T47" fmla="*/ 76 h 246"/>
                  <a:gd name="T48" fmla="*/ 18 w 62"/>
                  <a:gd name="T49" fmla="*/ 58 h 246"/>
                  <a:gd name="T50" fmla="*/ 14 w 62"/>
                  <a:gd name="T51" fmla="*/ 44 h 246"/>
                  <a:gd name="T52" fmla="*/ 12 w 62"/>
                  <a:gd name="T53" fmla="*/ 0 h 246"/>
                  <a:gd name="T54" fmla="*/ 2 w 62"/>
                  <a:gd name="T55" fmla="*/ 18 h 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62" h="246">
                    <a:moveTo>
                      <a:pt x="2" y="18"/>
                    </a:moveTo>
                    <a:lnTo>
                      <a:pt x="2" y="18"/>
                    </a:lnTo>
                    <a:lnTo>
                      <a:pt x="0" y="32"/>
                    </a:lnTo>
                    <a:lnTo>
                      <a:pt x="0" y="44"/>
                    </a:lnTo>
                    <a:lnTo>
                      <a:pt x="2" y="52"/>
                    </a:lnTo>
                    <a:lnTo>
                      <a:pt x="2" y="52"/>
                    </a:lnTo>
                    <a:lnTo>
                      <a:pt x="18" y="90"/>
                    </a:lnTo>
                    <a:lnTo>
                      <a:pt x="32" y="128"/>
                    </a:lnTo>
                    <a:lnTo>
                      <a:pt x="38" y="148"/>
                    </a:lnTo>
                    <a:lnTo>
                      <a:pt x="42" y="170"/>
                    </a:lnTo>
                    <a:lnTo>
                      <a:pt x="44" y="194"/>
                    </a:lnTo>
                    <a:lnTo>
                      <a:pt x="46" y="220"/>
                    </a:lnTo>
                    <a:lnTo>
                      <a:pt x="44" y="234"/>
                    </a:lnTo>
                    <a:lnTo>
                      <a:pt x="50" y="246"/>
                    </a:lnTo>
                    <a:lnTo>
                      <a:pt x="62" y="244"/>
                    </a:lnTo>
                    <a:lnTo>
                      <a:pt x="62" y="224"/>
                    </a:lnTo>
                    <a:lnTo>
                      <a:pt x="62" y="224"/>
                    </a:lnTo>
                    <a:lnTo>
                      <a:pt x="62" y="204"/>
                    </a:lnTo>
                    <a:lnTo>
                      <a:pt x="60" y="182"/>
                    </a:lnTo>
                    <a:lnTo>
                      <a:pt x="56" y="160"/>
                    </a:lnTo>
                    <a:lnTo>
                      <a:pt x="52" y="138"/>
                    </a:lnTo>
                    <a:lnTo>
                      <a:pt x="46" y="118"/>
                    </a:lnTo>
                    <a:lnTo>
                      <a:pt x="38" y="96"/>
                    </a:lnTo>
                    <a:lnTo>
                      <a:pt x="28" y="76"/>
                    </a:lnTo>
                    <a:lnTo>
                      <a:pt x="18" y="58"/>
                    </a:lnTo>
                    <a:lnTo>
                      <a:pt x="14" y="44"/>
                    </a:lnTo>
                    <a:lnTo>
                      <a:pt x="12" y="0"/>
                    </a:lnTo>
                    <a:lnTo>
                      <a:pt x="2" y="18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6" name="Freeform 168"/>
              <p:cNvSpPr>
                <a:spLocks/>
              </p:cNvSpPr>
              <p:nvPr/>
            </p:nvSpPr>
            <p:spPr bwMode="auto">
              <a:xfrm>
                <a:off x="2802" y="1728"/>
                <a:ext cx="50" cy="246"/>
              </a:xfrm>
              <a:custGeom>
                <a:avLst/>
                <a:gdLst>
                  <a:gd name="T0" fmla="*/ 34 w 50"/>
                  <a:gd name="T1" fmla="*/ 12 h 246"/>
                  <a:gd name="T2" fmla="*/ 34 w 50"/>
                  <a:gd name="T3" fmla="*/ 12 h 246"/>
                  <a:gd name="T4" fmla="*/ 28 w 50"/>
                  <a:gd name="T5" fmla="*/ 26 h 246"/>
                  <a:gd name="T6" fmla="*/ 24 w 50"/>
                  <a:gd name="T7" fmla="*/ 36 h 246"/>
                  <a:gd name="T8" fmla="*/ 22 w 50"/>
                  <a:gd name="T9" fmla="*/ 44 h 246"/>
                  <a:gd name="T10" fmla="*/ 22 w 50"/>
                  <a:gd name="T11" fmla="*/ 44 h 246"/>
                  <a:gd name="T12" fmla="*/ 24 w 50"/>
                  <a:gd name="T13" fmla="*/ 84 h 246"/>
                  <a:gd name="T14" fmla="*/ 24 w 50"/>
                  <a:gd name="T15" fmla="*/ 126 h 246"/>
                  <a:gd name="T16" fmla="*/ 24 w 50"/>
                  <a:gd name="T17" fmla="*/ 146 h 246"/>
                  <a:gd name="T18" fmla="*/ 20 w 50"/>
                  <a:gd name="T19" fmla="*/ 168 h 246"/>
                  <a:gd name="T20" fmla="*/ 16 w 50"/>
                  <a:gd name="T21" fmla="*/ 192 h 246"/>
                  <a:gd name="T22" fmla="*/ 8 w 50"/>
                  <a:gd name="T23" fmla="*/ 216 h 246"/>
                  <a:gd name="T24" fmla="*/ 0 w 50"/>
                  <a:gd name="T25" fmla="*/ 230 h 246"/>
                  <a:gd name="T26" fmla="*/ 2 w 50"/>
                  <a:gd name="T27" fmla="*/ 244 h 246"/>
                  <a:gd name="T28" fmla="*/ 14 w 50"/>
                  <a:gd name="T29" fmla="*/ 246 h 246"/>
                  <a:gd name="T30" fmla="*/ 22 w 50"/>
                  <a:gd name="T31" fmla="*/ 228 h 246"/>
                  <a:gd name="T32" fmla="*/ 22 w 50"/>
                  <a:gd name="T33" fmla="*/ 228 h 246"/>
                  <a:gd name="T34" fmla="*/ 28 w 50"/>
                  <a:gd name="T35" fmla="*/ 206 h 246"/>
                  <a:gd name="T36" fmla="*/ 34 w 50"/>
                  <a:gd name="T37" fmla="*/ 186 h 246"/>
                  <a:gd name="T38" fmla="*/ 38 w 50"/>
                  <a:gd name="T39" fmla="*/ 164 h 246"/>
                  <a:gd name="T40" fmla="*/ 40 w 50"/>
                  <a:gd name="T41" fmla="*/ 142 h 246"/>
                  <a:gd name="T42" fmla="*/ 42 w 50"/>
                  <a:gd name="T43" fmla="*/ 120 h 246"/>
                  <a:gd name="T44" fmla="*/ 42 w 50"/>
                  <a:gd name="T45" fmla="*/ 98 h 246"/>
                  <a:gd name="T46" fmla="*/ 40 w 50"/>
                  <a:gd name="T47" fmla="*/ 76 h 246"/>
                  <a:gd name="T48" fmla="*/ 36 w 50"/>
                  <a:gd name="T49" fmla="*/ 54 h 246"/>
                  <a:gd name="T50" fmla="*/ 36 w 50"/>
                  <a:gd name="T51" fmla="*/ 40 h 246"/>
                  <a:gd name="T52" fmla="*/ 50 w 50"/>
                  <a:gd name="T53" fmla="*/ 0 h 246"/>
                  <a:gd name="T54" fmla="*/ 34 w 50"/>
                  <a:gd name="T55" fmla="*/ 12 h 2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0" h="246">
                    <a:moveTo>
                      <a:pt x="34" y="12"/>
                    </a:moveTo>
                    <a:lnTo>
                      <a:pt x="34" y="12"/>
                    </a:lnTo>
                    <a:lnTo>
                      <a:pt x="28" y="26"/>
                    </a:lnTo>
                    <a:lnTo>
                      <a:pt x="24" y="36"/>
                    </a:lnTo>
                    <a:lnTo>
                      <a:pt x="22" y="44"/>
                    </a:lnTo>
                    <a:lnTo>
                      <a:pt x="22" y="44"/>
                    </a:lnTo>
                    <a:lnTo>
                      <a:pt x="24" y="84"/>
                    </a:lnTo>
                    <a:lnTo>
                      <a:pt x="24" y="126"/>
                    </a:lnTo>
                    <a:lnTo>
                      <a:pt x="24" y="146"/>
                    </a:lnTo>
                    <a:lnTo>
                      <a:pt x="20" y="168"/>
                    </a:lnTo>
                    <a:lnTo>
                      <a:pt x="16" y="192"/>
                    </a:lnTo>
                    <a:lnTo>
                      <a:pt x="8" y="216"/>
                    </a:lnTo>
                    <a:lnTo>
                      <a:pt x="0" y="230"/>
                    </a:lnTo>
                    <a:lnTo>
                      <a:pt x="2" y="244"/>
                    </a:lnTo>
                    <a:lnTo>
                      <a:pt x="14" y="246"/>
                    </a:lnTo>
                    <a:lnTo>
                      <a:pt x="22" y="228"/>
                    </a:lnTo>
                    <a:lnTo>
                      <a:pt x="22" y="228"/>
                    </a:lnTo>
                    <a:lnTo>
                      <a:pt x="28" y="206"/>
                    </a:lnTo>
                    <a:lnTo>
                      <a:pt x="34" y="186"/>
                    </a:lnTo>
                    <a:lnTo>
                      <a:pt x="38" y="164"/>
                    </a:lnTo>
                    <a:lnTo>
                      <a:pt x="40" y="142"/>
                    </a:lnTo>
                    <a:lnTo>
                      <a:pt x="42" y="120"/>
                    </a:lnTo>
                    <a:lnTo>
                      <a:pt x="42" y="98"/>
                    </a:lnTo>
                    <a:lnTo>
                      <a:pt x="40" y="76"/>
                    </a:lnTo>
                    <a:lnTo>
                      <a:pt x="36" y="54"/>
                    </a:lnTo>
                    <a:lnTo>
                      <a:pt x="36" y="40"/>
                    </a:lnTo>
                    <a:lnTo>
                      <a:pt x="50" y="0"/>
                    </a:lnTo>
                    <a:lnTo>
                      <a:pt x="34" y="12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7" name="Freeform 169"/>
              <p:cNvSpPr>
                <a:spLocks/>
              </p:cNvSpPr>
              <p:nvPr/>
            </p:nvSpPr>
            <p:spPr bwMode="auto">
              <a:xfrm>
                <a:off x="2782" y="2246"/>
                <a:ext cx="54" cy="232"/>
              </a:xfrm>
              <a:custGeom>
                <a:avLst/>
                <a:gdLst>
                  <a:gd name="T0" fmla="*/ 0 w 54"/>
                  <a:gd name="T1" fmla="*/ 8 h 232"/>
                  <a:gd name="T2" fmla="*/ 0 w 54"/>
                  <a:gd name="T3" fmla="*/ 8 h 232"/>
                  <a:gd name="T4" fmla="*/ 0 w 54"/>
                  <a:gd name="T5" fmla="*/ 24 h 232"/>
                  <a:gd name="T6" fmla="*/ 0 w 54"/>
                  <a:gd name="T7" fmla="*/ 36 h 232"/>
                  <a:gd name="T8" fmla="*/ 2 w 54"/>
                  <a:gd name="T9" fmla="*/ 44 h 232"/>
                  <a:gd name="T10" fmla="*/ 2 w 54"/>
                  <a:gd name="T11" fmla="*/ 44 h 232"/>
                  <a:gd name="T12" fmla="*/ 20 w 54"/>
                  <a:gd name="T13" fmla="*/ 86 h 232"/>
                  <a:gd name="T14" fmla="*/ 28 w 54"/>
                  <a:gd name="T15" fmla="*/ 104 h 232"/>
                  <a:gd name="T16" fmla="*/ 34 w 54"/>
                  <a:gd name="T17" fmla="*/ 124 h 232"/>
                  <a:gd name="T18" fmla="*/ 40 w 54"/>
                  <a:gd name="T19" fmla="*/ 144 h 232"/>
                  <a:gd name="T20" fmla="*/ 42 w 54"/>
                  <a:gd name="T21" fmla="*/ 164 h 232"/>
                  <a:gd name="T22" fmla="*/ 44 w 54"/>
                  <a:gd name="T23" fmla="*/ 186 h 232"/>
                  <a:gd name="T24" fmla="*/ 46 w 54"/>
                  <a:gd name="T25" fmla="*/ 212 h 232"/>
                  <a:gd name="T26" fmla="*/ 44 w 54"/>
                  <a:gd name="T27" fmla="*/ 226 h 232"/>
                  <a:gd name="T28" fmla="*/ 46 w 54"/>
                  <a:gd name="T29" fmla="*/ 230 h 232"/>
                  <a:gd name="T30" fmla="*/ 54 w 54"/>
                  <a:gd name="T31" fmla="*/ 232 h 232"/>
                  <a:gd name="T32" fmla="*/ 50 w 54"/>
                  <a:gd name="T33" fmla="*/ 212 h 232"/>
                  <a:gd name="T34" fmla="*/ 50 w 54"/>
                  <a:gd name="T35" fmla="*/ 212 h 232"/>
                  <a:gd name="T36" fmla="*/ 48 w 54"/>
                  <a:gd name="T37" fmla="*/ 170 h 232"/>
                  <a:gd name="T38" fmla="*/ 46 w 54"/>
                  <a:gd name="T39" fmla="*/ 148 h 232"/>
                  <a:gd name="T40" fmla="*/ 42 w 54"/>
                  <a:gd name="T41" fmla="*/ 128 h 232"/>
                  <a:gd name="T42" fmla="*/ 36 w 54"/>
                  <a:gd name="T43" fmla="*/ 108 h 232"/>
                  <a:gd name="T44" fmla="*/ 30 w 54"/>
                  <a:gd name="T45" fmla="*/ 88 h 232"/>
                  <a:gd name="T46" fmla="*/ 20 w 54"/>
                  <a:gd name="T47" fmla="*/ 68 h 232"/>
                  <a:gd name="T48" fmla="*/ 10 w 54"/>
                  <a:gd name="T49" fmla="*/ 50 h 232"/>
                  <a:gd name="T50" fmla="*/ 10 w 54"/>
                  <a:gd name="T51" fmla="*/ 36 h 232"/>
                  <a:gd name="T52" fmla="*/ 6 w 54"/>
                  <a:gd name="T53" fmla="*/ 0 h 232"/>
                  <a:gd name="T54" fmla="*/ 0 w 54"/>
                  <a:gd name="T55" fmla="*/ 8 h 2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4" h="232">
                    <a:moveTo>
                      <a:pt x="0" y="8"/>
                    </a:moveTo>
                    <a:lnTo>
                      <a:pt x="0" y="8"/>
                    </a:lnTo>
                    <a:lnTo>
                      <a:pt x="0" y="24"/>
                    </a:lnTo>
                    <a:lnTo>
                      <a:pt x="0" y="36"/>
                    </a:lnTo>
                    <a:lnTo>
                      <a:pt x="2" y="44"/>
                    </a:lnTo>
                    <a:lnTo>
                      <a:pt x="2" y="44"/>
                    </a:lnTo>
                    <a:lnTo>
                      <a:pt x="20" y="86"/>
                    </a:lnTo>
                    <a:lnTo>
                      <a:pt x="28" y="104"/>
                    </a:lnTo>
                    <a:lnTo>
                      <a:pt x="34" y="124"/>
                    </a:lnTo>
                    <a:lnTo>
                      <a:pt x="40" y="144"/>
                    </a:lnTo>
                    <a:lnTo>
                      <a:pt x="42" y="164"/>
                    </a:lnTo>
                    <a:lnTo>
                      <a:pt x="44" y="186"/>
                    </a:lnTo>
                    <a:lnTo>
                      <a:pt x="46" y="212"/>
                    </a:lnTo>
                    <a:lnTo>
                      <a:pt x="44" y="226"/>
                    </a:lnTo>
                    <a:lnTo>
                      <a:pt x="46" y="230"/>
                    </a:lnTo>
                    <a:lnTo>
                      <a:pt x="54" y="232"/>
                    </a:lnTo>
                    <a:lnTo>
                      <a:pt x="50" y="212"/>
                    </a:lnTo>
                    <a:lnTo>
                      <a:pt x="50" y="212"/>
                    </a:lnTo>
                    <a:lnTo>
                      <a:pt x="48" y="170"/>
                    </a:lnTo>
                    <a:lnTo>
                      <a:pt x="46" y="148"/>
                    </a:lnTo>
                    <a:lnTo>
                      <a:pt x="42" y="128"/>
                    </a:lnTo>
                    <a:lnTo>
                      <a:pt x="36" y="108"/>
                    </a:lnTo>
                    <a:lnTo>
                      <a:pt x="30" y="88"/>
                    </a:lnTo>
                    <a:lnTo>
                      <a:pt x="20" y="68"/>
                    </a:lnTo>
                    <a:lnTo>
                      <a:pt x="10" y="50"/>
                    </a:lnTo>
                    <a:lnTo>
                      <a:pt x="10" y="36"/>
                    </a:lnTo>
                    <a:lnTo>
                      <a:pt x="6" y="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8" name="Freeform 170"/>
              <p:cNvSpPr>
                <a:spLocks/>
              </p:cNvSpPr>
              <p:nvPr/>
            </p:nvSpPr>
            <p:spPr bwMode="auto">
              <a:xfrm>
                <a:off x="2806" y="1734"/>
                <a:ext cx="40" cy="234"/>
              </a:xfrm>
              <a:custGeom>
                <a:avLst/>
                <a:gdLst>
                  <a:gd name="T0" fmla="*/ 32 w 40"/>
                  <a:gd name="T1" fmla="*/ 4 h 234"/>
                  <a:gd name="T2" fmla="*/ 32 w 40"/>
                  <a:gd name="T3" fmla="*/ 4 h 234"/>
                  <a:gd name="T4" fmla="*/ 26 w 40"/>
                  <a:gd name="T5" fmla="*/ 20 h 234"/>
                  <a:gd name="T6" fmla="*/ 22 w 40"/>
                  <a:gd name="T7" fmla="*/ 32 h 234"/>
                  <a:gd name="T8" fmla="*/ 22 w 40"/>
                  <a:gd name="T9" fmla="*/ 40 h 234"/>
                  <a:gd name="T10" fmla="*/ 22 w 40"/>
                  <a:gd name="T11" fmla="*/ 40 h 234"/>
                  <a:gd name="T12" fmla="*/ 26 w 40"/>
                  <a:gd name="T13" fmla="*/ 84 h 234"/>
                  <a:gd name="T14" fmla="*/ 26 w 40"/>
                  <a:gd name="T15" fmla="*/ 104 h 234"/>
                  <a:gd name="T16" fmla="*/ 26 w 40"/>
                  <a:gd name="T17" fmla="*/ 126 h 234"/>
                  <a:gd name="T18" fmla="*/ 24 w 40"/>
                  <a:gd name="T19" fmla="*/ 146 h 234"/>
                  <a:gd name="T20" fmla="*/ 20 w 40"/>
                  <a:gd name="T21" fmla="*/ 166 h 234"/>
                  <a:gd name="T22" fmla="*/ 14 w 40"/>
                  <a:gd name="T23" fmla="*/ 188 h 234"/>
                  <a:gd name="T24" fmla="*/ 6 w 40"/>
                  <a:gd name="T25" fmla="*/ 212 h 234"/>
                  <a:gd name="T26" fmla="*/ 0 w 40"/>
                  <a:gd name="T27" fmla="*/ 224 h 234"/>
                  <a:gd name="T28" fmla="*/ 2 w 40"/>
                  <a:gd name="T29" fmla="*/ 230 h 234"/>
                  <a:gd name="T30" fmla="*/ 8 w 40"/>
                  <a:gd name="T31" fmla="*/ 234 h 234"/>
                  <a:gd name="T32" fmla="*/ 12 w 40"/>
                  <a:gd name="T33" fmla="*/ 216 h 234"/>
                  <a:gd name="T34" fmla="*/ 12 w 40"/>
                  <a:gd name="T35" fmla="*/ 216 h 234"/>
                  <a:gd name="T36" fmla="*/ 18 w 40"/>
                  <a:gd name="T37" fmla="*/ 194 h 234"/>
                  <a:gd name="T38" fmla="*/ 24 w 40"/>
                  <a:gd name="T39" fmla="*/ 174 h 234"/>
                  <a:gd name="T40" fmla="*/ 28 w 40"/>
                  <a:gd name="T41" fmla="*/ 152 h 234"/>
                  <a:gd name="T42" fmla="*/ 32 w 40"/>
                  <a:gd name="T43" fmla="*/ 132 h 234"/>
                  <a:gd name="T44" fmla="*/ 32 w 40"/>
                  <a:gd name="T45" fmla="*/ 110 h 234"/>
                  <a:gd name="T46" fmla="*/ 32 w 40"/>
                  <a:gd name="T47" fmla="*/ 90 h 234"/>
                  <a:gd name="T48" fmla="*/ 32 w 40"/>
                  <a:gd name="T49" fmla="*/ 68 h 234"/>
                  <a:gd name="T50" fmla="*/ 28 w 40"/>
                  <a:gd name="T51" fmla="*/ 48 h 234"/>
                  <a:gd name="T52" fmla="*/ 32 w 40"/>
                  <a:gd name="T53" fmla="*/ 34 h 234"/>
                  <a:gd name="T54" fmla="*/ 40 w 40"/>
                  <a:gd name="T55" fmla="*/ 0 h 234"/>
                  <a:gd name="T56" fmla="*/ 32 w 40"/>
                  <a:gd name="T57" fmla="*/ 4 h 2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40" h="234">
                    <a:moveTo>
                      <a:pt x="32" y="4"/>
                    </a:moveTo>
                    <a:lnTo>
                      <a:pt x="32" y="4"/>
                    </a:lnTo>
                    <a:lnTo>
                      <a:pt x="26" y="20"/>
                    </a:lnTo>
                    <a:lnTo>
                      <a:pt x="22" y="32"/>
                    </a:lnTo>
                    <a:lnTo>
                      <a:pt x="22" y="40"/>
                    </a:lnTo>
                    <a:lnTo>
                      <a:pt x="22" y="40"/>
                    </a:lnTo>
                    <a:lnTo>
                      <a:pt x="26" y="84"/>
                    </a:lnTo>
                    <a:lnTo>
                      <a:pt x="26" y="104"/>
                    </a:lnTo>
                    <a:lnTo>
                      <a:pt x="26" y="126"/>
                    </a:lnTo>
                    <a:lnTo>
                      <a:pt x="24" y="146"/>
                    </a:lnTo>
                    <a:lnTo>
                      <a:pt x="20" y="166"/>
                    </a:lnTo>
                    <a:lnTo>
                      <a:pt x="14" y="188"/>
                    </a:lnTo>
                    <a:lnTo>
                      <a:pt x="6" y="212"/>
                    </a:lnTo>
                    <a:lnTo>
                      <a:pt x="0" y="224"/>
                    </a:lnTo>
                    <a:lnTo>
                      <a:pt x="2" y="230"/>
                    </a:lnTo>
                    <a:lnTo>
                      <a:pt x="8" y="234"/>
                    </a:lnTo>
                    <a:lnTo>
                      <a:pt x="12" y="216"/>
                    </a:lnTo>
                    <a:lnTo>
                      <a:pt x="12" y="216"/>
                    </a:lnTo>
                    <a:lnTo>
                      <a:pt x="18" y="194"/>
                    </a:lnTo>
                    <a:lnTo>
                      <a:pt x="24" y="174"/>
                    </a:lnTo>
                    <a:lnTo>
                      <a:pt x="28" y="152"/>
                    </a:lnTo>
                    <a:lnTo>
                      <a:pt x="32" y="132"/>
                    </a:lnTo>
                    <a:lnTo>
                      <a:pt x="32" y="110"/>
                    </a:lnTo>
                    <a:lnTo>
                      <a:pt x="32" y="90"/>
                    </a:lnTo>
                    <a:lnTo>
                      <a:pt x="32" y="68"/>
                    </a:lnTo>
                    <a:lnTo>
                      <a:pt x="28" y="48"/>
                    </a:lnTo>
                    <a:lnTo>
                      <a:pt x="32" y="34"/>
                    </a:lnTo>
                    <a:lnTo>
                      <a:pt x="40" y="0"/>
                    </a:lnTo>
                    <a:lnTo>
                      <a:pt x="32" y="4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89" name="Freeform 171"/>
              <p:cNvSpPr>
                <a:spLocks/>
              </p:cNvSpPr>
              <p:nvPr/>
            </p:nvSpPr>
            <p:spPr bwMode="auto">
              <a:xfrm>
                <a:off x="2642" y="2294"/>
                <a:ext cx="44" cy="146"/>
              </a:xfrm>
              <a:custGeom>
                <a:avLst/>
                <a:gdLst>
                  <a:gd name="T0" fmla="*/ 32 w 44"/>
                  <a:gd name="T1" fmla="*/ 6 h 146"/>
                  <a:gd name="T2" fmla="*/ 18 w 44"/>
                  <a:gd name="T3" fmla="*/ 48 h 146"/>
                  <a:gd name="T4" fmla="*/ 6 w 44"/>
                  <a:gd name="T5" fmla="*/ 108 h 146"/>
                  <a:gd name="T6" fmla="*/ 0 w 44"/>
                  <a:gd name="T7" fmla="*/ 142 h 146"/>
                  <a:gd name="T8" fmla="*/ 16 w 44"/>
                  <a:gd name="T9" fmla="*/ 146 h 146"/>
                  <a:gd name="T10" fmla="*/ 18 w 44"/>
                  <a:gd name="T11" fmla="*/ 112 h 146"/>
                  <a:gd name="T12" fmla="*/ 34 w 44"/>
                  <a:gd name="T13" fmla="*/ 42 h 146"/>
                  <a:gd name="T14" fmla="*/ 44 w 44"/>
                  <a:gd name="T15" fmla="*/ 0 h 146"/>
                  <a:gd name="T16" fmla="*/ 32 w 44"/>
                  <a:gd name="T17" fmla="*/ 6 h 1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4" h="146">
                    <a:moveTo>
                      <a:pt x="32" y="6"/>
                    </a:moveTo>
                    <a:lnTo>
                      <a:pt x="18" y="48"/>
                    </a:lnTo>
                    <a:lnTo>
                      <a:pt x="6" y="108"/>
                    </a:lnTo>
                    <a:lnTo>
                      <a:pt x="0" y="142"/>
                    </a:lnTo>
                    <a:lnTo>
                      <a:pt x="16" y="146"/>
                    </a:lnTo>
                    <a:lnTo>
                      <a:pt x="18" y="112"/>
                    </a:lnTo>
                    <a:lnTo>
                      <a:pt x="34" y="42"/>
                    </a:lnTo>
                    <a:lnTo>
                      <a:pt x="44" y="0"/>
                    </a:lnTo>
                    <a:lnTo>
                      <a:pt x="32" y="6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0" name="Freeform 172"/>
              <p:cNvSpPr>
                <a:spLocks/>
              </p:cNvSpPr>
              <p:nvPr/>
            </p:nvSpPr>
            <p:spPr bwMode="auto">
              <a:xfrm>
                <a:off x="2644" y="1738"/>
                <a:ext cx="92" cy="134"/>
              </a:xfrm>
              <a:custGeom>
                <a:avLst/>
                <a:gdLst>
                  <a:gd name="T0" fmla="*/ 82 w 92"/>
                  <a:gd name="T1" fmla="*/ 0 h 134"/>
                  <a:gd name="T2" fmla="*/ 50 w 92"/>
                  <a:gd name="T3" fmla="*/ 42 h 134"/>
                  <a:gd name="T4" fmla="*/ 20 w 92"/>
                  <a:gd name="T5" fmla="*/ 96 h 134"/>
                  <a:gd name="T6" fmla="*/ 0 w 92"/>
                  <a:gd name="T7" fmla="*/ 124 h 134"/>
                  <a:gd name="T8" fmla="*/ 14 w 92"/>
                  <a:gd name="T9" fmla="*/ 134 h 134"/>
                  <a:gd name="T10" fmla="*/ 28 w 92"/>
                  <a:gd name="T11" fmla="*/ 104 h 134"/>
                  <a:gd name="T12" fmla="*/ 66 w 92"/>
                  <a:gd name="T13" fmla="*/ 42 h 134"/>
                  <a:gd name="T14" fmla="*/ 92 w 92"/>
                  <a:gd name="T15" fmla="*/ 10 h 134"/>
                  <a:gd name="T16" fmla="*/ 82 w 92"/>
                  <a:gd name="T17" fmla="*/ 0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2" h="134">
                    <a:moveTo>
                      <a:pt x="82" y="0"/>
                    </a:moveTo>
                    <a:lnTo>
                      <a:pt x="50" y="42"/>
                    </a:lnTo>
                    <a:lnTo>
                      <a:pt x="20" y="96"/>
                    </a:lnTo>
                    <a:lnTo>
                      <a:pt x="0" y="124"/>
                    </a:lnTo>
                    <a:lnTo>
                      <a:pt x="14" y="134"/>
                    </a:lnTo>
                    <a:lnTo>
                      <a:pt x="28" y="104"/>
                    </a:lnTo>
                    <a:lnTo>
                      <a:pt x="66" y="42"/>
                    </a:lnTo>
                    <a:lnTo>
                      <a:pt x="92" y="10"/>
                    </a:lnTo>
                    <a:lnTo>
                      <a:pt x="82" y="0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1" name="Freeform 173"/>
              <p:cNvSpPr>
                <a:spLocks/>
              </p:cNvSpPr>
              <p:nvPr/>
            </p:nvSpPr>
            <p:spPr bwMode="auto">
              <a:xfrm>
                <a:off x="2644" y="2298"/>
                <a:ext cx="40" cy="140"/>
              </a:xfrm>
              <a:custGeom>
                <a:avLst/>
                <a:gdLst>
                  <a:gd name="T0" fmla="*/ 38 w 40"/>
                  <a:gd name="T1" fmla="*/ 0 h 140"/>
                  <a:gd name="T2" fmla="*/ 22 w 40"/>
                  <a:gd name="T3" fmla="*/ 38 h 140"/>
                  <a:gd name="T4" fmla="*/ 8 w 40"/>
                  <a:gd name="T5" fmla="*/ 104 h 140"/>
                  <a:gd name="T6" fmla="*/ 0 w 40"/>
                  <a:gd name="T7" fmla="*/ 138 h 140"/>
                  <a:gd name="T8" fmla="*/ 8 w 40"/>
                  <a:gd name="T9" fmla="*/ 140 h 140"/>
                  <a:gd name="T10" fmla="*/ 14 w 40"/>
                  <a:gd name="T11" fmla="*/ 106 h 140"/>
                  <a:gd name="T12" fmla="*/ 28 w 40"/>
                  <a:gd name="T13" fmla="*/ 44 h 140"/>
                  <a:gd name="T14" fmla="*/ 40 w 40"/>
                  <a:gd name="T15" fmla="*/ 0 h 140"/>
                  <a:gd name="T16" fmla="*/ 38 w 40"/>
                  <a:gd name="T17" fmla="*/ 0 h 1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0" h="140">
                    <a:moveTo>
                      <a:pt x="38" y="0"/>
                    </a:moveTo>
                    <a:lnTo>
                      <a:pt x="22" y="38"/>
                    </a:lnTo>
                    <a:lnTo>
                      <a:pt x="8" y="104"/>
                    </a:lnTo>
                    <a:lnTo>
                      <a:pt x="0" y="138"/>
                    </a:lnTo>
                    <a:lnTo>
                      <a:pt x="8" y="140"/>
                    </a:lnTo>
                    <a:lnTo>
                      <a:pt x="14" y="106"/>
                    </a:lnTo>
                    <a:lnTo>
                      <a:pt x="28" y="44"/>
                    </a:lnTo>
                    <a:lnTo>
                      <a:pt x="40" y="0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2" name="Freeform 174"/>
              <p:cNvSpPr>
                <a:spLocks/>
              </p:cNvSpPr>
              <p:nvPr/>
            </p:nvSpPr>
            <p:spPr bwMode="auto">
              <a:xfrm>
                <a:off x="2648" y="1746"/>
                <a:ext cx="84" cy="122"/>
              </a:xfrm>
              <a:custGeom>
                <a:avLst/>
                <a:gdLst>
                  <a:gd name="T0" fmla="*/ 82 w 84"/>
                  <a:gd name="T1" fmla="*/ 0 h 122"/>
                  <a:gd name="T2" fmla="*/ 54 w 84"/>
                  <a:gd name="T3" fmla="*/ 32 h 122"/>
                  <a:gd name="T4" fmla="*/ 20 w 84"/>
                  <a:gd name="T5" fmla="*/ 88 h 122"/>
                  <a:gd name="T6" fmla="*/ 0 w 84"/>
                  <a:gd name="T7" fmla="*/ 118 h 122"/>
                  <a:gd name="T8" fmla="*/ 6 w 84"/>
                  <a:gd name="T9" fmla="*/ 122 h 122"/>
                  <a:gd name="T10" fmla="*/ 22 w 84"/>
                  <a:gd name="T11" fmla="*/ 92 h 122"/>
                  <a:gd name="T12" fmla="*/ 58 w 84"/>
                  <a:gd name="T13" fmla="*/ 38 h 122"/>
                  <a:gd name="T14" fmla="*/ 84 w 84"/>
                  <a:gd name="T15" fmla="*/ 0 h 122"/>
                  <a:gd name="T16" fmla="*/ 82 w 84"/>
                  <a:gd name="T17" fmla="*/ 0 h 1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4" h="122">
                    <a:moveTo>
                      <a:pt x="82" y="0"/>
                    </a:moveTo>
                    <a:lnTo>
                      <a:pt x="54" y="32"/>
                    </a:lnTo>
                    <a:lnTo>
                      <a:pt x="20" y="88"/>
                    </a:lnTo>
                    <a:lnTo>
                      <a:pt x="0" y="118"/>
                    </a:lnTo>
                    <a:lnTo>
                      <a:pt x="6" y="122"/>
                    </a:lnTo>
                    <a:lnTo>
                      <a:pt x="22" y="92"/>
                    </a:lnTo>
                    <a:lnTo>
                      <a:pt x="58" y="38"/>
                    </a:lnTo>
                    <a:lnTo>
                      <a:pt x="84" y="0"/>
                    </a:lnTo>
                    <a:lnTo>
                      <a:pt x="82" y="0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3" name="Freeform 175"/>
              <p:cNvSpPr>
                <a:spLocks/>
              </p:cNvSpPr>
              <p:nvPr/>
            </p:nvSpPr>
            <p:spPr bwMode="auto">
              <a:xfrm>
                <a:off x="2604" y="2272"/>
                <a:ext cx="76" cy="82"/>
              </a:xfrm>
              <a:custGeom>
                <a:avLst/>
                <a:gdLst>
                  <a:gd name="T0" fmla="*/ 70 w 76"/>
                  <a:gd name="T1" fmla="*/ 18 h 82"/>
                  <a:gd name="T2" fmla="*/ 44 w 76"/>
                  <a:gd name="T3" fmla="*/ 40 h 82"/>
                  <a:gd name="T4" fmla="*/ 22 w 76"/>
                  <a:gd name="T5" fmla="*/ 64 h 82"/>
                  <a:gd name="T6" fmla="*/ 12 w 76"/>
                  <a:gd name="T7" fmla="*/ 82 h 82"/>
                  <a:gd name="T8" fmla="*/ 0 w 76"/>
                  <a:gd name="T9" fmla="*/ 78 h 82"/>
                  <a:gd name="T10" fmla="*/ 0 w 76"/>
                  <a:gd name="T11" fmla="*/ 62 h 82"/>
                  <a:gd name="T12" fmla="*/ 14 w 76"/>
                  <a:gd name="T13" fmla="*/ 56 h 82"/>
                  <a:gd name="T14" fmla="*/ 40 w 76"/>
                  <a:gd name="T15" fmla="*/ 28 h 82"/>
                  <a:gd name="T16" fmla="*/ 76 w 76"/>
                  <a:gd name="T17" fmla="*/ 0 h 82"/>
                  <a:gd name="T18" fmla="*/ 70 w 76"/>
                  <a:gd name="T19" fmla="*/ 18 h 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6" h="82">
                    <a:moveTo>
                      <a:pt x="70" y="18"/>
                    </a:moveTo>
                    <a:lnTo>
                      <a:pt x="44" y="40"/>
                    </a:lnTo>
                    <a:lnTo>
                      <a:pt x="22" y="64"/>
                    </a:lnTo>
                    <a:lnTo>
                      <a:pt x="12" y="82"/>
                    </a:lnTo>
                    <a:lnTo>
                      <a:pt x="0" y="78"/>
                    </a:lnTo>
                    <a:lnTo>
                      <a:pt x="0" y="62"/>
                    </a:lnTo>
                    <a:lnTo>
                      <a:pt x="14" y="56"/>
                    </a:lnTo>
                    <a:lnTo>
                      <a:pt x="40" y="28"/>
                    </a:lnTo>
                    <a:lnTo>
                      <a:pt x="76" y="0"/>
                    </a:lnTo>
                    <a:lnTo>
                      <a:pt x="70" y="18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4" name="Freeform 176"/>
              <p:cNvSpPr>
                <a:spLocks/>
              </p:cNvSpPr>
              <p:nvPr/>
            </p:nvSpPr>
            <p:spPr bwMode="auto">
              <a:xfrm>
                <a:off x="2642" y="1720"/>
                <a:ext cx="102" cy="56"/>
              </a:xfrm>
              <a:custGeom>
                <a:avLst/>
                <a:gdLst>
                  <a:gd name="T0" fmla="*/ 84 w 102"/>
                  <a:gd name="T1" fmla="*/ 16 h 56"/>
                  <a:gd name="T2" fmla="*/ 52 w 102"/>
                  <a:gd name="T3" fmla="*/ 30 h 56"/>
                  <a:gd name="T4" fmla="*/ 22 w 102"/>
                  <a:gd name="T5" fmla="*/ 44 h 56"/>
                  <a:gd name="T6" fmla="*/ 10 w 102"/>
                  <a:gd name="T7" fmla="*/ 56 h 56"/>
                  <a:gd name="T8" fmla="*/ 2 w 102"/>
                  <a:gd name="T9" fmla="*/ 40 h 56"/>
                  <a:gd name="T10" fmla="*/ 0 w 102"/>
                  <a:gd name="T11" fmla="*/ 36 h 56"/>
                  <a:gd name="T12" fmla="*/ 18 w 102"/>
                  <a:gd name="T13" fmla="*/ 32 h 56"/>
                  <a:gd name="T14" fmla="*/ 52 w 102"/>
                  <a:gd name="T15" fmla="*/ 16 h 56"/>
                  <a:gd name="T16" fmla="*/ 102 w 102"/>
                  <a:gd name="T17" fmla="*/ 0 h 56"/>
                  <a:gd name="T18" fmla="*/ 84 w 102"/>
                  <a:gd name="T19" fmla="*/ 1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02" h="56">
                    <a:moveTo>
                      <a:pt x="84" y="16"/>
                    </a:moveTo>
                    <a:lnTo>
                      <a:pt x="52" y="30"/>
                    </a:lnTo>
                    <a:lnTo>
                      <a:pt x="22" y="44"/>
                    </a:lnTo>
                    <a:lnTo>
                      <a:pt x="10" y="56"/>
                    </a:lnTo>
                    <a:lnTo>
                      <a:pt x="2" y="40"/>
                    </a:lnTo>
                    <a:lnTo>
                      <a:pt x="0" y="36"/>
                    </a:lnTo>
                    <a:lnTo>
                      <a:pt x="18" y="32"/>
                    </a:lnTo>
                    <a:lnTo>
                      <a:pt x="52" y="16"/>
                    </a:lnTo>
                    <a:lnTo>
                      <a:pt x="102" y="0"/>
                    </a:lnTo>
                    <a:lnTo>
                      <a:pt x="84" y="16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5" name="Freeform 177"/>
              <p:cNvSpPr>
                <a:spLocks/>
              </p:cNvSpPr>
              <p:nvPr/>
            </p:nvSpPr>
            <p:spPr bwMode="auto">
              <a:xfrm>
                <a:off x="2604" y="2276"/>
                <a:ext cx="74" cy="74"/>
              </a:xfrm>
              <a:custGeom>
                <a:avLst/>
                <a:gdLst>
                  <a:gd name="T0" fmla="*/ 70 w 74"/>
                  <a:gd name="T1" fmla="*/ 8 h 74"/>
                  <a:gd name="T2" fmla="*/ 44 w 74"/>
                  <a:gd name="T3" fmla="*/ 30 h 74"/>
                  <a:gd name="T4" fmla="*/ 18 w 74"/>
                  <a:gd name="T5" fmla="*/ 60 h 74"/>
                  <a:gd name="T6" fmla="*/ 6 w 74"/>
                  <a:gd name="T7" fmla="*/ 74 h 74"/>
                  <a:gd name="T8" fmla="*/ 0 w 74"/>
                  <a:gd name="T9" fmla="*/ 74 h 74"/>
                  <a:gd name="T10" fmla="*/ 0 w 74"/>
                  <a:gd name="T11" fmla="*/ 62 h 74"/>
                  <a:gd name="T12" fmla="*/ 16 w 74"/>
                  <a:gd name="T13" fmla="*/ 56 h 74"/>
                  <a:gd name="T14" fmla="*/ 42 w 74"/>
                  <a:gd name="T15" fmla="*/ 26 h 74"/>
                  <a:gd name="T16" fmla="*/ 74 w 74"/>
                  <a:gd name="T17" fmla="*/ 0 h 74"/>
                  <a:gd name="T18" fmla="*/ 70 w 74"/>
                  <a:gd name="T19" fmla="*/ 8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4" h="74">
                    <a:moveTo>
                      <a:pt x="70" y="8"/>
                    </a:moveTo>
                    <a:lnTo>
                      <a:pt x="44" y="30"/>
                    </a:lnTo>
                    <a:lnTo>
                      <a:pt x="18" y="60"/>
                    </a:lnTo>
                    <a:lnTo>
                      <a:pt x="6" y="74"/>
                    </a:lnTo>
                    <a:lnTo>
                      <a:pt x="0" y="74"/>
                    </a:lnTo>
                    <a:lnTo>
                      <a:pt x="0" y="62"/>
                    </a:lnTo>
                    <a:lnTo>
                      <a:pt x="16" y="56"/>
                    </a:lnTo>
                    <a:lnTo>
                      <a:pt x="42" y="26"/>
                    </a:lnTo>
                    <a:lnTo>
                      <a:pt x="74" y="0"/>
                    </a:lnTo>
                    <a:lnTo>
                      <a:pt x="70" y="8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6" name="Freeform 178"/>
              <p:cNvSpPr>
                <a:spLocks/>
              </p:cNvSpPr>
              <p:nvPr/>
            </p:nvSpPr>
            <p:spPr bwMode="auto">
              <a:xfrm>
                <a:off x="2644" y="1726"/>
                <a:ext cx="88" cy="46"/>
              </a:xfrm>
              <a:custGeom>
                <a:avLst/>
                <a:gdLst>
                  <a:gd name="T0" fmla="*/ 84 w 88"/>
                  <a:gd name="T1" fmla="*/ 4 h 46"/>
                  <a:gd name="T2" fmla="*/ 52 w 88"/>
                  <a:gd name="T3" fmla="*/ 16 h 46"/>
                  <a:gd name="T4" fmla="*/ 16 w 88"/>
                  <a:gd name="T5" fmla="*/ 36 h 46"/>
                  <a:gd name="T6" fmla="*/ 8 w 88"/>
                  <a:gd name="T7" fmla="*/ 46 h 46"/>
                  <a:gd name="T8" fmla="*/ 6 w 88"/>
                  <a:gd name="T9" fmla="*/ 38 h 46"/>
                  <a:gd name="T10" fmla="*/ 0 w 88"/>
                  <a:gd name="T11" fmla="*/ 32 h 46"/>
                  <a:gd name="T12" fmla="*/ 16 w 88"/>
                  <a:gd name="T13" fmla="*/ 32 h 46"/>
                  <a:gd name="T14" fmla="*/ 52 w 88"/>
                  <a:gd name="T15" fmla="*/ 12 h 46"/>
                  <a:gd name="T16" fmla="*/ 88 w 88"/>
                  <a:gd name="T17" fmla="*/ 0 h 46"/>
                  <a:gd name="T18" fmla="*/ 84 w 88"/>
                  <a:gd name="T19" fmla="*/ 4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8" h="46">
                    <a:moveTo>
                      <a:pt x="84" y="4"/>
                    </a:moveTo>
                    <a:lnTo>
                      <a:pt x="52" y="16"/>
                    </a:lnTo>
                    <a:lnTo>
                      <a:pt x="16" y="36"/>
                    </a:lnTo>
                    <a:lnTo>
                      <a:pt x="8" y="46"/>
                    </a:lnTo>
                    <a:lnTo>
                      <a:pt x="6" y="38"/>
                    </a:lnTo>
                    <a:lnTo>
                      <a:pt x="0" y="32"/>
                    </a:lnTo>
                    <a:lnTo>
                      <a:pt x="16" y="32"/>
                    </a:lnTo>
                    <a:lnTo>
                      <a:pt x="52" y="12"/>
                    </a:lnTo>
                    <a:lnTo>
                      <a:pt x="88" y="0"/>
                    </a:lnTo>
                    <a:lnTo>
                      <a:pt x="84" y="4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7" name="Freeform 179"/>
              <p:cNvSpPr>
                <a:spLocks/>
              </p:cNvSpPr>
              <p:nvPr/>
            </p:nvSpPr>
            <p:spPr bwMode="auto">
              <a:xfrm>
                <a:off x="3100" y="2052"/>
                <a:ext cx="56" cy="194"/>
              </a:xfrm>
              <a:custGeom>
                <a:avLst/>
                <a:gdLst>
                  <a:gd name="T0" fmla="*/ 42 w 56"/>
                  <a:gd name="T1" fmla="*/ 0 h 194"/>
                  <a:gd name="T2" fmla="*/ 38 w 56"/>
                  <a:gd name="T3" fmla="*/ 48 h 194"/>
                  <a:gd name="T4" fmla="*/ 14 w 56"/>
                  <a:gd name="T5" fmla="*/ 116 h 194"/>
                  <a:gd name="T6" fmla="*/ 0 w 56"/>
                  <a:gd name="T7" fmla="*/ 194 h 194"/>
                  <a:gd name="T8" fmla="*/ 12 w 56"/>
                  <a:gd name="T9" fmla="*/ 194 h 194"/>
                  <a:gd name="T10" fmla="*/ 24 w 56"/>
                  <a:gd name="T11" fmla="*/ 124 h 194"/>
                  <a:gd name="T12" fmla="*/ 36 w 56"/>
                  <a:gd name="T13" fmla="*/ 90 h 194"/>
                  <a:gd name="T14" fmla="*/ 50 w 56"/>
                  <a:gd name="T15" fmla="*/ 52 h 194"/>
                  <a:gd name="T16" fmla="*/ 56 w 56"/>
                  <a:gd name="T17" fmla="*/ 0 h 194"/>
                  <a:gd name="T18" fmla="*/ 42 w 56"/>
                  <a:gd name="T19" fmla="*/ 0 h 1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6" h="194">
                    <a:moveTo>
                      <a:pt x="42" y="0"/>
                    </a:moveTo>
                    <a:lnTo>
                      <a:pt x="38" y="48"/>
                    </a:lnTo>
                    <a:lnTo>
                      <a:pt x="14" y="116"/>
                    </a:lnTo>
                    <a:lnTo>
                      <a:pt x="0" y="194"/>
                    </a:lnTo>
                    <a:lnTo>
                      <a:pt x="12" y="194"/>
                    </a:lnTo>
                    <a:lnTo>
                      <a:pt x="24" y="124"/>
                    </a:lnTo>
                    <a:lnTo>
                      <a:pt x="36" y="90"/>
                    </a:lnTo>
                    <a:lnTo>
                      <a:pt x="50" y="52"/>
                    </a:lnTo>
                    <a:lnTo>
                      <a:pt x="56" y="0"/>
                    </a:lnTo>
                    <a:lnTo>
                      <a:pt x="42" y="0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8" name="Freeform 180"/>
              <p:cNvSpPr>
                <a:spLocks/>
              </p:cNvSpPr>
              <p:nvPr/>
            </p:nvSpPr>
            <p:spPr bwMode="auto">
              <a:xfrm>
                <a:off x="3102" y="2052"/>
                <a:ext cx="54" cy="196"/>
              </a:xfrm>
              <a:custGeom>
                <a:avLst/>
                <a:gdLst>
                  <a:gd name="T0" fmla="*/ 42 w 54"/>
                  <a:gd name="T1" fmla="*/ 2 h 196"/>
                  <a:gd name="T2" fmla="*/ 40 w 54"/>
                  <a:gd name="T3" fmla="*/ 48 h 196"/>
                  <a:gd name="T4" fmla="*/ 14 w 54"/>
                  <a:gd name="T5" fmla="*/ 114 h 196"/>
                  <a:gd name="T6" fmla="*/ 0 w 54"/>
                  <a:gd name="T7" fmla="*/ 194 h 196"/>
                  <a:gd name="T8" fmla="*/ 8 w 54"/>
                  <a:gd name="T9" fmla="*/ 196 h 196"/>
                  <a:gd name="T10" fmla="*/ 18 w 54"/>
                  <a:gd name="T11" fmla="*/ 120 h 196"/>
                  <a:gd name="T12" fmla="*/ 30 w 54"/>
                  <a:gd name="T13" fmla="*/ 90 h 196"/>
                  <a:gd name="T14" fmla="*/ 46 w 54"/>
                  <a:gd name="T15" fmla="*/ 52 h 196"/>
                  <a:gd name="T16" fmla="*/ 54 w 54"/>
                  <a:gd name="T17" fmla="*/ 0 h 196"/>
                  <a:gd name="T18" fmla="*/ 42 w 54"/>
                  <a:gd name="T19" fmla="*/ 2 h 1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4" h="196">
                    <a:moveTo>
                      <a:pt x="42" y="2"/>
                    </a:moveTo>
                    <a:lnTo>
                      <a:pt x="40" y="48"/>
                    </a:lnTo>
                    <a:lnTo>
                      <a:pt x="14" y="114"/>
                    </a:lnTo>
                    <a:lnTo>
                      <a:pt x="0" y="194"/>
                    </a:lnTo>
                    <a:lnTo>
                      <a:pt x="8" y="196"/>
                    </a:lnTo>
                    <a:lnTo>
                      <a:pt x="18" y="120"/>
                    </a:lnTo>
                    <a:lnTo>
                      <a:pt x="30" y="90"/>
                    </a:lnTo>
                    <a:lnTo>
                      <a:pt x="46" y="52"/>
                    </a:lnTo>
                    <a:lnTo>
                      <a:pt x="54" y="0"/>
                    </a:lnTo>
                    <a:lnTo>
                      <a:pt x="42" y="2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299" name="Freeform 181"/>
              <p:cNvSpPr>
                <a:spLocks/>
              </p:cNvSpPr>
              <p:nvPr/>
            </p:nvSpPr>
            <p:spPr bwMode="auto">
              <a:xfrm>
                <a:off x="3150" y="2056"/>
                <a:ext cx="48" cy="258"/>
              </a:xfrm>
              <a:custGeom>
                <a:avLst/>
                <a:gdLst>
                  <a:gd name="T0" fmla="*/ 14 w 48"/>
                  <a:gd name="T1" fmla="*/ 0 h 258"/>
                  <a:gd name="T2" fmla="*/ 14 w 48"/>
                  <a:gd name="T3" fmla="*/ 0 h 258"/>
                  <a:gd name="T4" fmla="*/ 18 w 48"/>
                  <a:gd name="T5" fmla="*/ 50 h 258"/>
                  <a:gd name="T6" fmla="*/ 24 w 48"/>
                  <a:gd name="T7" fmla="*/ 100 h 258"/>
                  <a:gd name="T8" fmla="*/ 32 w 48"/>
                  <a:gd name="T9" fmla="*/ 148 h 258"/>
                  <a:gd name="T10" fmla="*/ 40 w 48"/>
                  <a:gd name="T11" fmla="*/ 198 h 258"/>
                  <a:gd name="T12" fmla="*/ 48 w 48"/>
                  <a:gd name="T13" fmla="*/ 252 h 258"/>
                  <a:gd name="T14" fmla="*/ 38 w 48"/>
                  <a:gd name="T15" fmla="*/ 258 h 258"/>
                  <a:gd name="T16" fmla="*/ 34 w 48"/>
                  <a:gd name="T17" fmla="*/ 212 h 258"/>
                  <a:gd name="T18" fmla="*/ 34 w 48"/>
                  <a:gd name="T19" fmla="*/ 212 h 258"/>
                  <a:gd name="T20" fmla="*/ 30 w 48"/>
                  <a:gd name="T21" fmla="*/ 194 h 258"/>
                  <a:gd name="T22" fmla="*/ 24 w 48"/>
                  <a:gd name="T23" fmla="*/ 174 h 258"/>
                  <a:gd name="T24" fmla="*/ 16 w 48"/>
                  <a:gd name="T25" fmla="*/ 128 h 258"/>
                  <a:gd name="T26" fmla="*/ 8 w 48"/>
                  <a:gd name="T27" fmla="*/ 68 h 258"/>
                  <a:gd name="T28" fmla="*/ 0 w 48"/>
                  <a:gd name="T29" fmla="*/ 0 h 258"/>
                  <a:gd name="T30" fmla="*/ 14 w 48"/>
                  <a:gd name="T31" fmla="*/ 0 h 2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8" h="258">
                    <a:moveTo>
                      <a:pt x="14" y="0"/>
                    </a:moveTo>
                    <a:lnTo>
                      <a:pt x="14" y="0"/>
                    </a:lnTo>
                    <a:lnTo>
                      <a:pt x="18" y="50"/>
                    </a:lnTo>
                    <a:lnTo>
                      <a:pt x="24" y="100"/>
                    </a:lnTo>
                    <a:lnTo>
                      <a:pt x="32" y="148"/>
                    </a:lnTo>
                    <a:lnTo>
                      <a:pt x="40" y="198"/>
                    </a:lnTo>
                    <a:lnTo>
                      <a:pt x="48" y="252"/>
                    </a:lnTo>
                    <a:lnTo>
                      <a:pt x="38" y="258"/>
                    </a:lnTo>
                    <a:lnTo>
                      <a:pt x="34" y="212"/>
                    </a:lnTo>
                    <a:lnTo>
                      <a:pt x="34" y="212"/>
                    </a:lnTo>
                    <a:lnTo>
                      <a:pt x="30" y="194"/>
                    </a:lnTo>
                    <a:lnTo>
                      <a:pt x="24" y="174"/>
                    </a:lnTo>
                    <a:lnTo>
                      <a:pt x="16" y="128"/>
                    </a:lnTo>
                    <a:lnTo>
                      <a:pt x="8" y="68"/>
                    </a:lnTo>
                    <a:lnTo>
                      <a:pt x="0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0" name="Freeform 182"/>
              <p:cNvSpPr>
                <a:spLocks/>
              </p:cNvSpPr>
              <p:nvPr/>
            </p:nvSpPr>
            <p:spPr bwMode="auto">
              <a:xfrm>
                <a:off x="3154" y="2056"/>
                <a:ext cx="44" cy="258"/>
              </a:xfrm>
              <a:custGeom>
                <a:avLst/>
                <a:gdLst>
                  <a:gd name="T0" fmla="*/ 6 w 44"/>
                  <a:gd name="T1" fmla="*/ 0 h 258"/>
                  <a:gd name="T2" fmla="*/ 6 w 44"/>
                  <a:gd name="T3" fmla="*/ 0 h 258"/>
                  <a:gd name="T4" fmla="*/ 10 w 44"/>
                  <a:gd name="T5" fmla="*/ 54 h 258"/>
                  <a:gd name="T6" fmla="*/ 18 w 44"/>
                  <a:gd name="T7" fmla="*/ 104 h 258"/>
                  <a:gd name="T8" fmla="*/ 24 w 44"/>
                  <a:gd name="T9" fmla="*/ 152 h 258"/>
                  <a:gd name="T10" fmla="*/ 34 w 44"/>
                  <a:gd name="T11" fmla="*/ 200 h 258"/>
                  <a:gd name="T12" fmla="*/ 44 w 44"/>
                  <a:gd name="T13" fmla="*/ 252 h 258"/>
                  <a:gd name="T14" fmla="*/ 34 w 44"/>
                  <a:gd name="T15" fmla="*/ 258 h 258"/>
                  <a:gd name="T16" fmla="*/ 30 w 44"/>
                  <a:gd name="T17" fmla="*/ 212 h 258"/>
                  <a:gd name="T18" fmla="*/ 30 w 44"/>
                  <a:gd name="T19" fmla="*/ 212 h 258"/>
                  <a:gd name="T20" fmla="*/ 26 w 44"/>
                  <a:gd name="T21" fmla="*/ 194 h 258"/>
                  <a:gd name="T22" fmla="*/ 20 w 44"/>
                  <a:gd name="T23" fmla="*/ 174 h 258"/>
                  <a:gd name="T24" fmla="*/ 12 w 44"/>
                  <a:gd name="T25" fmla="*/ 128 h 258"/>
                  <a:gd name="T26" fmla="*/ 6 w 44"/>
                  <a:gd name="T27" fmla="*/ 68 h 258"/>
                  <a:gd name="T28" fmla="*/ 0 w 44"/>
                  <a:gd name="T29" fmla="*/ 0 h 258"/>
                  <a:gd name="T30" fmla="*/ 6 w 44"/>
                  <a:gd name="T31" fmla="*/ 0 h 25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4" h="258">
                    <a:moveTo>
                      <a:pt x="6" y="0"/>
                    </a:moveTo>
                    <a:lnTo>
                      <a:pt x="6" y="0"/>
                    </a:lnTo>
                    <a:lnTo>
                      <a:pt x="10" y="54"/>
                    </a:lnTo>
                    <a:lnTo>
                      <a:pt x="18" y="104"/>
                    </a:lnTo>
                    <a:lnTo>
                      <a:pt x="24" y="152"/>
                    </a:lnTo>
                    <a:lnTo>
                      <a:pt x="34" y="200"/>
                    </a:lnTo>
                    <a:lnTo>
                      <a:pt x="44" y="252"/>
                    </a:lnTo>
                    <a:lnTo>
                      <a:pt x="34" y="258"/>
                    </a:lnTo>
                    <a:lnTo>
                      <a:pt x="30" y="212"/>
                    </a:lnTo>
                    <a:lnTo>
                      <a:pt x="30" y="212"/>
                    </a:lnTo>
                    <a:lnTo>
                      <a:pt x="26" y="194"/>
                    </a:lnTo>
                    <a:lnTo>
                      <a:pt x="20" y="174"/>
                    </a:lnTo>
                    <a:lnTo>
                      <a:pt x="12" y="128"/>
                    </a:lnTo>
                    <a:lnTo>
                      <a:pt x="6" y="68"/>
                    </a:lnTo>
                    <a:lnTo>
                      <a:pt x="0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1" name="Freeform 183"/>
              <p:cNvSpPr>
                <a:spLocks/>
              </p:cNvSpPr>
              <p:nvPr/>
            </p:nvSpPr>
            <p:spPr bwMode="auto">
              <a:xfrm>
                <a:off x="3160" y="2028"/>
                <a:ext cx="94" cy="170"/>
              </a:xfrm>
              <a:custGeom>
                <a:avLst/>
                <a:gdLst>
                  <a:gd name="T0" fmla="*/ 6 w 94"/>
                  <a:gd name="T1" fmla="*/ 14 h 170"/>
                  <a:gd name="T2" fmla="*/ 6 w 94"/>
                  <a:gd name="T3" fmla="*/ 14 h 170"/>
                  <a:gd name="T4" fmla="*/ 30 w 94"/>
                  <a:gd name="T5" fmla="*/ 52 h 170"/>
                  <a:gd name="T6" fmla="*/ 50 w 94"/>
                  <a:gd name="T7" fmla="*/ 90 h 170"/>
                  <a:gd name="T8" fmla="*/ 66 w 94"/>
                  <a:gd name="T9" fmla="*/ 128 h 170"/>
                  <a:gd name="T10" fmla="*/ 82 w 94"/>
                  <a:gd name="T11" fmla="*/ 170 h 170"/>
                  <a:gd name="T12" fmla="*/ 94 w 94"/>
                  <a:gd name="T13" fmla="*/ 166 h 170"/>
                  <a:gd name="T14" fmla="*/ 94 w 94"/>
                  <a:gd name="T15" fmla="*/ 166 h 170"/>
                  <a:gd name="T16" fmla="*/ 78 w 94"/>
                  <a:gd name="T17" fmla="*/ 122 h 170"/>
                  <a:gd name="T18" fmla="*/ 58 w 94"/>
                  <a:gd name="T19" fmla="*/ 80 h 170"/>
                  <a:gd name="T20" fmla="*/ 38 w 94"/>
                  <a:gd name="T21" fmla="*/ 42 h 170"/>
                  <a:gd name="T22" fmla="*/ 14 w 94"/>
                  <a:gd name="T23" fmla="*/ 0 h 170"/>
                  <a:gd name="T24" fmla="*/ 0 w 94"/>
                  <a:gd name="T25" fmla="*/ 0 h 170"/>
                  <a:gd name="T26" fmla="*/ 0 w 94"/>
                  <a:gd name="T27" fmla="*/ 0 h 170"/>
                  <a:gd name="T28" fmla="*/ 4 w 94"/>
                  <a:gd name="T29" fmla="*/ 6 h 170"/>
                  <a:gd name="T30" fmla="*/ 6 w 94"/>
                  <a:gd name="T31" fmla="*/ 12 h 170"/>
                  <a:gd name="T32" fmla="*/ 6 w 94"/>
                  <a:gd name="T33" fmla="*/ 14 h 170"/>
                  <a:gd name="T34" fmla="*/ 6 w 94"/>
                  <a:gd name="T35" fmla="*/ 14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4" h="170">
                    <a:moveTo>
                      <a:pt x="6" y="14"/>
                    </a:moveTo>
                    <a:lnTo>
                      <a:pt x="6" y="14"/>
                    </a:lnTo>
                    <a:lnTo>
                      <a:pt x="30" y="52"/>
                    </a:lnTo>
                    <a:lnTo>
                      <a:pt x="50" y="90"/>
                    </a:lnTo>
                    <a:lnTo>
                      <a:pt x="66" y="128"/>
                    </a:lnTo>
                    <a:lnTo>
                      <a:pt x="82" y="170"/>
                    </a:lnTo>
                    <a:lnTo>
                      <a:pt x="94" y="166"/>
                    </a:lnTo>
                    <a:lnTo>
                      <a:pt x="94" y="166"/>
                    </a:lnTo>
                    <a:lnTo>
                      <a:pt x="78" y="122"/>
                    </a:lnTo>
                    <a:lnTo>
                      <a:pt x="58" y="80"/>
                    </a:lnTo>
                    <a:lnTo>
                      <a:pt x="38" y="42"/>
                    </a:lnTo>
                    <a:lnTo>
                      <a:pt x="14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4" y="6"/>
                    </a:lnTo>
                    <a:lnTo>
                      <a:pt x="6" y="12"/>
                    </a:lnTo>
                    <a:lnTo>
                      <a:pt x="6" y="14"/>
                    </a:lnTo>
                    <a:lnTo>
                      <a:pt x="6" y="14"/>
                    </a:lnTo>
                    <a:close/>
                  </a:path>
                </a:pathLst>
              </a:custGeom>
              <a:solidFill>
                <a:srgbClr val="4D513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2" name="Freeform 184"/>
              <p:cNvSpPr>
                <a:spLocks/>
              </p:cNvSpPr>
              <p:nvPr/>
            </p:nvSpPr>
            <p:spPr bwMode="auto">
              <a:xfrm>
                <a:off x="3160" y="2028"/>
                <a:ext cx="92" cy="170"/>
              </a:xfrm>
              <a:custGeom>
                <a:avLst/>
                <a:gdLst>
                  <a:gd name="T0" fmla="*/ 12 w 92"/>
                  <a:gd name="T1" fmla="*/ 12 h 170"/>
                  <a:gd name="T2" fmla="*/ 12 w 92"/>
                  <a:gd name="T3" fmla="*/ 12 h 170"/>
                  <a:gd name="T4" fmla="*/ 26 w 92"/>
                  <a:gd name="T5" fmla="*/ 32 h 170"/>
                  <a:gd name="T6" fmla="*/ 36 w 92"/>
                  <a:gd name="T7" fmla="*/ 50 h 170"/>
                  <a:gd name="T8" fmla="*/ 54 w 92"/>
                  <a:gd name="T9" fmla="*/ 90 h 170"/>
                  <a:gd name="T10" fmla="*/ 70 w 92"/>
                  <a:gd name="T11" fmla="*/ 128 h 170"/>
                  <a:gd name="T12" fmla="*/ 84 w 92"/>
                  <a:gd name="T13" fmla="*/ 170 h 170"/>
                  <a:gd name="T14" fmla="*/ 92 w 92"/>
                  <a:gd name="T15" fmla="*/ 168 h 170"/>
                  <a:gd name="T16" fmla="*/ 92 w 92"/>
                  <a:gd name="T17" fmla="*/ 168 h 170"/>
                  <a:gd name="T18" fmla="*/ 76 w 92"/>
                  <a:gd name="T19" fmla="*/ 124 h 170"/>
                  <a:gd name="T20" fmla="*/ 58 w 92"/>
                  <a:gd name="T21" fmla="*/ 84 h 170"/>
                  <a:gd name="T22" fmla="*/ 38 w 92"/>
                  <a:gd name="T23" fmla="*/ 44 h 170"/>
                  <a:gd name="T24" fmla="*/ 14 w 92"/>
                  <a:gd name="T25" fmla="*/ 2 h 170"/>
                  <a:gd name="T26" fmla="*/ 0 w 92"/>
                  <a:gd name="T27" fmla="*/ 0 h 170"/>
                  <a:gd name="T28" fmla="*/ 0 w 92"/>
                  <a:gd name="T29" fmla="*/ 0 h 170"/>
                  <a:gd name="T30" fmla="*/ 8 w 92"/>
                  <a:gd name="T31" fmla="*/ 6 h 170"/>
                  <a:gd name="T32" fmla="*/ 12 w 92"/>
                  <a:gd name="T33" fmla="*/ 8 h 170"/>
                  <a:gd name="T34" fmla="*/ 12 w 92"/>
                  <a:gd name="T35" fmla="*/ 12 h 170"/>
                  <a:gd name="T36" fmla="*/ 12 w 92"/>
                  <a:gd name="T37" fmla="*/ 12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92" h="170">
                    <a:moveTo>
                      <a:pt x="12" y="12"/>
                    </a:moveTo>
                    <a:lnTo>
                      <a:pt x="12" y="12"/>
                    </a:lnTo>
                    <a:lnTo>
                      <a:pt x="26" y="32"/>
                    </a:lnTo>
                    <a:lnTo>
                      <a:pt x="36" y="50"/>
                    </a:lnTo>
                    <a:lnTo>
                      <a:pt x="54" y="90"/>
                    </a:lnTo>
                    <a:lnTo>
                      <a:pt x="70" y="128"/>
                    </a:lnTo>
                    <a:lnTo>
                      <a:pt x="84" y="170"/>
                    </a:lnTo>
                    <a:lnTo>
                      <a:pt x="92" y="168"/>
                    </a:lnTo>
                    <a:lnTo>
                      <a:pt x="92" y="168"/>
                    </a:lnTo>
                    <a:lnTo>
                      <a:pt x="76" y="124"/>
                    </a:lnTo>
                    <a:lnTo>
                      <a:pt x="58" y="84"/>
                    </a:lnTo>
                    <a:lnTo>
                      <a:pt x="38" y="44"/>
                    </a:lnTo>
                    <a:lnTo>
                      <a:pt x="14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6"/>
                    </a:lnTo>
                    <a:lnTo>
                      <a:pt x="12" y="8"/>
                    </a:lnTo>
                    <a:lnTo>
                      <a:pt x="12" y="12"/>
                    </a:lnTo>
                    <a:lnTo>
                      <a:pt x="12" y="12"/>
                    </a:lnTo>
                    <a:close/>
                  </a:path>
                </a:pathLst>
              </a:custGeom>
              <a:solidFill>
                <a:srgbClr val="85824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3" name="Freeform 185"/>
              <p:cNvSpPr>
                <a:spLocks/>
              </p:cNvSpPr>
              <p:nvPr/>
            </p:nvSpPr>
            <p:spPr bwMode="auto">
              <a:xfrm>
                <a:off x="2392" y="2104"/>
                <a:ext cx="360" cy="208"/>
              </a:xfrm>
              <a:custGeom>
                <a:avLst/>
                <a:gdLst>
                  <a:gd name="T0" fmla="*/ 352 w 360"/>
                  <a:gd name="T1" fmla="*/ 66 h 208"/>
                  <a:gd name="T2" fmla="*/ 326 w 360"/>
                  <a:gd name="T3" fmla="*/ 48 h 208"/>
                  <a:gd name="T4" fmla="*/ 284 w 360"/>
                  <a:gd name="T5" fmla="*/ 44 h 208"/>
                  <a:gd name="T6" fmla="*/ 274 w 360"/>
                  <a:gd name="T7" fmla="*/ 22 h 208"/>
                  <a:gd name="T8" fmla="*/ 250 w 360"/>
                  <a:gd name="T9" fmla="*/ 4 h 208"/>
                  <a:gd name="T10" fmla="*/ 182 w 360"/>
                  <a:gd name="T11" fmla="*/ 4 h 208"/>
                  <a:gd name="T12" fmla="*/ 144 w 360"/>
                  <a:gd name="T13" fmla="*/ 0 h 208"/>
                  <a:gd name="T14" fmla="*/ 144 w 360"/>
                  <a:gd name="T15" fmla="*/ 12 h 208"/>
                  <a:gd name="T16" fmla="*/ 118 w 360"/>
                  <a:gd name="T17" fmla="*/ 8 h 208"/>
                  <a:gd name="T18" fmla="*/ 120 w 360"/>
                  <a:gd name="T19" fmla="*/ 16 h 208"/>
                  <a:gd name="T20" fmla="*/ 96 w 360"/>
                  <a:gd name="T21" fmla="*/ 16 h 208"/>
                  <a:gd name="T22" fmla="*/ 96 w 360"/>
                  <a:gd name="T23" fmla="*/ 24 h 208"/>
                  <a:gd name="T24" fmla="*/ 76 w 360"/>
                  <a:gd name="T25" fmla="*/ 30 h 208"/>
                  <a:gd name="T26" fmla="*/ 60 w 360"/>
                  <a:gd name="T27" fmla="*/ 36 h 208"/>
                  <a:gd name="T28" fmla="*/ 70 w 360"/>
                  <a:gd name="T29" fmla="*/ 40 h 208"/>
                  <a:gd name="T30" fmla="*/ 44 w 360"/>
                  <a:gd name="T31" fmla="*/ 52 h 208"/>
                  <a:gd name="T32" fmla="*/ 50 w 360"/>
                  <a:gd name="T33" fmla="*/ 62 h 208"/>
                  <a:gd name="T34" fmla="*/ 28 w 360"/>
                  <a:gd name="T35" fmla="*/ 68 h 208"/>
                  <a:gd name="T36" fmla="*/ 26 w 360"/>
                  <a:gd name="T37" fmla="*/ 84 h 208"/>
                  <a:gd name="T38" fmla="*/ 16 w 360"/>
                  <a:gd name="T39" fmla="*/ 96 h 208"/>
                  <a:gd name="T40" fmla="*/ 22 w 360"/>
                  <a:gd name="T41" fmla="*/ 106 h 208"/>
                  <a:gd name="T42" fmla="*/ 10 w 360"/>
                  <a:gd name="T43" fmla="*/ 124 h 208"/>
                  <a:gd name="T44" fmla="*/ 10 w 360"/>
                  <a:gd name="T45" fmla="*/ 136 h 208"/>
                  <a:gd name="T46" fmla="*/ 2 w 360"/>
                  <a:gd name="T47" fmla="*/ 150 h 208"/>
                  <a:gd name="T48" fmla="*/ 4 w 360"/>
                  <a:gd name="T49" fmla="*/ 180 h 208"/>
                  <a:gd name="T50" fmla="*/ 0 w 360"/>
                  <a:gd name="T51" fmla="*/ 202 h 208"/>
                  <a:gd name="T52" fmla="*/ 28 w 360"/>
                  <a:gd name="T53" fmla="*/ 198 h 208"/>
                  <a:gd name="T54" fmla="*/ 22 w 360"/>
                  <a:gd name="T55" fmla="*/ 204 h 208"/>
                  <a:gd name="T56" fmla="*/ 42 w 360"/>
                  <a:gd name="T57" fmla="*/ 196 h 208"/>
                  <a:gd name="T58" fmla="*/ 42 w 360"/>
                  <a:gd name="T59" fmla="*/ 208 h 208"/>
                  <a:gd name="T60" fmla="*/ 70 w 360"/>
                  <a:gd name="T61" fmla="*/ 186 h 208"/>
                  <a:gd name="T62" fmla="*/ 68 w 360"/>
                  <a:gd name="T63" fmla="*/ 200 h 208"/>
                  <a:gd name="T64" fmla="*/ 100 w 360"/>
                  <a:gd name="T65" fmla="*/ 196 h 208"/>
                  <a:gd name="T66" fmla="*/ 98 w 360"/>
                  <a:gd name="T67" fmla="*/ 208 h 208"/>
                  <a:gd name="T68" fmla="*/ 128 w 360"/>
                  <a:gd name="T69" fmla="*/ 202 h 208"/>
                  <a:gd name="T70" fmla="*/ 144 w 360"/>
                  <a:gd name="T71" fmla="*/ 194 h 208"/>
                  <a:gd name="T72" fmla="*/ 144 w 360"/>
                  <a:gd name="T73" fmla="*/ 206 h 208"/>
                  <a:gd name="T74" fmla="*/ 178 w 360"/>
                  <a:gd name="T75" fmla="*/ 190 h 208"/>
                  <a:gd name="T76" fmla="*/ 192 w 360"/>
                  <a:gd name="T77" fmla="*/ 180 h 208"/>
                  <a:gd name="T78" fmla="*/ 192 w 360"/>
                  <a:gd name="T79" fmla="*/ 192 h 208"/>
                  <a:gd name="T80" fmla="*/ 212 w 360"/>
                  <a:gd name="T81" fmla="*/ 176 h 208"/>
                  <a:gd name="T82" fmla="*/ 222 w 360"/>
                  <a:gd name="T83" fmla="*/ 164 h 208"/>
                  <a:gd name="T84" fmla="*/ 222 w 360"/>
                  <a:gd name="T85" fmla="*/ 176 h 208"/>
                  <a:gd name="T86" fmla="*/ 240 w 360"/>
                  <a:gd name="T87" fmla="*/ 160 h 208"/>
                  <a:gd name="T88" fmla="*/ 254 w 360"/>
                  <a:gd name="T89" fmla="*/ 136 h 208"/>
                  <a:gd name="T90" fmla="*/ 270 w 360"/>
                  <a:gd name="T91" fmla="*/ 108 h 208"/>
                  <a:gd name="T92" fmla="*/ 288 w 360"/>
                  <a:gd name="T93" fmla="*/ 76 h 208"/>
                  <a:gd name="T94" fmla="*/ 302 w 360"/>
                  <a:gd name="T95" fmla="*/ 58 h 208"/>
                  <a:gd name="T96" fmla="*/ 332 w 360"/>
                  <a:gd name="T97" fmla="*/ 62 h 208"/>
                  <a:gd name="T98" fmla="*/ 360 w 360"/>
                  <a:gd name="T99" fmla="*/ 74 h 208"/>
                  <a:gd name="T100" fmla="*/ 352 w 360"/>
                  <a:gd name="T101" fmla="*/ 66 h 20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360" h="208">
                    <a:moveTo>
                      <a:pt x="352" y="66"/>
                    </a:moveTo>
                    <a:lnTo>
                      <a:pt x="326" y="48"/>
                    </a:lnTo>
                    <a:lnTo>
                      <a:pt x="284" y="44"/>
                    </a:lnTo>
                    <a:lnTo>
                      <a:pt x="274" y="22"/>
                    </a:lnTo>
                    <a:lnTo>
                      <a:pt x="250" y="4"/>
                    </a:lnTo>
                    <a:lnTo>
                      <a:pt x="182" y="4"/>
                    </a:lnTo>
                    <a:lnTo>
                      <a:pt x="144" y="0"/>
                    </a:lnTo>
                    <a:lnTo>
                      <a:pt x="144" y="12"/>
                    </a:lnTo>
                    <a:lnTo>
                      <a:pt x="118" y="8"/>
                    </a:lnTo>
                    <a:lnTo>
                      <a:pt x="120" y="16"/>
                    </a:lnTo>
                    <a:lnTo>
                      <a:pt x="96" y="16"/>
                    </a:lnTo>
                    <a:lnTo>
                      <a:pt x="96" y="24"/>
                    </a:lnTo>
                    <a:lnTo>
                      <a:pt x="76" y="30"/>
                    </a:lnTo>
                    <a:lnTo>
                      <a:pt x="60" y="36"/>
                    </a:lnTo>
                    <a:lnTo>
                      <a:pt x="70" y="40"/>
                    </a:lnTo>
                    <a:lnTo>
                      <a:pt x="44" y="52"/>
                    </a:lnTo>
                    <a:lnTo>
                      <a:pt x="50" y="62"/>
                    </a:lnTo>
                    <a:lnTo>
                      <a:pt x="28" y="68"/>
                    </a:lnTo>
                    <a:lnTo>
                      <a:pt x="26" y="84"/>
                    </a:lnTo>
                    <a:lnTo>
                      <a:pt x="16" y="96"/>
                    </a:lnTo>
                    <a:lnTo>
                      <a:pt x="22" y="106"/>
                    </a:lnTo>
                    <a:lnTo>
                      <a:pt x="10" y="124"/>
                    </a:lnTo>
                    <a:lnTo>
                      <a:pt x="10" y="136"/>
                    </a:lnTo>
                    <a:lnTo>
                      <a:pt x="2" y="150"/>
                    </a:lnTo>
                    <a:lnTo>
                      <a:pt x="4" y="180"/>
                    </a:lnTo>
                    <a:lnTo>
                      <a:pt x="0" y="202"/>
                    </a:lnTo>
                    <a:lnTo>
                      <a:pt x="28" y="198"/>
                    </a:lnTo>
                    <a:lnTo>
                      <a:pt x="22" y="204"/>
                    </a:lnTo>
                    <a:lnTo>
                      <a:pt x="42" y="196"/>
                    </a:lnTo>
                    <a:lnTo>
                      <a:pt x="42" y="208"/>
                    </a:lnTo>
                    <a:lnTo>
                      <a:pt x="70" y="186"/>
                    </a:lnTo>
                    <a:lnTo>
                      <a:pt x="68" y="200"/>
                    </a:lnTo>
                    <a:lnTo>
                      <a:pt x="100" y="196"/>
                    </a:lnTo>
                    <a:lnTo>
                      <a:pt x="98" y="208"/>
                    </a:lnTo>
                    <a:lnTo>
                      <a:pt x="128" y="202"/>
                    </a:lnTo>
                    <a:lnTo>
                      <a:pt x="144" y="194"/>
                    </a:lnTo>
                    <a:lnTo>
                      <a:pt x="144" y="206"/>
                    </a:lnTo>
                    <a:lnTo>
                      <a:pt x="178" y="190"/>
                    </a:lnTo>
                    <a:lnTo>
                      <a:pt x="192" y="180"/>
                    </a:lnTo>
                    <a:lnTo>
                      <a:pt x="192" y="192"/>
                    </a:lnTo>
                    <a:lnTo>
                      <a:pt x="212" y="176"/>
                    </a:lnTo>
                    <a:lnTo>
                      <a:pt x="222" y="164"/>
                    </a:lnTo>
                    <a:lnTo>
                      <a:pt x="222" y="176"/>
                    </a:lnTo>
                    <a:lnTo>
                      <a:pt x="240" y="160"/>
                    </a:lnTo>
                    <a:lnTo>
                      <a:pt x="254" y="136"/>
                    </a:lnTo>
                    <a:lnTo>
                      <a:pt x="270" y="108"/>
                    </a:lnTo>
                    <a:lnTo>
                      <a:pt x="288" y="76"/>
                    </a:lnTo>
                    <a:lnTo>
                      <a:pt x="302" y="58"/>
                    </a:lnTo>
                    <a:lnTo>
                      <a:pt x="332" y="62"/>
                    </a:lnTo>
                    <a:lnTo>
                      <a:pt x="360" y="74"/>
                    </a:lnTo>
                    <a:lnTo>
                      <a:pt x="352" y="66"/>
                    </a:lnTo>
                    <a:close/>
                  </a:path>
                </a:pathLst>
              </a:custGeom>
              <a:solidFill>
                <a:srgbClr val="6E805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4" name="Freeform 186"/>
              <p:cNvSpPr>
                <a:spLocks/>
              </p:cNvSpPr>
              <p:nvPr/>
            </p:nvSpPr>
            <p:spPr bwMode="auto">
              <a:xfrm>
                <a:off x="2392" y="2122"/>
                <a:ext cx="330" cy="184"/>
              </a:xfrm>
              <a:custGeom>
                <a:avLst/>
                <a:gdLst>
                  <a:gd name="T0" fmla="*/ 254 w 330"/>
                  <a:gd name="T1" fmla="*/ 28 h 184"/>
                  <a:gd name="T2" fmla="*/ 200 w 330"/>
                  <a:gd name="T3" fmla="*/ 0 h 184"/>
                  <a:gd name="T4" fmla="*/ 198 w 330"/>
                  <a:gd name="T5" fmla="*/ 14 h 184"/>
                  <a:gd name="T6" fmla="*/ 206 w 330"/>
                  <a:gd name="T7" fmla="*/ 16 h 184"/>
                  <a:gd name="T8" fmla="*/ 210 w 330"/>
                  <a:gd name="T9" fmla="*/ 24 h 184"/>
                  <a:gd name="T10" fmla="*/ 198 w 330"/>
                  <a:gd name="T11" fmla="*/ 32 h 184"/>
                  <a:gd name="T12" fmla="*/ 160 w 330"/>
                  <a:gd name="T13" fmla="*/ 26 h 184"/>
                  <a:gd name="T14" fmla="*/ 130 w 330"/>
                  <a:gd name="T15" fmla="*/ 32 h 184"/>
                  <a:gd name="T16" fmla="*/ 150 w 330"/>
                  <a:gd name="T17" fmla="*/ 50 h 184"/>
                  <a:gd name="T18" fmla="*/ 128 w 330"/>
                  <a:gd name="T19" fmla="*/ 58 h 184"/>
                  <a:gd name="T20" fmla="*/ 68 w 330"/>
                  <a:gd name="T21" fmla="*/ 50 h 184"/>
                  <a:gd name="T22" fmla="*/ 100 w 330"/>
                  <a:gd name="T23" fmla="*/ 74 h 184"/>
                  <a:gd name="T24" fmla="*/ 76 w 330"/>
                  <a:gd name="T25" fmla="*/ 82 h 184"/>
                  <a:gd name="T26" fmla="*/ 50 w 330"/>
                  <a:gd name="T27" fmla="*/ 80 h 184"/>
                  <a:gd name="T28" fmla="*/ 64 w 330"/>
                  <a:gd name="T29" fmla="*/ 88 h 184"/>
                  <a:gd name="T30" fmla="*/ 68 w 330"/>
                  <a:gd name="T31" fmla="*/ 96 h 184"/>
                  <a:gd name="T32" fmla="*/ 62 w 330"/>
                  <a:gd name="T33" fmla="*/ 106 h 184"/>
                  <a:gd name="T34" fmla="*/ 34 w 330"/>
                  <a:gd name="T35" fmla="*/ 112 h 184"/>
                  <a:gd name="T36" fmla="*/ 38 w 330"/>
                  <a:gd name="T37" fmla="*/ 120 h 184"/>
                  <a:gd name="T38" fmla="*/ 48 w 330"/>
                  <a:gd name="T39" fmla="*/ 120 h 184"/>
                  <a:gd name="T40" fmla="*/ 26 w 330"/>
                  <a:gd name="T41" fmla="*/ 148 h 184"/>
                  <a:gd name="T42" fmla="*/ 0 w 330"/>
                  <a:gd name="T43" fmla="*/ 184 h 184"/>
                  <a:gd name="T44" fmla="*/ 26 w 330"/>
                  <a:gd name="T45" fmla="*/ 164 h 184"/>
                  <a:gd name="T46" fmla="*/ 38 w 330"/>
                  <a:gd name="T47" fmla="*/ 168 h 184"/>
                  <a:gd name="T48" fmla="*/ 42 w 330"/>
                  <a:gd name="T49" fmla="*/ 150 h 184"/>
                  <a:gd name="T50" fmla="*/ 48 w 330"/>
                  <a:gd name="T51" fmla="*/ 142 h 184"/>
                  <a:gd name="T52" fmla="*/ 52 w 330"/>
                  <a:gd name="T53" fmla="*/ 148 h 184"/>
                  <a:gd name="T54" fmla="*/ 70 w 330"/>
                  <a:gd name="T55" fmla="*/ 146 h 184"/>
                  <a:gd name="T56" fmla="*/ 76 w 330"/>
                  <a:gd name="T57" fmla="*/ 132 h 184"/>
                  <a:gd name="T58" fmla="*/ 90 w 330"/>
                  <a:gd name="T59" fmla="*/ 122 h 184"/>
                  <a:gd name="T60" fmla="*/ 96 w 330"/>
                  <a:gd name="T61" fmla="*/ 128 h 184"/>
                  <a:gd name="T62" fmla="*/ 96 w 330"/>
                  <a:gd name="T63" fmla="*/ 140 h 184"/>
                  <a:gd name="T64" fmla="*/ 90 w 330"/>
                  <a:gd name="T65" fmla="*/ 156 h 184"/>
                  <a:gd name="T66" fmla="*/ 130 w 330"/>
                  <a:gd name="T67" fmla="*/ 118 h 184"/>
                  <a:gd name="T68" fmla="*/ 134 w 330"/>
                  <a:gd name="T69" fmla="*/ 104 h 184"/>
                  <a:gd name="T70" fmla="*/ 146 w 330"/>
                  <a:gd name="T71" fmla="*/ 86 h 184"/>
                  <a:gd name="T72" fmla="*/ 152 w 330"/>
                  <a:gd name="T73" fmla="*/ 86 h 184"/>
                  <a:gd name="T74" fmla="*/ 154 w 330"/>
                  <a:gd name="T75" fmla="*/ 98 h 184"/>
                  <a:gd name="T76" fmla="*/ 142 w 330"/>
                  <a:gd name="T77" fmla="*/ 132 h 184"/>
                  <a:gd name="T78" fmla="*/ 174 w 330"/>
                  <a:gd name="T79" fmla="*/ 94 h 184"/>
                  <a:gd name="T80" fmla="*/ 186 w 330"/>
                  <a:gd name="T81" fmla="*/ 72 h 184"/>
                  <a:gd name="T82" fmla="*/ 200 w 330"/>
                  <a:gd name="T83" fmla="*/ 62 h 184"/>
                  <a:gd name="T84" fmla="*/ 210 w 330"/>
                  <a:gd name="T85" fmla="*/ 60 h 184"/>
                  <a:gd name="T86" fmla="*/ 214 w 330"/>
                  <a:gd name="T87" fmla="*/ 68 h 184"/>
                  <a:gd name="T88" fmla="*/ 214 w 330"/>
                  <a:gd name="T89" fmla="*/ 92 h 184"/>
                  <a:gd name="T90" fmla="*/ 204 w 330"/>
                  <a:gd name="T91" fmla="*/ 122 h 184"/>
                  <a:gd name="T92" fmla="*/ 240 w 330"/>
                  <a:gd name="T93" fmla="*/ 80 h 184"/>
                  <a:gd name="T94" fmla="*/ 272 w 330"/>
                  <a:gd name="T95" fmla="*/ 42 h 184"/>
                  <a:gd name="T96" fmla="*/ 308 w 330"/>
                  <a:gd name="T97" fmla="*/ 38 h 184"/>
                  <a:gd name="T98" fmla="*/ 304 w 330"/>
                  <a:gd name="T99" fmla="*/ 32 h 1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330" h="184">
                    <a:moveTo>
                      <a:pt x="284" y="32"/>
                    </a:moveTo>
                    <a:lnTo>
                      <a:pt x="254" y="28"/>
                    </a:lnTo>
                    <a:lnTo>
                      <a:pt x="236" y="12"/>
                    </a:lnTo>
                    <a:lnTo>
                      <a:pt x="200" y="0"/>
                    </a:lnTo>
                    <a:lnTo>
                      <a:pt x="180" y="0"/>
                    </a:lnTo>
                    <a:lnTo>
                      <a:pt x="198" y="14"/>
                    </a:lnTo>
                    <a:lnTo>
                      <a:pt x="198" y="14"/>
                    </a:lnTo>
                    <a:lnTo>
                      <a:pt x="206" y="16"/>
                    </a:lnTo>
                    <a:lnTo>
                      <a:pt x="210" y="20"/>
                    </a:lnTo>
                    <a:lnTo>
                      <a:pt x="210" y="24"/>
                    </a:lnTo>
                    <a:lnTo>
                      <a:pt x="206" y="26"/>
                    </a:lnTo>
                    <a:lnTo>
                      <a:pt x="198" y="32"/>
                    </a:lnTo>
                    <a:lnTo>
                      <a:pt x="188" y="32"/>
                    </a:lnTo>
                    <a:lnTo>
                      <a:pt x="160" y="26"/>
                    </a:lnTo>
                    <a:lnTo>
                      <a:pt x="102" y="24"/>
                    </a:lnTo>
                    <a:lnTo>
                      <a:pt x="130" y="32"/>
                    </a:lnTo>
                    <a:lnTo>
                      <a:pt x="148" y="46"/>
                    </a:lnTo>
                    <a:lnTo>
                      <a:pt x="150" y="50"/>
                    </a:lnTo>
                    <a:lnTo>
                      <a:pt x="132" y="54"/>
                    </a:lnTo>
                    <a:lnTo>
                      <a:pt x="128" y="58"/>
                    </a:lnTo>
                    <a:lnTo>
                      <a:pt x="106" y="50"/>
                    </a:lnTo>
                    <a:lnTo>
                      <a:pt x="68" y="50"/>
                    </a:lnTo>
                    <a:lnTo>
                      <a:pt x="104" y="60"/>
                    </a:lnTo>
                    <a:lnTo>
                      <a:pt x="100" y="74"/>
                    </a:lnTo>
                    <a:lnTo>
                      <a:pt x="100" y="74"/>
                    </a:lnTo>
                    <a:lnTo>
                      <a:pt x="76" y="82"/>
                    </a:lnTo>
                    <a:lnTo>
                      <a:pt x="68" y="82"/>
                    </a:lnTo>
                    <a:lnTo>
                      <a:pt x="50" y="80"/>
                    </a:lnTo>
                    <a:lnTo>
                      <a:pt x="38" y="84"/>
                    </a:lnTo>
                    <a:lnTo>
                      <a:pt x="64" y="88"/>
                    </a:lnTo>
                    <a:lnTo>
                      <a:pt x="64" y="88"/>
                    </a:lnTo>
                    <a:lnTo>
                      <a:pt x="68" y="96"/>
                    </a:lnTo>
                    <a:lnTo>
                      <a:pt x="66" y="102"/>
                    </a:lnTo>
                    <a:lnTo>
                      <a:pt x="62" y="106"/>
                    </a:lnTo>
                    <a:lnTo>
                      <a:pt x="54" y="110"/>
                    </a:lnTo>
                    <a:lnTo>
                      <a:pt x="34" y="112"/>
                    </a:lnTo>
                    <a:lnTo>
                      <a:pt x="16" y="116"/>
                    </a:lnTo>
                    <a:lnTo>
                      <a:pt x="38" y="120"/>
                    </a:lnTo>
                    <a:lnTo>
                      <a:pt x="48" y="120"/>
                    </a:lnTo>
                    <a:lnTo>
                      <a:pt x="48" y="120"/>
                    </a:lnTo>
                    <a:lnTo>
                      <a:pt x="12" y="146"/>
                    </a:lnTo>
                    <a:lnTo>
                      <a:pt x="26" y="148"/>
                    </a:lnTo>
                    <a:lnTo>
                      <a:pt x="6" y="162"/>
                    </a:lnTo>
                    <a:lnTo>
                      <a:pt x="0" y="184"/>
                    </a:lnTo>
                    <a:lnTo>
                      <a:pt x="16" y="170"/>
                    </a:lnTo>
                    <a:lnTo>
                      <a:pt x="26" y="164"/>
                    </a:lnTo>
                    <a:lnTo>
                      <a:pt x="22" y="180"/>
                    </a:lnTo>
                    <a:lnTo>
                      <a:pt x="38" y="168"/>
                    </a:lnTo>
                    <a:lnTo>
                      <a:pt x="42" y="150"/>
                    </a:lnTo>
                    <a:lnTo>
                      <a:pt x="42" y="150"/>
                    </a:lnTo>
                    <a:lnTo>
                      <a:pt x="46" y="142"/>
                    </a:lnTo>
                    <a:lnTo>
                      <a:pt x="48" y="142"/>
                    </a:lnTo>
                    <a:lnTo>
                      <a:pt x="50" y="142"/>
                    </a:lnTo>
                    <a:lnTo>
                      <a:pt x="52" y="148"/>
                    </a:lnTo>
                    <a:lnTo>
                      <a:pt x="58" y="158"/>
                    </a:lnTo>
                    <a:lnTo>
                      <a:pt x="70" y="146"/>
                    </a:lnTo>
                    <a:lnTo>
                      <a:pt x="76" y="132"/>
                    </a:lnTo>
                    <a:lnTo>
                      <a:pt x="76" y="132"/>
                    </a:lnTo>
                    <a:lnTo>
                      <a:pt x="84" y="126"/>
                    </a:lnTo>
                    <a:lnTo>
                      <a:pt x="90" y="122"/>
                    </a:lnTo>
                    <a:lnTo>
                      <a:pt x="94" y="124"/>
                    </a:lnTo>
                    <a:lnTo>
                      <a:pt x="96" y="128"/>
                    </a:lnTo>
                    <a:lnTo>
                      <a:pt x="98" y="134"/>
                    </a:lnTo>
                    <a:lnTo>
                      <a:pt x="96" y="140"/>
                    </a:lnTo>
                    <a:lnTo>
                      <a:pt x="94" y="148"/>
                    </a:lnTo>
                    <a:lnTo>
                      <a:pt x="90" y="156"/>
                    </a:lnTo>
                    <a:lnTo>
                      <a:pt x="112" y="140"/>
                    </a:lnTo>
                    <a:lnTo>
                      <a:pt x="130" y="118"/>
                    </a:lnTo>
                    <a:lnTo>
                      <a:pt x="130" y="118"/>
                    </a:lnTo>
                    <a:lnTo>
                      <a:pt x="134" y="104"/>
                    </a:lnTo>
                    <a:lnTo>
                      <a:pt x="140" y="94"/>
                    </a:lnTo>
                    <a:lnTo>
                      <a:pt x="146" y="86"/>
                    </a:lnTo>
                    <a:lnTo>
                      <a:pt x="150" y="86"/>
                    </a:lnTo>
                    <a:lnTo>
                      <a:pt x="152" y="86"/>
                    </a:lnTo>
                    <a:lnTo>
                      <a:pt x="154" y="88"/>
                    </a:lnTo>
                    <a:lnTo>
                      <a:pt x="154" y="98"/>
                    </a:lnTo>
                    <a:lnTo>
                      <a:pt x="150" y="112"/>
                    </a:lnTo>
                    <a:lnTo>
                      <a:pt x="142" y="132"/>
                    </a:lnTo>
                    <a:lnTo>
                      <a:pt x="158" y="114"/>
                    </a:lnTo>
                    <a:lnTo>
                      <a:pt x="174" y="94"/>
                    </a:lnTo>
                    <a:lnTo>
                      <a:pt x="186" y="72"/>
                    </a:lnTo>
                    <a:lnTo>
                      <a:pt x="186" y="72"/>
                    </a:lnTo>
                    <a:lnTo>
                      <a:pt x="194" y="64"/>
                    </a:lnTo>
                    <a:lnTo>
                      <a:pt x="200" y="62"/>
                    </a:lnTo>
                    <a:lnTo>
                      <a:pt x="206" y="60"/>
                    </a:lnTo>
                    <a:lnTo>
                      <a:pt x="210" y="60"/>
                    </a:lnTo>
                    <a:lnTo>
                      <a:pt x="212" y="64"/>
                    </a:lnTo>
                    <a:lnTo>
                      <a:pt x="214" y="68"/>
                    </a:lnTo>
                    <a:lnTo>
                      <a:pt x="216" y="78"/>
                    </a:lnTo>
                    <a:lnTo>
                      <a:pt x="214" y="92"/>
                    </a:lnTo>
                    <a:lnTo>
                      <a:pt x="210" y="106"/>
                    </a:lnTo>
                    <a:lnTo>
                      <a:pt x="204" y="122"/>
                    </a:lnTo>
                    <a:lnTo>
                      <a:pt x="224" y="104"/>
                    </a:lnTo>
                    <a:lnTo>
                      <a:pt x="240" y="80"/>
                    </a:lnTo>
                    <a:lnTo>
                      <a:pt x="256" y="50"/>
                    </a:lnTo>
                    <a:lnTo>
                      <a:pt x="272" y="42"/>
                    </a:lnTo>
                    <a:lnTo>
                      <a:pt x="284" y="40"/>
                    </a:lnTo>
                    <a:lnTo>
                      <a:pt x="308" y="38"/>
                    </a:lnTo>
                    <a:lnTo>
                      <a:pt x="330" y="42"/>
                    </a:lnTo>
                    <a:lnTo>
                      <a:pt x="304" y="32"/>
                    </a:lnTo>
                    <a:lnTo>
                      <a:pt x="284" y="32"/>
                    </a:lnTo>
                    <a:close/>
                  </a:path>
                </a:pathLst>
              </a:custGeom>
              <a:solidFill>
                <a:srgbClr val="57644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5" name="Freeform 187"/>
              <p:cNvSpPr>
                <a:spLocks/>
              </p:cNvSpPr>
              <p:nvPr/>
            </p:nvSpPr>
            <p:spPr bwMode="auto">
              <a:xfrm>
                <a:off x="2392" y="2128"/>
                <a:ext cx="320" cy="174"/>
              </a:xfrm>
              <a:custGeom>
                <a:avLst/>
                <a:gdLst>
                  <a:gd name="T0" fmla="*/ 246 w 320"/>
                  <a:gd name="T1" fmla="*/ 34 h 174"/>
                  <a:gd name="T2" fmla="*/ 224 w 320"/>
                  <a:gd name="T3" fmla="*/ 12 h 174"/>
                  <a:gd name="T4" fmla="*/ 212 w 320"/>
                  <a:gd name="T5" fmla="*/ 12 h 174"/>
                  <a:gd name="T6" fmla="*/ 198 w 320"/>
                  <a:gd name="T7" fmla="*/ 30 h 174"/>
                  <a:gd name="T8" fmla="*/ 152 w 320"/>
                  <a:gd name="T9" fmla="*/ 30 h 174"/>
                  <a:gd name="T10" fmla="*/ 148 w 320"/>
                  <a:gd name="T11" fmla="*/ 34 h 174"/>
                  <a:gd name="T12" fmla="*/ 148 w 320"/>
                  <a:gd name="T13" fmla="*/ 58 h 174"/>
                  <a:gd name="T14" fmla="*/ 106 w 320"/>
                  <a:gd name="T15" fmla="*/ 52 h 174"/>
                  <a:gd name="T16" fmla="*/ 106 w 320"/>
                  <a:gd name="T17" fmla="*/ 60 h 174"/>
                  <a:gd name="T18" fmla="*/ 88 w 320"/>
                  <a:gd name="T19" fmla="*/ 82 h 174"/>
                  <a:gd name="T20" fmla="*/ 46 w 320"/>
                  <a:gd name="T21" fmla="*/ 80 h 174"/>
                  <a:gd name="T22" fmla="*/ 84 w 320"/>
                  <a:gd name="T23" fmla="*/ 100 h 174"/>
                  <a:gd name="T24" fmla="*/ 38 w 320"/>
                  <a:gd name="T25" fmla="*/ 110 h 174"/>
                  <a:gd name="T26" fmla="*/ 42 w 320"/>
                  <a:gd name="T27" fmla="*/ 126 h 174"/>
                  <a:gd name="T28" fmla="*/ 0 w 320"/>
                  <a:gd name="T29" fmla="*/ 174 h 174"/>
                  <a:gd name="T30" fmla="*/ 44 w 320"/>
                  <a:gd name="T31" fmla="*/ 132 h 174"/>
                  <a:gd name="T32" fmla="*/ 70 w 320"/>
                  <a:gd name="T33" fmla="*/ 118 h 174"/>
                  <a:gd name="T34" fmla="*/ 74 w 320"/>
                  <a:gd name="T35" fmla="*/ 134 h 174"/>
                  <a:gd name="T36" fmla="*/ 90 w 320"/>
                  <a:gd name="T37" fmla="*/ 104 h 174"/>
                  <a:gd name="T38" fmla="*/ 118 w 320"/>
                  <a:gd name="T39" fmla="*/ 98 h 174"/>
                  <a:gd name="T40" fmla="*/ 102 w 320"/>
                  <a:gd name="T41" fmla="*/ 142 h 174"/>
                  <a:gd name="T42" fmla="*/ 130 w 320"/>
                  <a:gd name="T43" fmla="*/ 102 h 174"/>
                  <a:gd name="T44" fmla="*/ 154 w 320"/>
                  <a:gd name="T45" fmla="*/ 68 h 174"/>
                  <a:gd name="T46" fmla="*/ 174 w 320"/>
                  <a:gd name="T47" fmla="*/ 56 h 174"/>
                  <a:gd name="T48" fmla="*/ 160 w 320"/>
                  <a:gd name="T49" fmla="*/ 104 h 174"/>
                  <a:gd name="T50" fmla="*/ 190 w 320"/>
                  <a:gd name="T51" fmla="*/ 64 h 174"/>
                  <a:gd name="T52" fmla="*/ 224 w 320"/>
                  <a:gd name="T53" fmla="*/ 40 h 174"/>
                  <a:gd name="T54" fmla="*/ 230 w 320"/>
                  <a:gd name="T55" fmla="*/ 66 h 174"/>
                  <a:gd name="T56" fmla="*/ 234 w 320"/>
                  <a:gd name="T57" fmla="*/ 82 h 174"/>
                  <a:gd name="T58" fmla="*/ 258 w 320"/>
                  <a:gd name="T59" fmla="*/ 42 h 174"/>
                  <a:gd name="T60" fmla="*/ 276 w 320"/>
                  <a:gd name="T61" fmla="*/ 38 h 174"/>
                  <a:gd name="T62" fmla="*/ 320 w 320"/>
                  <a:gd name="T63" fmla="*/ 36 h 174"/>
                  <a:gd name="T64" fmla="*/ 286 w 320"/>
                  <a:gd name="T65" fmla="*/ 30 h 1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20" h="174">
                    <a:moveTo>
                      <a:pt x="286" y="30"/>
                    </a:moveTo>
                    <a:lnTo>
                      <a:pt x="246" y="34"/>
                    </a:lnTo>
                    <a:lnTo>
                      <a:pt x="240" y="26"/>
                    </a:lnTo>
                    <a:lnTo>
                      <a:pt x="224" y="12"/>
                    </a:lnTo>
                    <a:lnTo>
                      <a:pt x="190" y="0"/>
                    </a:lnTo>
                    <a:lnTo>
                      <a:pt x="212" y="12"/>
                    </a:lnTo>
                    <a:lnTo>
                      <a:pt x="224" y="28"/>
                    </a:lnTo>
                    <a:lnTo>
                      <a:pt x="198" y="30"/>
                    </a:lnTo>
                    <a:lnTo>
                      <a:pt x="182" y="32"/>
                    </a:lnTo>
                    <a:lnTo>
                      <a:pt x="152" y="30"/>
                    </a:lnTo>
                    <a:lnTo>
                      <a:pt x="118" y="22"/>
                    </a:lnTo>
                    <a:lnTo>
                      <a:pt x="148" y="34"/>
                    </a:lnTo>
                    <a:lnTo>
                      <a:pt x="160" y="50"/>
                    </a:lnTo>
                    <a:lnTo>
                      <a:pt x="148" y="58"/>
                    </a:lnTo>
                    <a:lnTo>
                      <a:pt x="128" y="60"/>
                    </a:lnTo>
                    <a:lnTo>
                      <a:pt x="106" y="52"/>
                    </a:lnTo>
                    <a:lnTo>
                      <a:pt x="74" y="48"/>
                    </a:lnTo>
                    <a:lnTo>
                      <a:pt x="106" y="60"/>
                    </a:lnTo>
                    <a:lnTo>
                      <a:pt x="106" y="78"/>
                    </a:lnTo>
                    <a:lnTo>
                      <a:pt x="88" y="82"/>
                    </a:lnTo>
                    <a:lnTo>
                      <a:pt x="72" y="80"/>
                    </a:lnTo>
                    <a:lnTo>
                      <a:pt x="46" y="80"/>
                    </a:lnTo>
                    <a:lnTo>
                      <a:pt x="82" y="90"/>
                    </a:lnTo>
                    <a:lnTo>
                      <a:pt x="84" y="100"/>
                    </a:lnTo>
                    <a:lnTo>
                      <a:pt x="68" y="106"/>
                    </a:lnTo>
                    <a:lnTo>
                      <a:pt x="38" y="110"/>
                    </a:lnTo>
                    <a:lnTo>
                      <a:pt x="56" y="118"/>
                    </a:lnTo>
                    <a:lnTo>
                      <a:pt x="42" y="126"/>
                    </a:lnTo>
                    <a:lnTo>
                      <a:pt x="22" y="150"/>
                    </a:lnTo>
                    <a:lnTo>
                      <a:pt x="0" y="174"/>
                    </a:lnTo>
                    <a:lnTo>
                      <a:pt x="26" y="148"/>
                    </a:lnTo>
                    <a:lnTo>
                      <a:pt x="44" y="132"/>
                    </a:lnTo>
                    <a:lnTo>
                      <a:pt x="62" y="122"/>
                    </a:lnTo>
                    <a:lnTo>
                      <a:pt x="70" y="118"/>
                    </a:lnTo>
                    <a:lnTo>
                      <a:pt x="66" y="148"/>
                    </a:lnTo>
                    <a:lnTo>
                      <a:pt x="74" y="134"/>
                    </a:lnTo>
                    <a:lnTo>
                      <a:pt x="80" y="118"/>
                    </a:lnTo>
                    <a:lnTo>
                      <a:pt x="90" y="104"/>
                    </a:lnTo>
                    <a:lnTo>
                      <a:pt x="116" y="88"/>
                    </a:lnTo>
                    <a:lnTo>
                      <a:pt x="118" y="98"/>
                    </a:lnTo>
                    <a:lnTo>
                      <a:pt x="116" y="112"/>
                    </a:lnTo>
                    <a:lnTo>
                      <a:pt x="102" y="142"/>
                    </a:lnTo>
                    <a:lnTo>
                      <a:pt x="120" y="120"/>
                    </a:lnTo>
                    <a:lnTo>
                      <a:pt x="130" y="102"/>
                    </a:lnTo>
                    <a:lnTo>
                      <a:pt x="140" y="76"/>
                    </a:lnTo>
                    <a:lnTo>
                      <a:pt x="154" y="68"/>
                    </a:lnTo>
                    <a:lnTo>
                      <a:pt x="164" y="60"/>
                    </a:lnTo>
                    <a:lnTo>
                      <a:pt x="174" y="56"/>
                    </a:lnTo>
                    <a:lnTo>
                      <a:pt x="172" y="78"/>
                    </a:lnTo>
                    <a:lnTo>
                      <a:pt x="160" y="104"/>
                    </a:lnTo>
                    <a:lnTo>
                      <a:pt x="174" y="84"/>
                    </a:lnTo>
                    <a:lnTo>
                      <a:pt x="190" y="64"/>
                    </a:lnTo>
                    <a:lnTo>
                      <a:pt x="206" y="46"/>
                    </a:lnTo>
                    <a:lnTo>
                      <a:pt x="224" y="40"/>
                    </a:lnTo>
                    <a:lnTo>
                      <a:pt x="236" y="44"/>
                    </a:lnTo>
                    <a:lnTo>
                      <a:pt x="230" y="66"/>
                    </a:lnTo>
                    <a:lnTo>
                      <a:pt x="218" y="104"/>
                    </a:lnTo>
                    <a:lnTo>
                      <a:pt x="234" y="82"/>
                    </a:lnTo>
                    <a:lnTo>
                      <a:pt x="250" y="56"/>
                    </a:lnTo>
                    <a:lnTo>
                      <a:pt x="258" y="42"/>
                    </a:lnTo>
                    <a:lnTo>
                      <a:pt x="268" y="36"/>
                    </a:lnTo>
                    <a:lnTo>
                      <a:pt x="276" y="38"/>
                    </a:lnTo>
                    <a:lnTo>
                      <a:pt x="304" y="36"/>
                    </a:lnTo>
                    <a:lnTo>
                      <a:pt x="320" y="36"/>
                    </a:lnTo>
                    <a:lnTo>
                      <a:pt x="298" y="32"/>
                    </a:lnTo>
                    <a:lnTo>
                      <a:pt x="286" y="30"/>
                    </a:lnTo>
                    <a:close/>
                  </a:path>
                </a:pathLst>
              </a:custGeom>
              <a:solidFill>
                <a:srgbClr val="3449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6" name="Freeform 188"/>
              <p:cNvSpPr>
                <a:spLocks/>
              </p:cNvSpPr>
              <p:nvPr/>
            </p:nvSpPr>
            <p:spPr bwMode="auto">
              <a:xfrm>
                <a:off x="2452" y="2122"/>
                <a:ext cx="136" cy="20"/>
              </a:xfrm>
              <a:custGeom>
                <a:avLst/>
                <a:gdLst>
                  <a:gd name="T0" fmla="*/ 64 w 136"/>
                  <a:gd name="T1" fmla="*/ 0 h 20"/>
                  <a:gd name="T2" fmla="*/ 98 w 136"/>
                  <a:gd name="T3" fmla="*/ 0 h 20"/>
                  <a:gd name="T4" fmla="*/ 126 w 136"/>
                  <a:gd name="T5" fmla="*/ 10 h 20"/>
                  <a:gd name="T6" fmla="*/ 136 w 136"/>
                  <a:gd name="T7" fmla="*/ 18 h 20"/>
                  <a:gd name="T8" fmla="*/ 110 w 136"/>
                  <a:gd name="T9" fmla="*/ 18 h 20"/>
                  <a:gd name="T10" fmla="*/ 90 w 136"/>
                  <a:gd name="T11" fmla="*/ 14 h 20"/>
                  <a:gd name="T12" fmla="*/ 68 w 136"/>
                  <a:gd name="T13" fmla="*/ 14 h 20"/>
                  <a:gd name="T14" fmla="*/ 46 w 136"/>
                  <a:gd name="T15" fmla="*/ 14 h 20"/>
                  <a:gd name="T16" fmla="*/ 0 w 136"/>
                  <a:gd name="T17" fmla="*/ 20 h 20"/>
                  <a:gd name="T18" fmla="*/ 22 w 136"/>
                  <a:gd name="T19" fmla="*/ 4 h 20"/>
                  <a:gd name="T20" fmla="*/ 22 w 136"/>
                  <a:gd name="T21" fmla="*/ 4 h 20"/>
                  <a:gd name="T22" fmla="*/ 64 w 136"/>
                  <a:gd name="T23" fmla="*/ 0 h 20"/>
                  <a:gd name="T24" fmla="*/ 64 w 136"/>
                  <a:gd name="T25" fmla="*/ 0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6" h="20">
                    <a:moveTo>
                      <a:pt x="64" y="0"/>
                    </a:moveTo>
                    <a:lnTo>
                      <a:pt x="98" y="0"/>
                    </a:lnTo>
                    <a:lnTo>
                      <a:pt x="126" y="10"/>
                    </a:lnTo>
                    <a:lnTo>
                      <a:pt x="136" y="18"/>
                    </a:lnTo>
                    <a:lnTo>
                      <a:pt x="110" y="18"/>
                    </a:lnTo>
                    <a:lnTo>
                      <a:pt x="90" y="14"/>
                    </a:lnTo>
                    <a:lnTo>
                      <a:pt x="68" y="14"/>
                    </a:lnTo>
                    <a:lnTo>
                      <a:pt x="46" y="14"/>
                    </a:lnTo>
                    <a:lnTo>
                      <a:pt x="0" y="20"/>
                    </a:lnTo>
                    <a:lnTo>
                      <a:pt x="22" y="4"/>
                    </a:lnTo>
                    <a:lnTo>
                      <a:pt x="22" y="4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7" name="Freeform 189"/>
              <p:cNvSpPr>
                <a:spLocks/>
              </p:cNvSpPr>
              <p:nvPr/>
            </p:nvSpPr>
            <p:spPr bwMode="auto">
              <a:xfrm>
                <a:off x="2540" y="2106"/>
                <a:ext cx="126" cy="34"/>
              </a:xfrm>
              <a:custGeom>
                <a:avLst/>
                <a:gdLst>
                  <a:gd name="T0" fmla="*/ 28 w 126"/>
                  <a:gd name="T1" fmla="*/ 4 h 34"/>
                  <a:gd name="T2" fmla="*/ 76 w 126"/>
                  <a:gd name="T3" fmla="*/ 0 h 34"/>
                  <a:gd name="T4" fmla="*/ 102 w 126"/>
                  <a:gd name="T5" fmla="*/ 10 h 34"/>
                  <a:gd name="T6" fmla="*/ 126 w 126"/>
                  <a:gd name="T7" fmla="*/ 28 h 34"/>
                  <a:gd name="T8" fmla="*/ 116 w 126"/>
                  <a:gd name="T9" fmla="*/ 34 h 34"/>
                  <a:gd name="T10" fmla="*/ 98 w 126"/>
                  <a:gd name="T11" fmla="*/ 20 h 34"/>
                  <a:gd name="T12" fmla="*/ 74 w 126"/>
                  <a:gd name="T13" fmla="*/ 12 h 34"/>
                  <a:gd name="T14" fmla="*/ 52 w 126"/>
                  <a:gd name="T15" fmla="*/ 10 h 34"/>
                  <a:gd name="T16" fmla="*/ 0 w 126"/>
                  <a:gd name="T17" fmla="*/ 10 h 34"/>
                  <a:gd name="T18" fmla="*/ 28 w 126"/>
                  <a:gd name="T19" fmla="*/ 4 h 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6" h="34">
                    <a:moveTo>
                      <a:pt x="28" y="4"/>
                    </a:moveTo>
                    <a:lnTo>
                      <a:pt x="76" y="0"/>
                    </a:lnTo>
                    <a:lnTo>
                      <a:pt x="102" y="10"/>
                    </a:lnTo>
                    <a:lnTo>
                      <a:pt x="126" y="28"/>
                    </a:lnTo>
                    <a:lnTo>
                      <a:pt x="116" y="34"/>
                    </a:lnTo>
                    <a:lnTo>
                      <a:pt x="98" y="20"/>
                    </a:lnTo>
                    <a:lnTo>
                      <a:pt x="74" y="12"/>
                    </a:lnTo>
                    <a:lnTo>
                      <a:pt x="52" y="10"/>
                    </a:lnTo>
                    <a:lnTo>
                      <a:pt x="0" y="10"/>
                    </a:lnTo>
                    <a:lnTo>
                      <a:pt x="28" y="4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8" name="Freeform 190"/>
              <p:cNvSpPr>
                <a:spLocks/>
              </p:cNvSpPr>
              <p:nvPr/>
            </p:nvSpPr>
            <p:spPr bwMode="auto">
              <a:xfrm>
                <a:off x="2434" y="2148"/>
                <a:ext cx="90" cy="20"/>
              </a:xfrm>
              <a:custGeom>
                <a:avLst/>
                <a:gdLst>
                  <a:gd name="T0" fmla="*/ 86 w 90"/>
                  <a:gd name="T1" fmla="*/ 4 h 20"/>
                  <a:gd name="T2" fmla="*/ 62 w 90"/>
                  <a:gd name="T3" fmla="*/ 0 h 20"/>
                  <a:gd name="T4" fmla="*/ 36 w 90"/>
                  <a:gd name="T5" fmla="*/ 0 h 20"/>
                  <a:gd name="T6" fmla="*/ 12 w 90"/>
                  <a:gd name="T7" fmla="*/ 6 h 20"/>
                  <a:gd name="T8" fmla="*/ 0 w 90"/>
                  <a:gd name="T9" fmla="*/ 18 h 20"/>
                  <a:gd name="T10" fmla="*/ 14 w 90"/>
                  <a:gd name="T11" fmla="*/ 14 h 20"/>
                  <a:gd name="T12" fmla="*/ 38 w 90"/>
                  <a:gd name="T13" fmla="*/ 8 h 20"/>
                  <a:gd name="T14" fmla="*/ 60 w 90"/>
                  <a:gd name="T15" fmla="*/ 18 h 20"/>
                  <a:gd name="T16" fmla="*/ 90 w 90"/>
                  <a:gd name="T17" fmla="*/ 20 h 20"/>
                  <a:gd name="T18" fmla="*/ 86 w 90"/>
                  <a:gd name="T19" fmla="*/ 4 h 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90" h="20">
                    <a:moveTo>
                      <a:pt x="86" y="4"/>
                    </a:moveTo>
                    <a:lnTo>
                      <a:pt x="62" y="0"/>
                    </a:lnTo>
                    <a:lnTo>
                      <a:pt x="36" y="0"/>
                    </a:lnTo>
                    <a:lnTo>
                      <a:pt x="12" y="6"/>
                    </a:lnTo>
                    <a:lnTo>
                      <a:pt x="0" y="18"/>
                    </a:lnTo>
                    <a:lnTo>
                      <a:pt x="14" y="14"/>
                    </a:lnTo>
                    <a:lnTo>
                      <a:pt x="38" y="8"/>
                    </a:lnTo>
                    <a:lnTo>
                      <a:pt x="60" y="18"/>
                    </a:lnTo>
                    <a:lnTo>
                      <a:pt x="90" y="20"/>
                    </a:lnTo>
                    <a:lnTo>
                      <a:pt x="86" y="4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09" name="Freeform 191"/>
              <p:cNvSpPr>
                <a:spLocks/>
              </p:cNvSpPr>
              <p:nvPr/>
            </p:nvSpPr>
            <p:spPr bwMode="auto">
              <a:xfrm>
                <a:off x="2410" y="2178"/>
                <a:ext cx="68" cy="22"/>
              </a:xfrm>
              <a:custGeom>
                <a:avLst/>
                <a:gdLst>
                  <a:gd name="T0" fmla="*/ 64 w 68"/>
                  <a:gd name="T1" fmla="*/ 2 h 22"/>
                  <a:gd name="T2" fmla="*/ 34 w 68"/>
                  <a:gd name="T3" fmla="*/ 0 h 22"/>
                  <a:gd name="T4" fmla="*/ 16 w 68"/>
                  <a:gd name="T5" fmla="*/ 4 h 22"/>
                  <a:gd name="T6" fmla="*/ 0 w 68"/>
                  <a:gd name="T7" fmla="*/ 22 h 22"/>
                  <a:gd name="T8" fmla="*/ 26 w 68"/>
                  <a:gd name="T9" fmla="*/ 14 h 22"/>
                  <a:gd name="T10" fmla="*/ 50 w 68"/>
                  <a:gd name="T11" fmla="*/ 16 h 22"/>
                  <a:gd name="T12" fmla="*/ 68 w 68"/>
                  <a:gd name="T13" fmla="*/ 10 h 22"/>
                  <a:gd name="T14" fmla="*/ 64 w 68"/>
                  <a:gd name="T15" fmla="*/ 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8" h="22">
                    <a:moveTo>
                      <a:pt x="64" y="2"/>
                    </a:moveTo>
                    <a:lnTo>
                      <a:pt x="34" y="0"/>
                    </a:lnTo>
                    <a:lnTo>
                      <a:pt x="16" y="4"/>
                    </a:lnTo>
                    <a:lnTo>
                      <a:pt x="0" y="22"/>
                    </a:lnTo>
                    <a:lnTo>
                      <a:pt x="26" y="14"/>
                    </a:lnTo>
                    <a:lnTo>
                      <a:pt x="50" y="16"/>
                    </a:lnTo>
                    <a:lnTo>
                      <a:pt x="68" y="10"/>
                    </a:lnTo>
                    <a:lnTo>
                      <a:pt x="64" y="2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0" name="Freeform 192"/>
              <p:cNvSpPr>
                <a:spLocks/>
              </p:cNvSpPr>
              <p:nvPr/>
            </p:nvSpPr>
            <p:spPr bwMode="auto">
              <a:xfrm>
                <a:off x="2404" y="2208"/>
                <a:ext cx="52" cy="16"/>
              </a:xfrm>
              <a:custGeom>
                <a:avLst/>
                <a:gdLst>
                  <a:gd name="T0" fmla="*/ 42 w 52"/>
                  <a:gd name="T1" fmla="*/ 0 h 16"/>
                  <a:gd name="T2" fmla="*/ 22 w 52"/>
                  <a:gd name="T3" fmla="*/ 0 h 16"/>
                  <a:gd name="T4" fmla="*/ 0 w 52"/>
                  <a:gd name="T5" fmla="*/ 16 h 16"/>
                  <a:gd name="T6" fmla="*/ 24 w 52"/>
                  <a:gd name="T7" fmla="*/ 14 h 16"/>
                  <a:gd name="T8" fmla="*/ 52 w 52"/>
                  <a:gd name="T9" fmla="*/ 10 h 16"/>
                  <a:gd name="T10" fmla="*/ 42 w 52"/>
                  <a:gd name="T11" fmla="*/ 0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2" h="16">
                    <a:moveTo>
                      <a:pt x="42" y="0"/>
                    </a:moveTo>
                    <a:lnTo>
                      <a:pt x="22" y="0"/>
                    </a:lnTo>
                    <a:lnTo>
                      <a:pt x="0" y="16"/>
                    </a:lnTo>
                    <a:lnTo>
                      <a:pt x="24" y="14"/>
                    </a:lnTo>
                    <a:lnTo>
                      <a:pt x="52" y="10"/>
                    </a:lnTo>
                    <a:lnTo>
                      <a:pt x="42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1" name="Freeform 193"/>
              <p:cNvSpPr>
                <a:spLocks/>
              </p:cNvSpPr>
              <p:nvPr/>
            </p:nvSpPr>
            <p:spPr bwMode="auto">
              <a:xfrm>
                <a:off x="2402" y="2240"/>
                <a:ext cx="28" cy="24"/>
              </a:xfrm>
              <a:custGeom>
                <a:avLst/>
                <a:gdLst>
                  <a:gd name="T0" fmla="*/ 28 w 28"/>
                  <a:gd name="T1" fmla="*/ 0 h 24"/>
                  <a:gd name="T2" fmla="*/ 6 w 28"/>
                  <a:gd name="T3" fmla="*/ 8 h 24"/>
                  <a:gd name="T4" fmla="*/ 0 w 28"/>
                  <a:gd name="T5" fmla="*/ 24 h 24"/>
                  <a:gd name="T6" fmla="*/ 14 w 28"/>
                  <a:gd name="T7" fmla="*/ 16 h 24"/>
                  <a:gd name="T8" fmla="*/ 28 w 28"/>
                  <a:gd name="T9" fmla="*/ 0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8" h="24">
                    <a:moveTo>
                      <a:pt x="28" y="0"/>
                    </a:moveTo>
                    <a:lnTo>
                      <a:pt x="6" y="8"/>
                    </a:lnTo>
                    <a:lnTo>
                      <a:pt x="0" y="24"/>
                    </a:lnTo>
                    <a:lnTo>
                      <a:pt x="14" y="16"/>
                    </a:lnTo>
                    <a:lnTo>
                      <a:pt x="28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2" name="Freeform 194"/>
              <p:cNvSpPr>
                <a:spLocks/>
              </p:cNvSpPr>
              <p:nvPr/>
            </p:nvSpPr>
            <p:spPr bwMode="auto">
              <a:xfrm>
                <a:off x="2498" y="2178"/>
                <a:ext cx="152" cy="136"/>
              </a:xfrm>
              <a:custGeom>
                <a:avLst/>
                <a:gdLst>
                  <a:gd name="T0" fmla="*/ 152 w 152"/>
                  <a:gd name="T1" fmla="*/ 0 h 136"/>
                  <a:gd name="T2" fmla="*/ 126 w 152"/>
                  <a:gd name="T3" fmla="*/ 44 h 136"/>
                  <a:gd name="T4" fmla="*/ 112 w 152"/>
                  <a:gd name="T5" fmla="*/ 68 h 136"/>
                  <a:gd name="T6" fmla="*/ 72 w 152"/>
                  <a:gd name="T7" fmla="*/ 116 h 136"/>
                  <a:gd name="T8" fmla="*/ 94 w 152"/>
                  <a:gd name="T9" fmla="*/ 58 h 136"/>
                  <a:gd name="T10" fmla="*/ 90 w 152"/>
                  <a:gd name="T11" fmla="*/ 26 h 136"/>
                  <a:gd name="T12" fmla="*/ 80 w 152"/>
                  <a:gd name="T13" fmla="*/ 32 h 136"/>
                  <a:gd name="T14" fmla="*/ 68 w 152"/>
                  <a:gd name="T15" fmla="*/ 50 h 136"/>
                  <a:gd name="T16" fmla="*/ 56 w 152"/>
                  <a:gd name="T17" fmla="*/ 82 h 136"/>
                  <a:gd name="T18" fmla="*/ 22 w 152"/>
                  <a:gd name="T19" fmla="*/ 110 h 136"/>
                  <a:gd name="T20" fmla="*/ 30 w 152"/>
                  <a:gd name="T21" fmla="*/ 68 h 136"/>
                  <a:gd name="T22" fmla="*/ 4 w 152"/>
                  <a:gd name="T23" fmla="*/ 98 h 136"/>
                  <a:gd name="T24" fmla="*/ 0 w 152"/>
                  <a:gd name="T25" fmla="*/ 134 h 136"/>
                  <a:gd name="T26" fmla="*/ 20 w 152"/>
                  <a:gd name="T27" fmla="*/ 124 h 136"/>
                  <a:gd name="T28" fmla="*/ 34 w 152"/>
                  <a:gd name="T29" fmla="*/ 112 h 136"/>
                  <a:gd name="T30" fmla="*/ 54 w 152"/>
                  <a:gd name="T31" fmla="*/ 98 h 136"/>
                  <a:gd name="T32" fmla="*/ 44 w 152"/>
                  <a:gd name="T33" fmla="*/ 130 h 136"/>
                  <a:gd name="T34" fmla="*/ 58 w 152"/>
                  <a:gd name="T35" fmla="*/ 118 h 136"/>
                  <a:gd name="T36" fmla="*/ 56 w 152"/>
                  <a:gd name="T37" fmla="*/ 136 h 136"/>
                  <a:gd name="T38" fmla="*/ 82 w 152"/>
                  <a:gd name="T39" fmla="*/ 116 h 136"/>
                  <a:gd name="T40" fmla="*/ 102 w 152"/>
                  <a:gd name="T41" fmla="*/ 90 h 136"/>
                  <a:gd name="T42" fmla="*/ 122 w 152"/>
                  <a:gd name="T43" fmla="*/ 76 h 136"/>
                  <a:gd name="T44" fmla="*/ 138 w 152"/>
                  <a:gd name="T45" fmla="*/ 54 h 136"/>
                  <a:gd name="T46" fmla="*/ 150 w 152"/>
                  <a:gd name="T47" fmla="*/ 30 h 136"/>
                  <a:gd name="T48" fmla="*/ 152 w 152"/>
                  <a:gd name="T49" fmla="*/ 0 h 1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52" h="136">
                    <a:moveTo>
                      <a:pt x="152" y="0"/>
                    </a:moveTo>
                    <a:lnTo>
                      <a:pt x="126" y="44"/>
                    </a:lnTo>
                    <a:lnTo>
                      <a:pt x="112" y="68"/>
                    </a:lnTo>
                    <a:lnTo>
                      <a:pt x="72" y="116"/>
                    </a:lnTo>
                    <a:lnTo>
                      <a:pt x="94" y="58"/>
                    </a:lnTo>
                    <a:lnTo>
                      <a:pt x="90" y="26"/>
                    </a:lnTo>
                    <a:lnTo>
                      <a:pt x="80" y="32"/>
                    </a:lnTo>
                    <a:lnTo>
                      <a:pt x="68" y="50"/>
                    </a:lnTo>
                    <a:lnTo>
                      <a:pt x="56" y="82"/>
                    </a:lnTo>
                    <a:lnTo>
                      <a:pt x="22" y="110"/>
                    </a:lnTo>
                    <a:lnTo>
                      <a:pt x="30" y="68"/>
                    </a:lnTo>
                    <a:lnTo>
                      <a:pt x="4" y="98"/>
                    </a:lnTo>
                    <a:lnTo>
                      <a:pt x="0" y="134"/>
                    </a:lnTo>
                    <a:lnTo>
                      <a:pt x="20" y="124"/>
                    </a:lnTo>
                    <a:lnTo>
                      <a:pt x="34" y="112"/>
                    </a:lnTo>
                    <a:lnTo>
                      <a:pt x="54" y="98"/>
                    </a:lnTo>
                    <a:lnTo>
                      <a:pt x="44" y="130"/>
                    </a:lnTo>
                    <a:lnTo>
                      <a:pt x="58" y="118"/>
                    </a:lnTo>
                    <a:lnTo>
                      <a:pt x="56" y="136"/>
                    </a:lnTo>
                    <a:lnTo>
                      <a:pt x="82" y="116"/>
                    </a:lnTo>
                    <a:lnTo>
                      <a:pt x="102" y="90"/>
                    </a:lnTo>
                    <a:lnTo>
                      <a:pt x="122" y="76"/>
                    </a:lnTo>
                    <a:lnTo>
                      <a:pt x="138" y="54"/>
                    </a:lnTo>
                    <a:lnTo>
                      <a:pt x="150" y="3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3" name="Freeform 195"/>
              <p:cNvSpPr>
                <a:spLocks/>
              </p:cNvSpPr>
              <p:nvPr/>
            </p:nvSpPr>
            <p:spPr bwMode="auto">
              <a:xfrm>
                <a:off x="2430" y="2264"/>
                <a:ext cx="52" cy="50"/>
              </a:xfrm>
              <a:custGeom>
                <a:avLst/>
                <a:gdLst>
                  <a:gd name="T0" fmla="*/ 52 w 52"/>
                  <a:gd name="T1" fmla="*/ 0 h 50"/>
                  <a:gd name="T2" fmla="*/ 44 w 52"/>
                  <a:gd name="T3" fmla="*/ 32 h 50"/>
                  <a:gd name="T4" fmla="*/ 22 w 52"/>
                  <a:gd name="T5" fmla="*/ 44 h 50"/>
                  <a:gd name="T6" fmla="*/ 22 w 52"/>
                  <a:gd name="T7" fmla="*/ 30 h 50"/>
                  <a:gd name="T8" fmla="*/ 0 w 52"/>
                  <a:gd name="T9" fmla="*/ 50 h 50"/>
                  <a:gd name="T10" fmla="*/ 12 w 52"/>
                  <a:gd name="T11" fmla="*/ 20 h 50"/>
                  <a:gd name="T12" fmla="*/ 16 w 52"/>
                  <a:gd name="T13" fmla="*/ 14 h 50"/>
                  <a:gd name="T14" fmla="*/ 22 w 52"/>
                  <a:gd name="T15" fmla="*/ 22 h 50"/>
                  <a:gd name="T16" fmla="*/ 32 w 52"/>
                  <a:gd name="T17" fmla="*/ 16 h 50"/>
                  <a:gd name="T18" fmla="*/ 52 w 52"/>
                  <a:gd name="T19" fmla="*/ 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2" h="50">
                    <a:moveTo>
                      <a:pt x="52" y="0"/>
                    </a:moveTo>
                    <a:lnTo>
                      <a:pt x="44" y="32"/>
                    </a:lnTo>
                    <a:lnTo>
                      <a:pt x="22" y="44"/>
                    </a:lnTo>
                    <a:lnTo>
                      <a:pt x="22" y="30"/>
                    </a:lnTo>
                    <a:lnTo>
                      <a:pt x="0" y="50"/>
                    </a:lnTo>
                    <a:lnTo>
                      <a:pt x="12" y="20"/>
                    </a:lnTo>
                    <a:lnTo>
                      <a:pt x="16" y="14"/>
                    </a:lnTo>
                    <a:lnTo>
                      <a:pt x="22" y="22"/>
                    </a:lnTo>
                    <a:lnTo>
                      <a:pt x="32" y="16"/>
                    </a:lnTo>
                    <a:lnTo>
                      <a:pt x="52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4" name="Freeform 196"/>
              <p:cNvSpPr>
                <a:spLocks/>
              </p:cNvSpPr>
              <p:nvPr/>
            </p:nvSpPr>
            <p:spPr bwMode="auto">
              <a:xfrm>
                <a:off x="2436" y="1586"/>
                <a:ext cx="340" cy="172"/>
              </a:xfrm>
              <a:custGeom>
                <a:avLst/>
                <a:gdLst>
                  <a:gd name="T0" fmla="*/ 220 w 340"/>
                  <a:gd name="T1" fmla="*/ 0 h 172"/>
                  <a:gd name="T2" fmla="*/ 222 w 340"/>
                  <a:gd name="T3" fmla="*/ 0 h 172"/>
                  <a:gd name="T4" fmla="*/ 236 w 340"/>
                  <a:gd name="T5" fmla="*/ 14 h 172"/>
                  <a:gd name="T6" fmla="*/ 252 w 340"/>
                  <a:gd name="T7" fmla="*/ 38 h 172"/>
                  <a:gd name="T8" fmla="*/ 266 w 340"/>
                  <a:gd name="T9" fmla="*/ 68 h 172"/>
                  <a:gd name="T10" fmla="*/ 282 w 340"/>
                  <a:gd name="T11" fmla="*/ 100 h 172"/>
                  <a:gd name="T12" fmla="*/ 296 w 340"/>
                  <a:gd name="T13" fmla="*/ 118 h 172"/>
                  <a:gd name="T14" fmla="*/ 326 w 340"/>
                  <a:gd name="T15" fmla="*/ 116 h 172"/>
                  <a:gd name="T16" fmla="*/ 340 w 340"/>
                  <a:gd name="T17" fmla="*/ 110 h 172"/>
                  <a:gd name="T18" fmla="*/ 336 w 340"/>
                  <a:gd name="T19" fmla="*/ 118 h 172"/>
                  <a:gd name="T20" fmla="*/ 322 w 340"/>
                  <a:gd name="T21" fmla="*/ 126 h 172"/>
                  <a:gd name="T22" fmla="*/ 278 w 340"/>
                  <a:gd name="T23" fmla="*/ 134 h 172"/>
                  <a:gd name="T24" fmla="*/ 268 w 340"/>
                  <a:gd name="T25" fmla="*/ 154 h 172"/>
                  <a:gd name="T26" fmla="*/ 242 w 340"/>
                  <a:gd name="T27" fmla="*/ 172 h 172"/>
                  <a:gd name="T28" fmla="*/ 176 w 340"/>
                  <a:gd name="T29" fmla="*/ 170 h 172"/>
                  <a:gd name="T30" fmla="*/ 136 w 340"/>
                  <a:gd name="T31" fmla="*/ 172 h 172"/>
                  <a:gd name="T32" fmla="*/ 136 w 340"/>
                  <a:gd name="T33" fmla="*/ 162 h 172"/>
                  <a:gd name="T34" fmla="*/ 112 w 340"/>
                  <a:gd name="T35" fmla="*/ 164 h 172"/>
                  <a:gd name="T36" fmla="*/ 114 w 340"/>
                  <a:gd name="T37" fmla="*/ 154 h 172"/>
                  <a:gd name="T38" fmla="*/ 90 w 340"/>
                  <a:gd name="T39" fmla="*/ 156 h 172"/>
                  <a:gd name="T40" fmla="*/ 90 w 340"/>
                  <a:gd name="T41" fmla="*/ 146 h 172"/>
                  <a:gd name="T42" fmla="*/ 70 w 340"/>
                  <a:gd name="T43" fmla="*/ 140 h 172"/>
                  <a:gd name="T44" fmla="*/ 54 w 340"/>
                  <a:gd name="T45" fmla="*/ 134 h 172"/>
                  <a:gd name="T46" fmla="*/ 64 w 340"/>
                  <a:gd name="T47" fmla="*/ 130 h 172"/>
                  <a:gd name="T48" fmla="*/ 38 w 340"/>
                  <a:gd name="T49" fmla="*/ 118 h 172"/>
                  <a:gd name="T50" fmla="*/ 46 w 340"/>
                  <a:gd name="T51" fmla="*/ 106 h 172"/>
                  <a:gd name="T52" fmla="*/ 24 w 340"/>
                  <a:gd name="T53" fmla="*/ 100 h 172"/>
                  <a:gd name="T54" fmla="*/ 22 w 340"/>
                  <a:gd name="T55" fmla="*/ 84 h 172"/>
                  <a:gd name="T56" fmla="*/ 12 w 340"/>
                  <a:gd name="T57" fmla="*/ 72 h 172"/>
                  <a:gd name="T58" fmla="*/ 18 w 340"/>
                  <a:gd name="T59" fmla="*/ 62 h 172"/>
                  <a:gd name="T60" fmla="*/ 6 w 340"/>
                  <a:gd name="T61" fmla="*/ 44 h 172"/>
                  <a:gd name="T62" fmla="*/ 8 w 340"/>
                  <a:gd name="T63" fmla="*/ 32 h 172"/>
                  <a:gd name="T64" fmla="*/ 0 w 340"/>
                  <a:gd name="T65" fmla="*/ 18 h 172"/>
                  <a:gd name="T66" fmla="*/ 2 w 340"/>
                  <a:gd name="T67" fmla="*/ 0 h 172"/>
                  <a:gd name="T68" fmla="*/ 212 w 340"/>
                  <a:gd name="T69" fmla="*/ 0 h 172"/>
                  <a:gd name="T70" fmla="*/ 220 w 340"/>
                  <a:gd name="T71" fmla="*/ 8 h 172"/>
                  <a:gd name="T72" fmla="*/ 220 w 340"/>
                  <a:gd name="T73" fmla="*/ 0 h 1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340" h="172">
                    <a:moveTo>
                      <a:pt x="220" y="0"/>
                    </a:moveTo>
                    <a:lnTo>
                      <a:pt x="222" y="0"/>
                    </a:lnTo>
                    <a:lnTo>
                      <a:pt x="236" y="14"/>
                    </a:lnTo>
                    <a:lnTo>
                      <a:pt x="252" y="38"/>
                    </a:lnTo>
                    <a:lnTo>
                      <a:pt x="266" y="68"/>
                    </a:lnTo>
                    <a:lnTo>
                      <a:pt x="282" y="100"/>
                    </a:lnTo>
                    <a:lnTo>
                      <a:pt x="296" y="118"/>
                    </a:lnTo>
                    <a:lnTo>
                      <a:pt x="326" y="116"/>
                    </a:lnTo>
                    <a:lnTo>
                      <a:pt x="340" y="110"/>
                    </a:lnTo>
                    <a:lnTo>
                      <a:pt x="336" y="118"/>
                    </a:lnTo>
                    <a:lnTo>
                      <a:pt x="322" y="126"/>
                    </a:lnTo>
                    <a:lnTo>
                      <a:pt x="278" y="134"/>
                    </a:lnTo>
                    <a:lnTo>
                      <a:pt x="268" y="154"/>
                    </a:lnTo>
                    <a:lnTo>
                      <a:pt x="242" y="172"/>
                    </a:lnTo>
                    <a:lnTo>
                      <a:pt x="176" y="170"/>
                    </a:lnTo>
                    <a:lnTo>
                      <a:pt x="136" y="172"/>
                    </a:lnTo>
                    <a:lnTo>
                      <a:pt x="136" y="162"/>
                    </a:lnTo>
                    <a:lnTo>
                      <a:pt x="112" y="164"/>
                    </a:lnTo>
                    <a:lnTo>
                      <a:pt x="114" y="154"/>
                    </a:lnTo>
                    <a:lnTo>
                      <a:pt x="90" y="156"/>
                    </a:lnTo>
                    <a:lnTo>
                      <a:pt x="90" y="146"/>
                    </a:lnTo>
                    <a:lnTo>
                      <a:pt x="70" y="140"/>
                    </a:lnTo>
                    <a:lnTo>
                      <a:pt x="54" y="134"/>
                    </a:lnTo>
                    <a:lnTo>
                      <a:pt x="64" y="130"/>
                    </a:lnTo>
                    <a:lnTo>
                      <a:pt x="38" y="118"/>
                    </a:lnTo>
                    <a:lnTo>
                      <a:pt x="46" y="106"/>
                    </a:lnTo>
                    <a:lnTo>
                      <a:pt x="24" y="100"/>
                    </a:lnTo>
                    <a:lnTo>
                      <a:pt x="22" y="84"/>
                    </a:lnTo>
                    <a:lnTo>
                      <a:pt x="12" y="72"/>
                    </a:lnTo>
                    <a:lnTo>
                      <a:pt x="18" y="62"/>
                    </a:lnTo>
                    <a:lnTo>
                      <a:pt x="6" y="44"/>
                    </a:lnTo>
                    <a:lnTo>
                      <a:pt x="8" y="32"/>
                    </a:lnTo>
                    <a:lnTo>
                      <a:pt x="0" y="18"/>
                    </a:lnTo>
                    <a:lnTo>
                      <a:pt x="2" y="0"/>
                    </a:lnTo>
                    <a:lnTo>
                      <a:pt x="212" y="0"/>
                    </a:lnTo>
                    <a:lnTo>
                      <a:pt x="220" y="8"/>
                    </a:lnTo>
                    <a:lnTo>
                      <a:pt x="220" y="0"/>
                    </a:lnTo>
                    <a:close/>
                  </a:path>
                </a:pathLst>
              </a:custGeom>
              <a:solidFill>
                <a:srgbClr val="6E805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5" name="Freeform 197"/>
              <p:cNvSpPr>
                <a:spLocks/>
              </p:cNvSpPr>
              <p:nvPr/>
            </p:nvSpPr>
            <p:spPr bwMode="auto">
              <a:xfrm>
                <a:off x="2446" y="1586"/>
                <a:ext cx="314" cy="156"/>
              </a:xfrm>
              <a:custGeom>
                <a:avLst/>
                <a:gdLst>
                  <a:gd name="T0" fmla="*/ 82 w 314"/>
                  <a:gd name="T1" fmla="*/ 0 h 156"/>
                  <a:gd name="T2" fmla="*/ 118 w 314"/>
                  <a:gd name="T3" fmla="*/ 36 h 156"/>
                  <a:gd name="T4" fmla="*/ 122 w 314"/>
                  <a:gd name="T5" fmla="*/ 50 h 156"/>
                  <a:gd name="T6" fmla="*/ 132 w 314"/>
                  <a:gd name="T7" fmla="*/ 66 h 156"/>
                  <a:gd name="T8" fmla="*/ 138 w 314"/>
                  <a:gd name="T9" fmla="*/ 68 h 156"/>
                  <a:gd name="T10" fmla="*/ 140 w 314"/>
                  <a:gd name="T11" fmla="*/ 56 h 156"/>
                  <a:gd name="T12" fmla="*/ 130 w 314"/>
                  <a:gd name="T13" fmla="*/ 22 h 156"/>
                  <a:gd name="T14" fmla="*/ 162 w 314"/>
                  <a:gd name="T15" fmla="*/ 60 h 156"/>
                  <a:gd name="T16" fmla="*/ 170 w 314"/>
                  <a:gd name="T17" fmla="*/ 84 h 156"/>
                  <a:gd name="T18" fmla="*/ 186 w 314"/>
                  <a:gd name="T19" fmla="*/ 94 h 156"/>
                  <a:gd name="T20" fmla="*/ 196 w 314"/>
                  <a:gd name="T21" fmla="*/ 96 h 156"/>
                  <a:gd name="T22" fmla="*/ 200 w 314"/>
                  <a:gd name="T23" fmla="*/ 88 h 156"/>
                  <a:gd name="T24" fmla="*/ 200 w 314"/>
                  <a:gd name="T25" fmla="*/ 64 h 156"/>
                  <a:gd name="T26" fmla="*/ 192 w 314"/>
                  <a:gd name="T27" fmla="*/ 34 h 156"/>
                  <a:gd name="T28" fmla="*/ 226 w 314"/>
                  <a:gd name="T29" fmla="*/ 76 h 156"/>
                  <a:gd name="T30" fmla="*/ 258 w 314"/>
                  <a:gd name="T31" fmla="*/ 116 h 156"/>
                  <a:gd name="T32" fmla="*/ 292 w 314"/>
                  <a:gd name="T33" fmla="*/ 120 h 156"/>
                  <a:gd name="T34" fmla="*/ 290 w 314"/>
                  <a:gd name="T35" fmla="*/ 126 h 156"/>
                  <a:gd name="T36" fmla="*/ 240 w 314"/>
                  <a:gd name="T37" fmla="*/ 130 h 156"/>
                  <a:gd name="T38" fmla="*/ 184 w 314"/>
                  <a:gd name="T39" fmla="*/ 156 h 156"/>
                  <a:gd name="T40" fmla="*/ 182 w 314"/>
                  <a:gd name="T41" fmla="*/ 142 h 156"/>
                  <a:gd name="T42" fmla="*/ 190 w 314"/>
                  <a:gd name="T43" fmla="*/ 140 h 156"/>
                  <a:gd name="T44" fmla="*/ 194 w 314"/>
                  <a:gd name="T45" fmla="*/ 132 h 156"/>
                  <a:gd name="T46" fmla="*/ 182 w 314"/>
                  <a:gd name="T47" fmla="*/ 124 h 156"/>
                  <a:gd name="T48" fmla="*/ 144 w 314"/>
                  <a:gd name="T49" fmla="*/ 128 h 156"/>
                  <a:gd name="T50" fmla="*/ 114 w 314"/>
                  <a:gd name="T51" fmla="*/ 122 h 156"/>
                  <a:gd name="T52" fmla="*/ 136 w 314"/>
                  <a:gd name="T53" fmla="*/ 104 h 156"/>
                  <a:gd name="T54" fmla="*/ 114 w 314"/>
                  <a:gd name="T55" fmla="*/ 94 h 156"/>
                  <a:gd name="T56" fmla="*/ 54 w 314"/>
                  <a:gd name="T57" fmla="*/ 102 h 156"/>
                  <a:gd name="T58" fmla="*/ 86 w 314"/>
                  <a:gd name="T59" fmla="*/ 78 h 156"/>
                  <a:gd name="T60" fmla="*/ 62 w 314"/>
                  <a:gd name="T61" fmla="*/ 70 h 156"/>
                  <a:gd name="T62" fmla="*/ 36 w 314"/>
                  <a:gd name="T63" fmla="*/ 70 h 156"/>
                  <a:gd name="T64" fmla="*/ 50 w 314"/>
                  <a:gd name="T65" fmla="*/ 62 h 156"/>
                  <a:gd name="T66" fmla="*/ 54 w 314"/>
                  <a:gd name="T67" fmla="*/ 54 h 156"/>
                  <a:gd name="T68" fmla="*/ 48 w 314"/>
                  <a:gd name="T69" fmla="*/ 46 h 156"/>
                  <a:gd name="T70" fmla="*/ 22 w 314"/>
                  <a:gd name="T71" fmla="*/ 38 h 156"/>
                  <a:gd name="T72" fmla="*/ 24 w 314"/>
                  <a:gd name="T73" fmla="*/ 30 h 156"/>
                  <a:gd name="T74" fmla="*/ 36 w 314"/>
                  <a:gd name="T75" fmla="*/ 30 h 156"/>
                  <a:gd name="T76" fmla="*/ 14 w 314"/>
                  <a:gd name="T77" fmla="*/ 2 h 156"/>
                  <a:gd name="T78" fmla="*/ 32 w 314"/>
                  <a:gd name="T79" fmla="*/ 0 h 156"/>
                  <a:gd name="T80" fmla="*/ 32 w 314"/>
                  <a:gd name="T81" fmla="*/ 0 h 156"/>
                  <a:gd name="T82" fmla="*/ 36 w 314"/>
                  <a:gd name="T83" fmla="*/ 10 h 156"/>
                  <a:gd name="T84" fmla="*/ 42 w 314"/>
                  <a:gd name="T85" fmla="*/ 0 h 156"/>
                  <a:gd name="T86" fmla="*/ 58 w 314"/>
                  <a:gd name="T87" fmla="*/ 6 h 156"/>
                  <a:gd name="T88" fmla="*/ 64 w 314"/>
                  <a:gd name="T89" fmla="*/ 20 h 156"/>
                  <a:gd name="T90" fmla="*/ 76 w 314"/>
                  <a:gd name="T91" fmla="*/ 28 h 156"/>
                  <a:gd name="T92" fmla="*/ 84 w 314"/>
                  <a:gd name="T93" fmla="*/ 26 h 156"/>
                  <a:gd name="T94" fmla="*/ 84 w 314"/>
                  <a:gd name="T95" fmla="*/ 14 h 156"/>
                  <a:gd name="T96" fmla="*/ 80 w 314"/>
                  <a:gd name="T97" fmla="*/ 0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314" h="156">
                    <a:moveTo>
                      <a:pt x="80" y="0"/>
                    </a:moveTo>
                    <a:lnTo>
                      <a:pt x="82" y="0"/>
                    </a:lnTo>
                    <a:lnTo>
                      <a:pt x="100" y="12"/>
                    </a:lnTo>
                    <a:lnTo>
                      <a:pt x="118" y="36"/>
                    </a:lnTo>
                    <a:lnTo>
                      <a:pt x="118" y="36"/>
                    </a:lnTo>
                    <a:lnTo>
                      <a:pt x="122" y="50"/>
                    </a:lnTo>
                    <a:lnTo>
                      <a:pt x="126" y="60"/>
                    </a:lnTo>
                    <a:lnTo>
                      <a:pt x="132" y="66"/>
                    </a:lnTo>
                    <a:lnTo>
                      <a:pt x="136" y="68"/>
                    </a:lnTo>
                    <a:lnTo>
                      <a:pt x="138" y="68"/>
                    </a:lnTo>
                    <a:lnTo>
                      <a:pt x="140" y="66"/>
                    </a:lnTo>
                    <a:lnTo>
                      <a:pt x="140" y="56"/>
                    </a:lnTo>
                    <a:lnTo>
                      <a:pt x="136" y="42"/>
                    </a:lnTo>
                    <a:lnTo>
                      <a:pt x="130" y="22"/>
                    </a:lnTo>
                    <a:lnTo>
                      <a:pt x="144" y="40"/>
                    </a:lnTo>
                    <a:lnTo>
                      <a:pt x="162" y="60"/>
                    </a:lnTo>
                    <a:lnTo>
                      <a:pt x="170" y="84"/>
                    </a:lnTo>
                    <a:lnTo>
                      <a:pt x="170" y="84"/>
                    </a:lnTo>
                    <a:lnTo>
                      <a:pt x="180" y="90"/>
                    </a:lnTo>
                    <a:lnTo>
                      <a:pt x="186" y="94"/>
                    </a:lnTo>
                    <a:lnTo>
                      <a:pt x="192" y="96"/>
                    </a:lnTo>
                    <a:lnTo>
                      <a:pt x="196" y="96"/>
                    </a:lnTo>
                    <a:lnTo>
                      <a:pt x="198" y="92"/>
                    </a:lnTo>
                    <a:lnTo>
                      <a:pt x="200" y="88"/>
                    </a:lnTo>
                    <a:lnTo>
                      <a:pt x="200" y="78"/>
                    </a:lnTo>
                    <a:lnTo>
                      <a:pt x="200" y="64"/>
                    </a:lnTo>
                    <a:lnTo>
                      <a:pt x="196" y="50"/>
                    </a:lnTo>
                    <a:lnTo>
                      <a:pt x="192" y="34"/>
                    </a:lnTo>
                    <a:lnTo>
                      <a:pt x="212" y="52"/>
                    </a:lnTo>
                    <a:lnTo>
                      <a:pt x="226" y="76"/>
                    </a:lnTo>
                    <a:lnTo>
                      <a:pt x="242" y="106"/>
                    </a:lnTo>
                    <a:lnTo>
                      <a:pt x="258" y="116"/>
                    </a:lnTo>
                    <a:lnTo>
                      <a:pt x="268" y="118"/>
                    </a:lnTo>
                    <a:lnTo>
                      <a:pt x="292" y="120"/>
                    </a:lnTo>
                    <a:lnTo>
                      <a:pt x="314" y="118"/>
                    </a:lnTo>
                    <a:lnTo>
                      <a:pt x="290" y="126"/>
                    </a:lnTo>
                    <a:lnTo>
                      <a:pt x="268" y="128"/>
                    </a:lnTo>
                    <a:lnTo>
                      <a:pt x="240" y="130"/>
                    </a:lnTo>
                    <a:lnTo>
                      <a:pt x="220" y="144"/>
                    </a:lnTo>
                    <a:lnTo>
                      <a:pt x="184" y="156"/>
                    </a:lnTo>
                    <a:lnTo>
                      <a:pt x="162" y="154"/>
                    </a:lnTo>
                    <a:lnTo>
                      <a:pt x="182" y="142"/>
                    </a:lnTo>
                    <a:lnTo>
                      <a:pt x="182" y="142"/>
                    </a:lnTo>
                    <a:lnTo>
                      <a:pt x="190" y="140"/>
                    </a:lnTo>
                    <a:lnTo>
                      <a:pt x="194" y="136"/>
                    </a:lnTo>
                    <a:lnTo>
                      <a:pt x="194" y="132"/>
                    </a:lnTo>
                    <a:lnTo>
                      <a:pt x="190" y="130"/>
                    </a:lnTo>
                    <a:lnTo>
                      <a:pt x="182" y="124"/>
                    </a:lnTo>
                    <a:lnTo>
                      <a:pt x="172" y="122"/>
                    </a:lnTo>
                    <a:lnTo>
                      <a:pt x="144" y="128"/>
                    </a:lnTo>
                    <a:lnTo>
                      <a:pt x="86" y="130"/>
                    </a:lnTo>
                    <a:lnTo>
                      <a:pt x="114" y="122"/>
                    </a:lnTo>
                    <a:lnTo>
                      <a:pt x="132" y="108"/>
                    </a:lnTo>
                    <a:lnTo>
                      <a:pt x="136" y="104"/>
                    </a:lnTo>
                    <a:lnTo>
                      <a:pt x="116" y="100"/>
                    </a:lnTo>
                    <a:lnTo>
                      <a:pt x="114" y="94"/>
                    </a:lnTo>
                    <a:lnTo>
                      <a:pt x="90" y="102"/>
                    </a:lnTo>
                    <a:lnTo>
                      <a:pt x="54" y="102"/>
                    </a:lnTo>
                    <a:lnTo>
                      <a:pt x="90" y="94"/>
                    </a:lnTo>
                    <a:lnTo>
                      <a:pt x="86" y="78"/>
                    </a:lnTo>
                    <a:lnTo>
                      <a:pt x="86" y="78"/>
                    </a:lnTo>
                    <a:lnTo>
                      <a:pt x="62" y="70"/>
                    </a:lnTo>
                    <a:lnTo>
                      <a:pt x="54" y="70"/>
                    </a:lnTo>
                    <a:lnTo>
                      <a:pt x="36" y="70"/>
                    </a:lnTo>
                    <a:lnTo>
                      <a:pt x="22" y="66"/>
                    </a:lnTo>
                    <a:lnTo>
                      <a:pt x="50" y="62"/>
                    </a:lnTo>
                    <a:lnTo>
                      <a:pt x="50" y="62"/>
                    </a:lnTo>
                    <a:lnTo>
                      <a:pt x="54" y="54"/>
                    </a:lnTo>
                    <a:lnTo>
                      <a:pt x="52" y="50"/>
                    </a:lnTo>
                    <a:lnTo>
                      <a:pt x="48" y="46"/>
                    </a:lnTo>
                    <a:lnTo>
                      <a:pt x="40" y="42"/>
                    </a:lnTo>
                    <a:lnTo>
                      <a:pt x="22" y="38"/>
                    </a:lnTo>
                    <a:lnTo>
                      <a:pt x="4" y="34"/>
                    </a:lnTo>
                    <a:lnTo>
                      <a:pt x="24" y="30"/>
                    </a:lnTo>
                    <a:lnTo>
                      <a:pt x="36" y="30"/>
                    </a:lnTo>
                    <a:lnTo>
                      <a:pt x="36" y="30"/>
                    </a:lnTo>
                    <a:lnTo>
                      <a:pt x="0" y="2"/>
                    </a:lnTo>
                    <a:lnTo>
                      <a:pt x="14" y="2"/>
                    </a:lnTo>
                    <a:lnTo>
                      <a:pt x="12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4" y="8"/>
                    </a:lnTo>
                    <a:lnTo>
                      <a:pt x="36" y="10"/>
                    </a:lnTo>
                    <a:lnTo>
                      <a:pt x="38" y="6"/>
                    </a:lnTo>
                    <a:lnTo>
                      <a:pt x="42" y="0"/>
                    </a:lnTo>
                    <a:lnTo>
                      <a:pt x="52" y="0"/>
                    </a:lnTo>
                    <a:lnTo>
                      <a:pt x="58" y="6"/>
                    </a:lnTo>
                    <a:lnTo>
                      <a:pt x="64" y="20"/>
                    </a:lnTo>
                    <a:lnTo>
                      <a:pt x="64" y="20"/>
                    </a:lnTo>
                    <a:lnTo>
                      <a:pt x="70" y="26"/>
                    </a:lnTo>
                    <a:lnTo>
                      <a:pt x="76" y="28"/>
                    </a:lnTo>
                    <a:lnTo>
                      <a:pt x="80" y="28"/>
                    </a:lnTo>
                    <a:lnTo>
                      <a:pt x="84" y="26"/>
                    </a:lnTo>
                    <a:lnTo>
                      <a:pt x="84" y="20"/>
                    </a:lnTo>
                    <a:lnTo>
                      <a:pt x="84" y="14"/>
                    </a:lnTo>
                    <a:lnTo>
                      <a:pt x="84" y="8"/>
                    </a:lnTo>
                    <a:lnTo>
                      <a:pt x="80" y="0"/>
                    </a:lnTo>
                    <a:lnTo>
                      <a:pt x="80" y="0"/>
                    </a:lnTo>
                    <a:close/>
                  </a:path>
                </a:pathLst>
              </a:custGeom>
              <a:solidFill>
                <a:srgbClr val="57644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6" name="Freeform 198"/>
              <p:cNvSpPr>
                <a:spLocks/>
              </p:cNvSpPr>
              <p:nvPr/>
            </p:nvSpPr>
            <p:spPr bwMode="auto">
              <a:xfrm>
                <a:off x="2460" y="1586"/>
                <a:ext cx="292" cy="150"/>
              </a:xfrm>
              <a:custGeom>
                <a:avLst/>
                <a:gdLst>
                  <a:gd name="T0" fmla="*/ 42 w 292"/>
                  <a:gd name="T1" fmla="*/ 0 h 150"/>
                  <a:gd name="T2" fmla="*/ 54 w 292"/>
                  <a:gd name="T3" fmla="*/ 28 h 150"/>
                  <a:gd name="T4" fmla="*/ 88 w 292"/>
                  <a:gd name="T5" fmla="*/ 60 h 150"/>
                  <a:gd name="T6" fmla="*/ 90 w 292"/>
                  <a:gd name="T7" fmla="*/ 34 h 150"/>
                  <a:gd name="T8" fmla="*/ 94 w 292"/>
                  <a:gd name="T9" fmla="*/ 26 h 150"/>
                  <a:gd name="T10" fmla="*/ 112 w 292"/>
                  <a:gd name="T11" fmla="*/ 70 h 150"/>
                  <a:gd name="T12" fmla="*/ 136 w 292"/>
                  <a:gd name="T13" fmla="*/ 90 h 150"/>
                  <a:gd name="T14" fmla="*/ 144 w 292"/>
                  <a:gd name="T15" fmla="*/ 70 h 150"/>
                  <a:gd name="T16" fmla="*/ 146 w 292"/>
                  <a:gd name="T17" fmla="*/ 64 h 150"/>
                  <a:gd name="T18" fmla="*/ 176 w 292"/>
                  <a:gd name="T19" fmla="*/ 104 h 150"/>
                  <a:gd name="T20" fmla="*/ 208 w 292"/>
                  <a:gd name="T21" fmla="*/ 106 h 150"/>
                  <a:gd name="T22" fmla="*/ 190 w 292"/>
                  <a:gd name="T23" fmla="*/ 46 h 150"/>
                  <a:gd name="T24" fmla="*/ 222 w 292"/>
                  <a:gd name="T25" fmla="*/ 96 h 150"/>
                  <a:gd name="T26" fmla="*/ 238 w 292"/>
                  <a:gd name="T27" fmla="*/ 116 h 150"/>
                  <a:gd name="T28" fmla="*/ 276 w 292"/>
                  <a:gd name="T29" fmla="*/ 116 h 150"/>
                  <a:gd name="T30" fmla="*/ 270 w 292"/>
                  <a:gd name="T31" fmla="*/ 120 h 150"/>
                  <a:gd name="T32" fmla="*/ 216 w 292"/>
                  <a:gd name="T33" fmla="*/ 118 h 150"/>
                  <a:gd name="T34" fmla="*/ 194 w 292"/>
                  <a:gd name="T35" fmla="*/ 138 h 150"/>
                  <a:gd name="T36" fmla="*/ 182 w 292"/>
                  <a:gd name="T37" fmla="*/ 138 h 150"/>
                  <a:gd name="T38" fmla="*/ 170 w 292"/>
                  <a:gd name="T39" fmla="*/ 118 h 150"/>
                  <a:gd name="T40" fmla="*/ 122 w 292"/>
                  <a:gd name="T41" fmla="*/ 118 h 150"/>
                  <a:gd name="T42" fmla="*/ 118 w 292"/>
                  <a:gd name="T43" fmla="*/ 114 h 150"/>
                  <a:gd name="T44" fmla="*/ 118 w 292"/>
                  <a:gd name="T45" fmla="*/ 90 h 150"/>
                  <a:gd name="T46" fmla="*/ 78 w 292"/>
                  <a:gd name="T47" fmla="*/ 94 h 150"/>
                  <a:gd name="T48" fmla="*/ 76 w 292"/>
                  <a:gd name="T49" fmla="*/ 88 h 150"/>
                  <a:gd name="T50" fmla="*/ 60 w 292"/>
                  <a:gd name="T51" fmla="*/ 64 h 150"/>
                  <a:gd name="T52" fmla="*/ 20 w 292"/>
                  <a:gd name="T53" fmla="*/ 64 h 150"/>
                  <a:gd name="T54" fmla="*/ 56 w 292"/>
                  <a:gd name="T55" fmla="*/ 46 h 150"/>
                  <a:gd name="T56" fmla="*/ 10 w 292"/>
                  <a:gd name="T57" fmla="*/ 36 h 150"/>
                  <a:gd name="T58" fmla="*/ 14 w 292"/>
                  <a:gd name="T59" fmla="*/ 18 h 150"/>
                  <a:gd name="T60" fmla="*/ 4 w 292"/>
                  <a:gd name="T61" fmla="*/ 0 h 150"/>
                  <a:gd name="T62" fmla="*/ 36 w 292"/>
                  <a:gd name="T63" fmla="*/ 22 h 150"/>
                  <a:gd name="T64" fmla="*/ 40 w 292"/>
                  <a:gd name="T65" fmla="*/ 0 h 1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92" h="150">
                    <a:moveTo>
                      <a:pt x="40" y="0"/>
                    </a:moveTo>
                    <a:lnTo>
                      <a:pt x="42" y="0"/>
                    </a:lnTo>
                    <a:lnTo>
                      <a:pt x="48" y="12"/>
                    </a:lnTo>
                    <a:lnTo>
                      <a:pt x="54" y="28"/>
                    </a:lnTo>
                    <a:lnTo>
                      <a:pt x="62" y="42"/>
                    </a:lnTo>
                    <a:lnTo>
                      <a:pt x="88" y="60"/>
                    </a:lnTo>
                    <a:lnTo>
                      <a:pt x="92" y="48"/>
                    </a:lnTo>
                    <a:lnTo>
                      <a:pt x="90" y="34"/>
                    </a:lnTo>
                    <a:lnTo>
                      <a:pt x="76" y="4"/>
                    </a:lnTo>
                    <a:lnTo>
                      <a:pt x="94" y="26"/>
                    </a:lnTo>
                    <a:lnTo>
                      <a:pt x="102" y="46"/>
                    </a:lnTo>
                    <a:lnTo>
                      <a:pt x="112" y="70"/>
                    </a:lnTo>
                    <a:lnTo>
                      <a:pt x="126" y="80"/>
                    </a:lnTo>
                    <a:lnTo>
                      <a:pt x="136" y="90"/>
                    </a:lnTo>
                    <a:lnTo>
                      <a:pt x="146" y="92"/>
                    </a:lnTo>
                    <a:lnTo>
                      <a:pt x="144" y="70"/>
                    </a:lnTo>
                    <a:lnTo>
                      <a:pt x="132" y="44"/>
                    </a:lnTo>
                    <a:lnTo>
                      <a:pt x="146" y="64"/>
                    </a:lnTo>
                    <a:lnTo>
                      <a:pt x="162" y="84"/>
                    </a:lnTo>
                    <a:lnTo>
                      <a:pt x="176" y="104"/>
                    </a:lnTo>
                    <a:lnTo>
                      <a:pt x="194" y="110"/>
                    </a:lnTo>
                    <a:lnTo>
                      <a:pt x="208" y="106"/>
                    </a:lnTo>
                    <a:lnTo>
                      <a:pt x="202" y="84"/>
                    </a:lnTo>
                    <a:lnTo>
                      <a:pt x="190" y="46"/>
                    </a:lnTo>
                    <a:lnTo>
                      <a:pt x="206" y="68"/>
                    </a:lnTo>
                    <a:lnTo>
                      <a:pt x="222" y="96"/>
                    </a:lnTo>
                    <a:lnTo>
                      <a:pt x="228" y="110"/>
                    </a:lnTo>
                    <a:lnTo>
                      <a:pt x="238" y="116"/>
                    </a:lnTo>
                    <a:lnTo>
                      <a:pt x="248" y="114"/>
                    </a:lnTo>
                    <a:lnTo>
                      <a:pt x="276" y="116"/>
                    </a:lnTo>
                    <a:lnTo>
                      <a:pt x="292" y="116"/>
                    </a:lnTo>
                    <a:lnTo>
                      <a:pt x="270" y="120"/>
                    </a:lnTo>
                    <a:lnTo>
                      <a:pt x="256" y="122"/>
                    </a:lnTo>
                    <a:lnTo>
                      <a:pt x="216" y="118"/>
                    </a:lnTo>
                    <a:lnTo>
                      <a:pt x="210" y="126"/>
                    </a:lnTo>
                    <a:lnTo>
                      <a:pt x="194" y="138"/>
                    </a:lnTo>
                    <a:lnTo>
                      <a:pt x="162" y="150"/>
                    </a:lnTo>
                    <a:lnTo>
                      <a:pt x="182" y="138"/>
                    </a:lnTo>
                    <a:lnTo>
                      <a:pt x="194" y="122"/>
                    </a:lnTo>
                    <a:lnTo>
                      <a:pt x="170" y="118"/>
                    </a:lnTo>
                    <a:lnTo>
                      <a:pt x="152" y="118"/>
                    </a:lnTo>
                    <a:lnTo>
                      <a:pt x="122" y="118"/>
                    </a:lnTo>
                    <a:lnTo>
                      <a:pt x="90" y="126"/>
                    </a:lnTo>
                    <a:lnTo>
                      <a:pt x="118" y="114"/>
                    </a:lnTo>
                    <a:lnTo>
                      <a:pt x="130" y="98"/>
                    </a:lnTo>
                    <a:lnTo>
                      <a:pt x="118" y="90"/>
                    </a:lnTo>
                    <a:lnTo>
                      <a:pt x="100" y="86"/>
                    </a:lnTo>
                    <a:lnTo>
                      <a:pt x="78" y="94"/>
                    </a:lnTo>
                    <a:lnTo>
                      <a:pt x="46" y="98"/>
                    </a:lnTo>
                    <a:lnTo>
                      <a:pt x="76" y="88"/>
                    </a:lnTo>
                    <a:lnTo>
                      <a:pt x="78" y="68"/>
                    </a:lnTo>
                    <a:lnTo>
                      <a:pt x="60" y="64"/>
                    </a:lnTo>
                    <a:lnTo>
                      <a:pt x="44" y="66"/>
                    </a:lnTo>
                    <a:lnTo>
                      <a:pt x="20" y="64"/>
                    </a:lnTo>
                    <a:lnTo>
                      <a:pt x="54" y="56"/>
                    </a:lnTo>
                    <a:lnTo>
                      <a:pt x="56" y="46"/>
                    </a:lnTo>
                    <a:lnTo>
                      <a:pt x="40" y="40"/>
                    </a:lnTo>
                    <a:lnTo>
                      <a:pt x="10" y="36"/>
                    </a:lnTo>
                    <a:lnTo>
                      <a:pt x="30" y="28"/>
                    </a:lnTo>
                    <a:lnTo>
                      <a:pt x="14" y="18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8" y="14"/>
                    </a:lnTo>
                    <a:lnTo>
                      <a:pt x="36" y="22"/>
                    </a:lnTo>
                    <a:lnTo>
                      <a:pt x="44" y="28"/>
                    </a:lnTo>
                    <a:lnTo>
                      <a:pt x="40" y="0"/>
                    </a:lnTo>
                    <a:close/>
                  </a:path>
                </a:pathLst>
              </a:custGeom>
              <a:solidFill>
                <a:srgbClr val="34494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7" name="Freeform 199"/>
              <p:cNvSpPr>
                <a:spLocks/>
              </p:cNvSpPr>
              <p:nvPr/>
            </p:nvSpPr>
            <p:spPr bwMode="auto">
              <a:xfrm>
                <a:off x="2490" y="1718"/>
                <a:ext cx="136" cy="22"/>
              </a:xfrm>
              <a:custGeom>
                <a:avLst/>
                <a:gdLst>
                  <a:gd name="T0" fmla="*/ 62 w 136"/>
                  <a:gd name="T1" fmla="*/ 20 h 22"/>
                  <a:gd name="T2" fmla="*/ 98 w 136"/>
                  <a:gd name="T3" fmla="*/ 22 h 22"/>
                  <a:gd name="T4" fmla="*/ 126 w 136"/>
                  <a:gd name="T5" fmla="*/ 14 h 22"/>
                  <a:gd name="T6" fmla="*/ 136 w 136"/>
                  <a:gd name="T7" fmla="*/ 4 h 22"/>
                  <a:gd name="T8" fmla="*/ 110 w 136"/>
                  <a:gd name="T9" fmla="*/ 4 h 22"/>
                  <a:gd name="T10" fmla="*/ 90 w 136"/>
                  <a:gd name="T11" fmla="*/ 8 h 22"/>
                  <a:gd name="T12" fmla="*/ 68 w 136"/>
                  <a:gd name="T13" fmla="*/ 6 h 22"/>
                  <a:gd name="T14" fmla="*/ 46 w 136"/>
                  <a:gd name="T15" fmla="*/ 8 h 22"/>
                  <a:gd name="T16" fmla="*/ 0 w 136"/>
                  <a:gd name="T17" fmla="*/ 0 h 22"/>
                  <a:gd name="T18" fmla="*/ 22 w 136"/>
                  <a:gd name="T19" fmla="*/ 16 h 22"/>
                  <a:gd name="T20" fmla="*/ 22 w 136"/>
                  <a:gd name="T21" fmla="*/ 16 h 22"/>
                  <a:gd name="T22" fmla="*/ 62 w 136"/>
                  <a:gd name="T23" fmla="*/ 20 h 22"/>
                  <a:gd name="T24" fmla="*/ 62 w 136"/>
                  <a:gd name="T25" fmla="*/ 20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6" h="22">
                    <a:moveTo>
                      <a:pt x="62" y="20"/>
                    </a:moveTo>
                    <a:lnTo>
                      <a:pt x="98" y="22"/>
                    </a:lnTo>
                    <a:lnTo>
                      <a:pt x="126" y="14"/>
                    </a:lnTo>
                    <a:lnTo>
                      <a:pt x="136" y="4"/>
                    </a:lnTo>
                    <a:lnTo>
                      <a:pt x="110" y="4"/>
                    </a:lnTo>
                    <a:lnTo>
                      <a:pt x="90" y="8"/>
                    </a:lnTo>
                    <a:lnTo>
                      <a:pt x="68" y="6"/>
                    </a:lnTo>
                    <a:lnTo>
                      <a:pt x="46" y="8"/>
                    </a:lnTo>
                    <a:lnTo>
                      <a:pt x="0" y="0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62" y="20"/>
                    </a:lnTo>
                    <a:lnTo>
                      <a:pt x="62" y="2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8" name="Freeform 200"/>
              <p:cNvSpPr>
                <a:spLocks/>
              </p:cNvSpPr>
              <p:nvPr/>
            </p:nvSpPr>
            <p:spPr bwMode="auto">
              <a:xfrm>
                <a:off x="2576" y="1726"/>
                <a:ext cx="128" cy="32"/>
              </a:xfrm>
              <a:custGeom>
                <a:avLst/>
                <a:gdLst>
                  <a:gd name="T0" fmla="*/ 30 w 128"/>
                  <a:gd name="T1" fmla="*/ 28 h 32"/>
                  <a:gd name="T2" fmla="*/ 76 w 128"/>
                  <a:gd name="T3" fmla="*/ 32 h 32"/>
                  <a:gd name="T4" fmla="*/ 104 w 128"/>
                  <a:gd name="T5" fmla="*/ 24 h 32"/>
                  <a:gd name="T6" fmla="*/ 128 w 128"/>
                  <a:gd name="T7" fmla="*/ 6 h 32"/>
                  <a:gd name="T8" fmla="*/ 118 w 128"/>
                  <a:gd name="T9" fmla="*/ 0 h 32"/>
                  <a:gd name="T10" fmla="*/ 98 w 128"/>
                  <a:gd name="T11" fmla="*/ 12 h 32"/>
                  <a:gd name="T12" fmla="*/ 74 w 128"/>
                  <a:gd name="T13" fmla="*/ 20 h 32"/>
                  <a:gd name="T14" fmla="*/ 54 w 128"/>
                  <a:gd name="T15" fmla="*/ 22 h 32"/>
                  <a:gd name="T16" fmla="*/ 0 w 128"/>
                  <a:gd name="T17" fmla="*/ 20 h 32"/>
                  <a:gd name="T18" fmla="*/ 30 w 128"/>
                  <a:gd name="T19" fmla="*/ 28 h 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28" h="32">
                    <a:moveTo>
                      <a:pt x="30" y="28"/>
                    </a:moveTo>
                    <a:lnTo>
                      <a:pt x="76" y="32"/>
                    </a:lnTo>
                    <a:lnTo>
                      <a:pt x="104" y="24"/>
                    </a:lnTo>
                    <a:lnTo>
                      <a:pt x="128" y="6"/>
                    </a:lnTo>
                    <a:lnTo>
                      <a:pt x="118" y="0"/>
                    </a:lnTo>
                    <a:lnTo>
                      <a:pt x="98" y="12"/>
                    </a:lnTo>
                    <a:lnTo>
                      <a:pt x="74" y="20"/>
                    </a:lnTo>
                    <a:lnTo>
                      <a:pt x="54" y="22"/>
                    </a:lnTo>
                    <a:lnTo>
                      <a:pt x="0" y="20"/>
                    </a:lnTo>
                    <a:lnTo>
                      <a:pt x="30" y="28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19" name="Freeform 201"/>
              <p:cNvSpPr>
                <a:spLocks/>
              </p:cNvSpPr>
              <p:nvPr/>
            </p:nvSpPr>
            <p:spPr bwMode="auto">
              <a:xfrm>
                <a:off x="2474" y="1692"/>
                <a:ext cx="88" cy="22"/>
              </a:xfrm>
              <a:custGeom>
                <a:avLst/>
                <a:gdLst>
                  <a:gd name="T0" fmla="*/ 84 w 88"/>
                  <a:gd name="T1" fmla="*/ 18 h 22"/>
                  <a:gd name="T2" fmla="*/ 60 w 88"/>
                  <a:gd name="T3" fmla="*/ 20 h 22"/>
                  <a:gd name="T4" fmla="*/ 34 w 88"/>
                  <a:gd name="T5" fmla="*/ 22 h 22"/>
                  <a:gd name="T6" fmla="*/ 12 w 88"/>
                  <a:gd name="T7" fmla="*/ 14 h 22"/>
                  <a:gd name="T8" fmla="*/ 0 w 88"/>
                  <a:gd name="T9" fmla="*/ 0 h 22"/>
                  <a:gd name="T10" fmla="*/ 12 w 88"/>
                  <a:gd name="T11" fmla="*/ 6 h 22"/>
                  <a:gd name="T12" fmla="*/ 36 w 88"/>
                  <a:gd name="T13" fmla="*/ 12 h 22"/>
                  <a:gd name="T14" fmla="*/ 58 w 88"/>
                  <a:gd name="T15" fmla="*/ 2 h 22"/>
                  <a:gd name="T16" fmla="*/ 88 w 88"/>
                  <a:gd name="T17" fmla="*/ 0 h 22"/>
                  <a:gd name="T18" fmla="*/ 84 w 88"/>
                  <a:gd name="T19" fmla="*/ 18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88" h="22">
                    <a:moveTo>
                      <a:pt x="84" y="18"/>
                    </a:moveTo>
                    <a:lnTo>
                      <a:pt x="60" y="20"/>
                    </a:lnTo>
                    <a:lnTo>
                      <a:pt x="34" y="22"/>
                    </a:lnTo>
                    <a:lnTo>
                      <a:pt x="12" y="14"/>
                    </a:lnTo>
                    <a:lnTo>
                      <a:pt x="0" y="0"/>
                    </a:lnTo>
                    <a:lnTo>
                      <a:pt x="12" y="6"/>
                    </a:lnTo>
                    <a:lnTo>
                      <a:pt x="36" y="12"/>
                    </a:lnTo>
                    <a:lnTo>
                      <a:pt x="58" y="2"/>
                    </a:lnTo>
                    <a:lnTo>
                      <a:pt x="88" y="0"/>
                    </a:lnTo>
                    <a:lnTo>
                      <a:pt x="84" y="18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20" name="Freeform 202"/>
              <p:cNvSpPr>
                <a:spLocks/>
              </p:cNvSpPr>
              <p:nvPr/>
            </p:nvSpPr>
            <p:spPr bwMode="auto">
              <a:xfrm>
                <a:off x="2450" y="1658"/>
                <a:ext cx="66" cy="22"/>
              </a:xfrm>
              <a:custGeom>
                <a:avLst/>
                <a:gdLst>
                  <a:gd name="T0" fmla="*/ 64 w 66"/>
                  <a:gd name="T1" fmla="*/ 22 h 22"/>
                  <a:gd name="T2" fmla="*/ 34 w 66"/>
                  <a:gd name="T3" fmla="*/ 22 h 22"/>
                  <a:gd name="T4" fmla="*/ 16 w 66"/>
                  <a:gd name="T5" fmla="*/ 18 h 22"/>
                  <a:gd name="T6" fmla="*/ 0 w 66"/>
                  <a:gd name="T7" fmla="*/ 0 h 22"/>
                  <a:gd name="T8" fmla="*/ 26 w 66"/>
                  <a:gd name="T9" fmla="*/ 8 h 22"/>
                  <a:gd name="T10" fmla="*/ 50 w 66"/>
                  <a:gd name="T11" fmla="*/ 8 h 22"/>
                  <a:gd name="T12" fmla="*/ 66 w 66"/>
                  <a:gd name="T13" fmla="*/ 12 h 22"/>
                  <a:gd name="T14" fmla="*/ 64 w 66"/>
                  <a:gd name="T15" fmla="*/ 22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66" h="22">
                    <a:moveTo>
                      <a:pt x="64" y="22"/>
                    </a:moveTo>
                    <a:lnTo>
                      <a:pt x="34" y="22"/>
                    </a:lnTo>
                    <a:lnTo>
                      <a:pt x="16" y="18"/>
                    </a:lnTo>
                    <a:lnTo>
                      <a:pt x="0" y="0"/>
                    </a:lnTo>
                    <a:lnTo>
                      <a:pt x="26" y="8"/>
                    </a:lnTo>
                    <a:lnTo>
                      <a:pt x="50" y="8"/>
                    </a:lnTo>
                    <a:lnTo>
                      <a:pt x="66" y="12"/>
                    </a:lnTo>
                    <a:lnTo>
                      <a:pt x="64" y="22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21" name="Freeform 203"/>
              <p:cNvSpPr>
                <a:spLocks/>
              </p:cNvSpPr>
              <p:nvPr/>
            </p:nvSpPr>
            <p:spPr bwMode="auto">
              <a:xfrm>
                <a:off x="2444" y="1634"/>
                <a:ext cx="54" cy="16"/>
              </a:xfrm>
              <a:custGeom>
                <a:avLst/>
                <a:gdLst>
                  <a:gd name="T0" fmla="*/ 42 w 54"/>
                  <a:gd name="T1" fmla="*/ 16 h 16"/>
                  <a:gd name="T2" fmla="*/ 22 w 54"/>
                  <a:gd name="T3" fmla="*/ 16 h 16"/>
                  <a:gd name="T4" fmla="*/ 0 w 54"/>
                  <a:gd name="T5" fmla="*/ 0 h 16"/>
                  <a:gd name="T6" fmla="*/ 24 w 54"/>
                  <a:gd name="T7" fmla="*/ 4 h 16"/>
                  <a:gd name="T8" fmla="*/ 54 w 54"/>
                  <a:gd name="T9" fmla="*/ 8 h 16"/>
                  <a:gd name="T10" fmla="*/ 42 w 54"/>
                  <a:gd name="T11" fmla="*/ 16 h 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54" h="16">
                    <a:moveTo>
                      <a:pt x="42" y="16"/>
                    </a:moveTo>
                    <a:lnTo>
                      <a:pt x="22" y="16"/>
                    </a:lnTo>
                    <a:lnTo>
                      <a:pt x="0" y="0"/>
                    </a:lnTo>
                    <a:lnTo>
                      <a:pt x="24" y="4"/>
                    </a:lnTo>
                    <a:lnTo>
                      <a:pt x="54" y="8"/>
                    </a:lnTo>
                    <a:lnTo>
                      <a:pt x="42" y="16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22" name="Freeform 204"/>
              <p:cNvSpPr>
                <a:spLocks/>
              </p:cNvSpPr>
              <p:nvPr/>
            </p:nvSpPr>
            <p:spPr bwMode="auto">
              <a:xfrm>
                <a:off x="2444" y="1592"/>
                <a:ext cx="26" cy="26"/>
              </a:xfrm>
              <a:custGeom>
                <a:avLst/>
                <a:gdLst>
                  <a:gd name="T0" fmla="*/ 26 w 26"/>
                  <a:gd name="T1" fmla="*/ 26 h 26"/>
                  <a:gd name="T2" fmla="*/ 4 w 26"/>
                  <a:gd name="T3" fmla="*/ 18 h 26"/>
                  <a:gd name="T4" fmla="*/ 0 w 26"/>
                  <a:gd name="T5" fmla="*/ 0 h 26"/>
                  <a:gd name="T6" fmla="*/ 14 w 26"/>
                  <a:gd name="T7" fmla="*/ 10 h 26"/>
                  <a:gd name="T8" fmla="*/ 26 w 26"/>
                  <a:gd name="T9" fmla="*/ 26 h 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" h="26">
                    <a:moveTo>
                      <a:pt x="26" y="26"/>
                    </a:moveTo>
                    <a:lnTo>
                      <a:pt x="4" y="18"/>
                    </a:lnTo>
                    <a:lnTo>
                      <a:pt x="0" y="0"/>
                    </a:lnTo>
                    <a:lnTo>
                      <a:pt x="14" y="10"/>
                    </a:lnTo>
                    <a:lnTo>
                      <a:pt x="26" y="26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23" name="Freeform 205"/>
              <p:cNvSpPr>
                <a:spLocks/>
              </p:cNvSpPr>
              <p:nvPr/>
            </p:nvSpPr>
            <p:spPr bwMode="auto">
              <a:xfrm>
                <a:off x="2630" y="1618"/>
                <a:ext cx="2" cy="38"/>
              </a:xfrm>
              <a:custGeom>
                <a:avLst/>
                <a:gdLst>
                  <a:gd name="T0" fmla="*/ 0 w 2"/>
                  <a:gd name="T1" fmla="*/ 0 h 38"/>
                  <a:gd name="T2" fmla="*/ 0 w 2"/>
                  <a:gd name="T3" fmla="*/ 38 h 38"/>
                  <a:gd name="T4" fmla="*/ 2 w 2"/>
                  <a:gd name="T5" fmla="*/ 10 h 38"/>
                  <a:gd name="T6" fmla="*/ 0 w 2"/>
                  <a:gd name="T7" fmla="*/ 0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" h="38">
                    <a:moveTo>
                      <a:pt x="0" y="0"/>
                    </a:moveTo>
                    <a:lnTo>
                      <a:pt x="0" y="38"/>
                    </a:lnTo>
                    <a:lnTo>
                      <a:pt x="2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7324" name="Freeform 206"/>
              <p:cNvSpPr>
                <a:spLocks/>
              </p:cNvSpPr>
              <p:nvPr/>
            </p:nvSpPr>
            <p:spPr bwMode="auto">
              <a:xfrm>
                <a:off x="2630" y="1586"/>
                <a:ext cx="58" cy="100"/>
              </a:xfrm>
              <a:custGeom>
                <a:avLst/>
                <a:gdLst>
                  <a:gd name="T0" fmla="*/ 0 w 58"/>
                  <a:gd name="T1" fmla="*/ 0 h 100"/>
                  <a:gd name="T2" fmla="*/ 0 w 58"/>
                  <a:gd name="T3" fmla="*/ 4 h 100"/>
                  <a:gd name="T4" fmla="*/ 20 w 58"/>
                  <a:gd name="T5" fmla="*/ 32 h 100"/>
                  <a:gd name="T6" fmla="*/ 34 w 58"/>
                  <a:gd name="T7" fmla="*/ 56 h 100"/>
                  <a:gd name="T8" fmla="*/ 58 w 58"/>
                  <a:gd name="T9" fmla="*/ 100 h 100"/>
                  <a:gd name="T10" fmla="*/ 58 w 58"/>
                  <a:gd name="T11" fmla="*/ 72 h 100"/>
                  <a:gd name="T12" fmla="*/ 46 w 58"/>
                  <a:gd name="T13" fmla="*/ 48 h 100"/>
                  <a:gd name="T14" fmla="*/ 30 w 58"/>
                  <a:gd name="T15" fmla="*/ 24 h 100"/>
                  <a:gd name="T16" fmla="*/ 12 w 58"/>
                  <a:gd name="T17" fmla="*/ 8 h 100"/>
                  <a:gd name="T18" fmla="*/ 4 w 58"/>
                  <a:gd name="T19" fmla="*/ 0 h 100"/>
                  <a:gd name="T20" fmla="*/ 0 w 58"/>
                  <a:gd name="T21" fmla="*/ 0 h 1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58" h="100">
                    <a:moveTo>
                      <a:pt x="0" y="0"/>
                    </a:moveTo>
                    <a:lnTo>
                      <a:pt x="0" y="4"/>
                    </a:lnTo>
                    <a:lnTo>
                      <a:pt x="20" y="32"/>
                    </a:lnTo>
                    <a:lnTo>
                      <a:pt x="34" y="56"/>
                    </a:lnTo>
                    <a:lnTo>
                      <a:pt x="58" y="100"/>
                    </a:lnTo>
                    <a:lnTo>
                      <a:pt x="58" y="72"/>
                    </a:lnTo>
                    <a:lnTo>
                      <a:pt x="46" y="48"/>
                    </a:lnTo>
                    <a:lnTo>
                      <a:pt x="30" y="24"/>
                    </a:lnTo>
                    <a:lnTo>
                      <a:pt x="12" y="8"/>
                    </a:lnTo>
                    <a:lnTo>
                      <a:pt x="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7A06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sp>
          <p:nvSpPr>
            <p:cNvPr id="16" name="Freeform 208"/>
            <p:cNvSpPr>
              <a:spLocks/>
            </p:cNvSpPr>
            <p:nvPr/>
          </p:nvSpPr>
          <p:spPr bwMode="auto">
            <a:xfrm>
              <a:off x="2626" y="1586"/>
              <a:ext cx="4" cy="4"/>
            </a:xfrm>
            <a:custGeom>
              <a:avLst/>
              <a:gdLst>
                <a:gd name="T0" fmla="*/ 4 w 4"/>
                <a:gd name="T1" fmla="*/ 4 h 4"/>
                <a:gd name="T2" fmla="*/ 4 w 4"/>
                <a:gd name="T3" fmla="*/ 0 h 4"/>
                <a:gd name="T4" fmla="*/ 0 w 4"/>
                <a:gd name="T5" fmla="*/ 0 h 4"/>
                <a:gd name="T6" fmla="*/ 4 w 4"/>
                <a:gd name="T7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4">
                  <a:moveTo>
                    <a:pt x="4" y="4"/>
                  </a:moveTo>
                  <a:lnTo>
                    <a:pt x="4" y="0"/>
                  </a:lnTo>
                  <a:lnTo>
                    <a:pt x="0" y="0"/>
                  </a:lnTo>
                  <a:lnTo>
                    <a:pt x="4" y="4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09"/>
            <p:cNvSpPr>
              <a:spLocks/>
            </p:cNvSpPr>
            <p:nvPr/>
          </p:nvSpPr>
          <p:spPr bwMode="auto">
            <a:xfrm>
              <a:off x="2576" y="1586"/>
              <a:ext cx="54" cy="72"/>
            </a:xfrm>
            <a:custGeom>
              <a:avLst/>
              <a:gdLst>
                <a:gd name="T0" fmla="*/ 54 w 54"/>
                <a:gd name="T1" fmla="*/ 70 h 72"/>
                <a:gd name="T2" fmla="*/ 54 w 54"/>
                <a:gd name="T3" fmla="*/ 32 h 72"/>
                <a:gd name="T4" fmla="*/ 42 w 54"/>
                <a:gd name="T5" fmla="*/ 0 h 72"/>
                <a:gd name="T6" fmla="*/ 0 w 54"/>
                <a:gd name="T7" fmla="*/ 0 h 72"/>
                <a:gd name="T8" fmla="*/ 20 w 54"/>
                <a:gd name="T9" fmla="*/ 18 h 72"/>
                <a:gd name="T10" fmla="*/ 32 w 54"/>
                <a:gd name="T11" fmla="*/ 48 h 72"/>
                <a:gd name="T12" fmla="*/ 42 w 54"/>
                <a:gd name="T13" fmla="*/ 66 h 72"/>
                <a:gd name="T14" fmla="*/ 54 w 54"/>
                <a:gd name="T15" fmla="*/ 72 h 72"/>
                <a:gd name="T16" fmla="*/ 54 w 54"/>
                <a:gd name="T17" fmla="*/ 7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4" h="72">
                  <a:moveTo>
                    <a:pt x="54" y="70"/>
                  </a:moveTo>
                  <a:lnTo>
                    <a:pt x="54" y="32"/>
                  </a:lnTo>
                  <a:lnTo>
                    <a:pt x="42" y="0"/>
                  </a:lnTo>
                  <a:lnTo>
                    <a:pt x="0" y="0"/>
                  </a:lnTo>
                  <a:lnTo>
                    <a:pt x="20" y="18"/>
                  </a:lnTo>
                  <a:lnTo>
                    <a:pt x="32" y="48"/>
                  </a:lnTo>
                  <a:lnTo>
                    <a:pt x="42" y="66"/>
                  </a:lnTo>
                  <a:lnTo>
                    <a:pt x="54" y="72"/>
                  </a:lnTo>
                  <a:lnTo>
                    <a:pt x="54" y="7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0"/>
            <p:cNvSpPr>
              <a:spLocks/>
            </p:cNvSpPr>
            <p:nvPr/>
          </p:nvSpPr>
          <p:spPr bwMode="auto">
            <a:xfrm>
              <a:off x="2546" y="1586"/>
              <a:ext cx="24" cy="28"/>
            </a:xfrm>
            <a:custGeom>
              <a:avLst/>
              <a:gdLst>
                <a:gd name="T0" fmla="*/ 0 w 24"/>
                <a:gd name="T1" fmla="*/ 0 h 28"/>
                <a:gd name="T2" fmla="*/ 18 w 24"/>
                <a:gd name="T3" fmla="*/ 0 h 28"/>
                <a:gd name="T4" fmla="*/ 24 w 24"/>
                <a:gd name="T5" fmla="*/ 28 h 28"/>
                <a:gd name="T6" fmla="*/ 0 w 24"/>
                <a:gd name="T7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28">
                  <a:moveTo>
                    <a:pt x="0" y="0"/>
                  </a:moveTo>
                  <a:lnTo>
                    <a:pt x="18" y="0"/>
                  </a:lnTo>
                  <a:lnTo>
                    <a:pt x="24" y="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11"/>
            <p:cNvSpPr>
              <a:spLocks/>
            </p:cNvSpPr>
            <p:nvPr/>
          </p:nvSpPr>
          <p:spPr bwMode="auto">
            <a:xfrm>
              <a:off x="2512" y="1586"/>
              <a:ext cx="12" cy="10"/>
            </a:xfrm>
            <a:custGeom>
              <a:avLst/>
              <a:gdLst>
                <a:gd name="T0" fmla="*/ 0 w 12"/>
                <a:gd name="T1" fmla="*/ 0 h 10"/>
                <a:gd name="T2" fmla="*/ 10 w 12"/>
                <a:gd name="T3" fmla="*/ 0 h 10"/>
                <a:gd name="T4" fmla="*/ 12 w 12"/>
                <a:gd name="T5" fmla="*/ 10 h 10"/>
                <a:gd name="T6" fmla="*/ 0 w 12"/>
                <a:gd name="T7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0">
                  <a:moveTo>
                    <a:pt x="0" y="0"/>
                  </a:moveTo>
                  <a:lnTo>
                    <a:pt x="10" y="0"/>
                  </a:lnTo>
                  <a:lnTo>
                    <a:pt x="12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12"/>
            <p:cNvSpPr>
              <a:spLocks/>
            </p:cNvSpPr>
            <p:nvPr/>
          </p:nvSpPr>
          <p:spPr bwMode="auto">
            <a:xfrm>
              <a:off x="2412" y="1710"/>
              <a:ext cx="264" cy="176"/>
            </a:xfrm>
            <a:custGeom>
              <a:avLst/>
              <a:gdLst>
                <a:gd name="T0" fmla="*/ 264 w 264"/>
                <a:gd name="T1" fmla="*/ 138 h 176"/>
                <a:gd name="T2" fmla="*/ 242 w 264"/>
                <a:gd name="T3" fmla="*/ 150 h 176"/>
                <a:gd name="T4" fmla="*/ 208 w 264"/>
                <a:gd name="T5" fmla="*/ 150 h 176"/>
                <a:gd name="T6" fmla="*/ 198 w 264"/>
                <a:gd name="T7" fmla="*/ 164 h 176"/>
                <a:gd name="T8" fmla="*/ 178 w 264"/>
                <a:gd name="T9" fmla="*/ 176 h 176"/>
                <a:gd name="T10" fmla="*/ 126 w 264"/>
                <a:gd name="T11" fmla="*/ 172 h 176"/>
                <a:gd name="T12" fmla="*/ 94 w 264"/>
                <a:gd name="T13" fmla="*/ 170 h 176"/>
                <a:gd name="T14" fmla="*/ 96 w 264"/>
                <a:gd name="T15" fmla="*/ 162 h 176"/>
                <a:gd name="T16" fmla="*/ 76 w 264"/>
                <a:gd name="T17" fmla="*/ 162 h 176"/>
                <a:gd name="T18" fmla="*/ 78 w 264"/>
                <a:gd name="T19" fmla="*/ 156 h 176"/>
                <a:gd name="T20" fmla="*/ 60 w 264"/>
                <a:gd name="T21" fmla="*/ 154 h 176"/>
                <a:gd name="T22" fmla="*/ 60 w 264"/>
                <a:gd name="T23" fmla="*/ 148 h 176"/>
                <a:gd name="T24" fmla="*/ 46 w 264"/>
                <a:gd name="T25" fmla="*/ 142 h 176"/>
                <a:gd name="T26" fmla="*/ 34 w 264"/>
                <a:gd name="T27" fmla="*/ 136 h 176"/>
                <a:gd name="T28" fmla="*/ 42 w 264"/>
                <a:gd name="T29" fmla="*/ 132 h 176"/>
                <a:gd name="T30" fmla="*/ 22 w 264"/>
                <a:gd name="T31" fmla="*/ 122 h 176"/>
                <a:gd name="T32" fmla="*/ 28 w 264"/>
                <a:gd name="T33" fmla="*/ 114 h 176"/>
                <a:gd name="T34" fmla="*/ 12 w 264"/>
                <a:gd name="T35" fmla="*/ 106 h 176"/>
                <a:gd name="T36" fmla="*/ 12 w 264"/>
                <a:gd name="T37" fmla="*/ 96 h 176"/>
                <a:gd name="T38" fmla="*/ 6 w 264"/>
                <a:gd name="T39" fmla="*/ 84 h 176"/>
                <a:gd name="T40" fmla="*/ 10 w 264"/>
                <a:gd name="T41" fmla="*/ 76 h 176"/>
                <a:gd name="T42" fmla="*/ 2 w 264"/>
                <a:gd name="T43" fmla="*/ 62 h 176"/>
                <a:gd name="T44" fmla="*/ 4 w 264"/>
                <a:gd name="T45" fmla="*/ 54 h 176"/>
                <a:gd name="T46" fmla="*/ 0 w 264"/>
                <a:gd name="T47" fmla="*/ 42 h 176"/>
                <a:gd name="T48" fmla="*/ 4 w 264"/>
                <a:gd name="T49" fmla="*/ 18 h 176"/>
                <a:gd name="T50" fmla="*/ 2 w 264"/>
                <a:gd name="T51" fmla="*/ 2 h 176"/>
                <a:gd name="T52" fmla="*/ 24 w 264"/>
                <a:gd name="T53" fmla="*/ 8 h 176"/>
                <a:gd name="T54" fmla="*/ 20 w 264"/>
                <a:gd name="T55" fmla="*/ 0 h 176"/>
                <a:gd name="T56" fmla="*/ 36 w 264"/>
                <a:gd name="T57" fmla="*/ 10 h 176"/>
                <a:gd name="T58" fmla="*/ 36 w 264"/>
                <a:gd name="T59" fmla="*/ 0 h 176"/>
                <a:gd name="T60" fmla="*/ 56 w 264"/>
                <a:gd name="T61" fmla="*/ 18 h 176"/>
                <a:gd name="T62" fmla="*/ 56 w 264"/>
                <a:gd name="T63" fmla="*/ 8 h 176"/>
                <a:gd name="T64" fmla="*/ 78 w 264"/>
                <a:gd name="T65" fmla="*/ 14 h 176"/>
                <a:gd name="T66" fmla="*/ 78 w 264"/>
                <a:gd name="T67" fmla="*/ 6 h 176"/>
                <a:gd name="T68" fmla="*/ 100 w 264"/>
                <a:gd name="T69" fmla="*/ 12 h 176"/>
                <a:gd name="T70" fmla="*/ 114 w 264"/>
                <a:gd name="T71" fmla="*/ 20 h 176"/>
                <a:gd name="T72" fmla="*/ 114 w 264"/>
                <a:gd name="T73" fmla="*/ 10 h 176"/>
                <a:gd name="T74" fmla="*/ 140 w 264"/>
                <a:gd name="T75" fmla="*/ 26 h 176"/>
                <a:gd name="T76" fmla="*/ 150 w 264"/>
                <a:gd name="T77" fmla="*/ 34 h 176"/>
                <a:gd name="T78" fmla="*/ 150 w 264"/>
                <a:gd name="T79" fmla="*/ 26 h 176"/>
                <a:gd name="T80" fmla="*/ 164 w 264"/>
                <a:gd name="T81" fmla="*/ 40 h 176"/>
                <a:gd name="T82" fmla="*/ 170 w 264"/>
                <a:gd name="T83" fmla="*/ 50 h 176"/>
                <a:gd name="T84" fmla="*/ 172 w 264"/>
                <a:gd name="T85" fmla="*/ 42 h 176"/>
                <a:gd name="T86" fmla="*/ 184 w 264"/>
                <a:gd name="T87" fmla="*/ 54 h 176"/>
                <a:gd name="T88" fmla="*/ 194 w 264"/>
                <a:gd name="T89" fmla="*/ 76 h 176"/>
                <a:gd name="T90" fmla="*/ 202 w 264"/>
                <a:gd name="T91" fmla="*/ 98 h 176"/>
                <a:gd name="T92" fmla="*/ 214 w 264"/>
                <a:gd name="T93" fmla="*/ 124 h 176"/>
                <a:gd name="T94" fmla="*/ 222 w 264"/>
                <a:gd name="T95" fmla="*/ 140 h 176"/>
                <a:gd name="T96" fmla="*/ 248 w 264"/>
                <a:gd name="T97" fmla="*/ 140 h 176"/>
                <a:gd name="T98" fmla="*/ 264 w 264"/>
                <a:gd name="T99" fmla="*/ 126 h 176"/>
                <a:gd name="T100" fmla="*/ 264 w 264"/>
                <a:gd name="T101" fmla="*/ 138 h 1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64" h="176">
                  <a:moveTo>
                    <a:pt x="264" y="138"/>
                  </a:moveTo>
                  <a:lnTo>
                    <a:pt x="242" y="150"/>
                  </a:lnTo>
                  <a:lnTo>
                    <a:pt x="208" y="150"/>
                  </a:lnTo>
                  <a:lnTo>
                    <a:pt x="198" y="164"/>
                  </a:lnTo>
                  <a:lnTo>
                    <a:pt x="178" y="176"/>
                  </a:lnTo>
                  <a:lnTo>
                    <a:pt x="126" y="172"/>
                  </a:lnTo>
                  <a:lnTo>
                    <a:pt x="94" y="170"/>
                  </a:lnTo>
                  <a:lnTo>
                    <a:pt x="96" y="162"/>
                  </a:lnTo>
                  <a:lnTo>
                    <a:pt x="76" y="162"/>
                  </a:lnTo>
                  <a:lnTo>
                    <a:pt x="78" y="156"/>
                  </a:lnTo>
                  <a:lnTo>
                    <a:pt x="60" y="154"/>
                  </a:lnTo>
                  <a:lnTo>
                    <a:pt x="60" y="148"/>
                  </a:lnTo>
                  <a:lnTo>
                    <a:pt x="46" y="142"/>
                  </a:lnTo>
                  <a:lnTo>
                    <a:pt x="34" y="136"/>
                  </a:lnTo>
                  <a:lnTo>
                    <a:pt x="42" y="132"/>
                  </a:lnTo>
                  <a:lnTo>
                    <a:pt x="22" y="122"/>
                  </a:lnTo>
                  <a:lnTo>
                    <a:pt x="28" y="114"/>
                  </a:lnTo>
                  <a:lnTo>
                    <a:pt x="12" y="106"/>
                  </a:lnTo>
                  <a:lnTo>
                    <a:pt x="12" y="96"/>
                  </a:lnTo>
                  <a:lnTo>
                    <a:pt x="6" y="84"/>
                  </a:lnTo>
                  <a:lnTo>
                    <a:pt x="10" y="76"/>
                  </a:lnTo>
                  <a:lnTo>
                    <a:pt x="2" y="62"/>
                  </a:lnTo>
                  <a:lnTo>
                    <a:pt x="4" y="54"/>
                  </a:lnTo>
                  <a:lnTo>
                    <a:pt x="0" y="42"/>
                  </a:lnTo>
                  <a:lnTo>
                    <a:pt x="4" y="18"/>
                  </a:lnTo>
                  <a:lnTo>
                    <a:pt x="2" y="2"/>
                  </a:lnTo>
                  <a:lnTo>
                    <a:pt x="24" y="8"/>
                  </a:lnTo>
                  <a:lnTo>
                    <a:pt x="20" y="0"/>
                  </a:lnTo>
                  <a:lnTo>
                    <a:pt x="36" y="10"/>
                  </a:lnTo>
                  <a:lnTo>
                    <a:pt x="36" y="0"/>
                  </a:lnTo>
                  <a:lnTo>
                    <a:pt x="56" y="18"/>
                  </a:lnTo>
                  <a:lnTo>
                    <a:pt x="56" y="8"/>
                  </a:lnTo>
                  <a:lnTo>
                    <a:pt x="78" y="14"/>
                  </a:lnTo>
                  <a:lnTo>
                    <a:pt x="78" y="6"/>
                  </a:lnTo>
                  <a:lnTo>
                    <a:pt x="100" y="12"/>
                  </a:lnTo>
                  <a:lnTo>
                    <a:pt x="114" y="20"/>
                  </a:lnTo>
                  <a:lnTo>
                    <a:pt x="114" y="10"/>
                  </a:lnTo>
                  <a:lnTo>
                    <a:pt x="140" y="26"/>
                  </a:lnTo>
                  <a:lnTo>
                    <a:pt x="150" y="34"/>
                  </a:lnTo>
                  <a:lnTo>
                    <a:pt x="150" y="26"/>
                  </a:lnTo>
                  <a:lnTo>
                    <a:pt x="164" y="40"/>
                  </a:lnTo>
                  <a:lnTo>
                    <a:pt x="170" y="50"/>
                  </a:lnTo>
                  <a:lnTo>
                    <a:pt x="172" y="42"/>
                  </a:lnTo>
                  <a:lnTo>
                    <a:pt x="184" y="54"/>
                  </a:lnTo>
                  <a:lnTo>
                    <a:pt x="194" y="76"/>
                  </a:lnTo>
                  <a:lnTo>
                    <a:pt x="202" y="98"/>
                  </a:lnTo>
                  <a:lnTo>
                    <a:pt x="214" y="124"/>
                  </a:lnTo>
                  <a:lnTo>
                    <a:pt x="222" y="140"/>
                  </a:lnTo>
                  <a:lnTo>
                    <a:pt x="248" y="140"/>
                  </a:lnTo>
                  <a:lnTo>
                    <a:pt x="264" y="126"/>
                  </a:lnTo>
                  <a:lnTo>
                    <a:pt x="264" y="138"/>
                  </a:lnTo>
                  <a:close/>
                </a:path>
              </a:pathLst>
            </a:custGeom>
            <a:solidFill>
              <a:srgbClr val="6E80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3"/>
            <p:cNvSpPr>
              <a:spLocks/>
            </p:cNvSpPr>
            <p:nvPr/>
          </p:nvSpPr>
          <p:spPr bwMode="auto">
            <a:xfrm>
              <a:off x="2414" y="1712"/>
              <a:ext cx="242" cy="160"/>
            </a:xfrm>
            <a:custGeom>
              <a:avLst/>
              <a:gdLst>
                <a:gd name="T0" fmla="*/ 184 w 242"/>
                <a:gd name="T1" fmla="*/ 142 h 160"/>
                <a:gd name="T2" fmla="*/ 138 w 242"/>
                <a:gd name="T3" fmla="*/ 160 h 160"/>
                <a:gd name="T4" fmla="*/ 138 w 242"/>
                <a:gd name="T5" fmla="*/ 150 h 160"/>
                <a:gd name="T6" fmla="*/ 144 w 242"/>
                <a:gd name="T7" fmla="*/ 148 h 160"/>
                <a:gd name="T8" fmla="*/ 148 w 242"/>
                <a:gd name="T9" fmla="*/ 142 h 160"/>
                <a:gd name="T10" fmla="*/ 140 w 242"/>
                <a:gd name="T11" fmla="*/ 136 h 160"/>
                <a:gd name="T12" fmla="*/ 110 w 242"/>
                <a:gd name="T13" fmla="*/ 136 h 160"/>
                <a:gd name="T14" fmla="*/ 88 w 242"/>
                <a:gd name="T15" fmla="*/ 128 h 160"/>
                <a:gd name="T16" fmla="*/ 104 w 242"/>
                <a:gd name="T17" fmla="*/ 116 h 160"/>
                <a:gd name="T18" fmla="*/ 88 w 242"/>
                <a:gd name="T19" fmla="*/ 108 h 160"/>
                <a:gd name="T20" fmla="*/ 42 w 242"/>
                <a:gd name="T21" fmla="*/ 110 h 160"/>
                <a:gd name="T22" fmla="*/ 68 w 242"/>
                <a:gd name="T23" fmla="*/ 92 h 160"/>
                <a:gd name="T24" fmla="*/ 50 w 242"/>
                <a:gd name="T25" fmla="*/ 84 h 160"/>
                <a:gd name="T26" fmla="*/ 30 w 242"/>
                <a:gd name="T27" fmla="*/ 84 h 160"/>
                <a:gd name="T28" fmla="*/ 42 w 242"/>
                <a:gd name="T29" fmla="*/ 78 h 160"/>
                <a:gd name="T30" fmla="*/ 44 w 242"/>
                <a:gd name="T31" fmla="*/ 72 h 160"/>
                <a:gd name="T32" fmla="*/ 40 w 242"/>
                <a:gd name="T33" fmla="*/ 64 h 160"/>
                <a:gd name="T34" fmla="*/ 20 w 242"/>
                <a:gd name="T35" fmla="*/ 58 h 160"/>
                <a:gd name="T36" fmla="*/ 24 w 242"/>
                <a:gd name="T37" fmla="*/ 52 h 160"/>
                <a:gd name="T38" fmla="*/ 32 w 242"/>
                <a:gd name="T39" fmla="*/ 52 h 160"/>
                <a:gd name="T40" fmla="*/ 18 w 242"/>
                <a:gd name="T41" fmla="*/ 28 h 160"/>
                <a:gd name="T42" fmla="*/ 0 w 242"/>
                <a:gd name="T43" fmla="*/ 0 h 160"/>
                <a:gd name="T44" fmla="*/ 20 w 242"/>
                <a:gd name="T45" fmla="*/ 16 h 160"/>
                <a:gd name="T46" fmla="*/ 30 w 242"/>
                <a:gd name="T47" fmla="*/ 14 h 160"/>
                <a:gd name="T48" fmla="*/ 30 w 242"/>
                <a:gd name="T49" fmla="*/ 28 h 160"/>
                <a:gd name="T50" fmla="*/ 34 w 242"/>
                <a:gd name="T51" fmla="*/ 36 h 160"/>
                <a:gd name="T52" fmla="*/ 42 w 242"/>
                <a:gd name="T53" fmla="*/ 24 h 160"/>
                <a:gd name="T54" fmla="*/ 54 w 242"/>
                <a:gd name="T55" fmla="*/ 46 h 160"/>
                <a:gd name="T56" fmla="*/ 60 w 242"/>
                <a:gd name="T57" fmla="*/ 52 h 160"/>
                <a:gd name="T58" fmla="*/ 68 w 242"/>
                <a:gd name="T59" fmla="*/ 54 h 160"/>
                <a:gd name="T60" fmla="*/ 72 w 242"/>
                <a:gd name="T61" fmla="*/ 46 h 160"/>
                <a:gd name="T62" fmla="*/ 70 w 242"/>
                <a:gd name="T63" fmla="*/ 34 h 160"/>
                <a:gd name="T64" fmla="*/ 84 w 242"/>
                <a:gd name="T65" fmla="*/ 44 h 160"/>
                <a:gd name="T66" fmla="*/ 96 w 242"/>
                <a:gd name="T67" fmla="*/ 62 h 160"/>
                <a:gd name="T68" fmla="*/ 102 w 242"/>
                <a:gd name="T69" fmla="*/ 82 h 160"/>
                <a:gd name="T70" fmla="*/ 108 w 242"/>
                <a:gd name="T71" fmla="*/ 88 h 160"/>
                <a:gd name="T72" fmla="*/ 112 w 242"/>
                <a:gd name="T73" fmla="*/ 80 h 160"/>
                <a:gd name="T74" fmla="*/ 106 w 242"/>
                <a:gd name="T75" fmla="*/ 52 h 160"/>
                <a:gd name="T76" fmla="*/ 128 w 242"/>
                <a:gd name="T77" fmla="*/ 84 h 160"/>
                <a:gd name="T78" fmla="*/ 134 w 242"/>
                <a:gd name="T79" fmla="*/ 102 h 160"/>
                <a:gd name="T80" fmla="*/ 148 w 242"/>
                <a:gd name="T81" fmla="*/ 114 h 160"/>
                <a:gd name="T82" fmla="*/ 154 w 242"/>
                <a:gd name="T83" fmla="*/ 112 h 160"/>
                <a:gd name="T84" fmla="*/ 158 w 242"/>
                <a:gd name="T85" fmla="*/ 100 h 160"/>
                <a:gd name="T86" fmla="*/ 156 w 242"/>
                <a:gd name="T87" fmla="*/ 78 h 160"/>
                <a:gd name="T88" fmla="*/ 168 w 242"/>
                <a:gd name="T89" fmla="*/ 82 h 160"/>
                <a:gd name="T90" fmla="*/ 186 w 242"/>
                <a:gd name="T91" fmla="*/ 124 h 160"/>
                <a:gd name="T92" fmla="*/ 208 w 242"/>
                <a:gd name="T93" fmla="*/ 136 h 160"/>
                <a:gd name="T94" fmla="*/ 242 w 242"/>
                <a:gd name="T95" fmla="*/ 138 h 160"/>
                <a:gd name="T96" fmla="*/ 206 w 242"/>
                <a:gd name="T97" fmla="*/ 144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42" h="160">
                  <a:moveTo>
                    <a:pt x="206" y="144"/>
                  </a:moveTo>
                  <a:lnTo>
                    <a:pt x="184" y="142"/>
                  </a:lnTo>
                  <a:lnTo>
                    <a:pt x="168" y="154"/>
                  </a:lnTo>
                  <a:lnTo>
                    <a:pt x="138" y="160"/>
                  </a:lnTo>
                  <a:lnTo>
                    <a:pt x="122" y="158"/>
                  </a:lnTo>
                  <a:lnTo>
                    <a:pt x="138" y="150"/>
                  </a:lnTo>
                  <a:lnTo>
                    <a:pt x="138" y="150"/>
                  </a:lnTo>
                  <a:lnTo>
                    <a:pt x="144" y="148"/>
                  </a:lnTo>
                  <a:lnTo>
                    <a:pt x="148" y="144"/>
                  </a:lnTo>
                  <a:lnTo>
                    <a:pt x="148" y="142"/>
                  </a:lnTo>
                  <a:lnTo>
                    <a:pt x="146" y="140"/>
                  </a:lnTo>
                  <a:lnTo>
                    <a:pt x="140" y="136"/>
                  </a:lnTo>
                  <a:lnTo>
                    <a:pt x="132" y="134"/>
                  </a:lnTo>
                  <a:lnTo>
                    <a:pt x="110" y="136"/>
                  </a:lnTo>
                  <a:lnTo>
                    <a:pt x="66" y="132"/>
                  </a:lnTo>
                  <a:lnTo>
                    <a:pt x="88" y="128"/>
                  </a:lnTo>
                  <a:lnTo>
                    <a:pt x="102" y="118"/>
                  </a:lnTo>
                  <a:lnTo>
                    <a:pt x="104" y="116"/>
                  </a:lnTo>
                  <a:lnTo>
                    <a:pt x="90" y="112"/>
                  </a:lnTo>
                  <a:lnTo>
                    <a:pt x="88" y="108"/>
                  </a:lnTo>
                  <a:lnTo>
                    <a:pt x="70" y="112"/>
                  </a:lnTo>
                  <a:lnTo>
                    <a:pt x="42" y="110"/>
                  </a:lnTo>
                  <a:lnTo>
                    <a:pt x="70" y="104"/>
                  </a:lnTo>
                  <a:lnTo>
                    <a:pt x="68" y="92"/>
                  </a:lnTo>
                  <a:lnTo>
                    <a:pt x="68" y="92"/>
                  </a:lnTo>
                  <a:lnTo>
                    <a:pt x="50" y="84"/>
                  </a:lnTo>
                  <a:lnTo>
                    <a:pt x="44" y="84"/>
                  </a:lnTo>
                  <a:lnTo>
                    <a:pt x="30" y="84"/>
                  </a:lnTo>
                  <a:lnTo>
                    <a:pt x="20" y="80"/>
                  </a:lnTo>
                  <a:lnTo>
                    <a:pt x="42" y="78"/>
                  </a:lnTo>
                  <a:lnTo>
                    <a:pt x="42" y="78"/>
                  </a:lnTo>
                  <a:lnTo>
                    <a:pt x="44" y="72"/>
                  </a:lnTo>
                  <a:lnTo>
                    <a:pt x="44" y="68"/>
                  </a:lnTo>
                  <a:lnTo>
                    <a:pt x="40" y="64"/>
                  </a:lnTo>
                  <a:lnTo>
                    <a:pt x="36" y="62"/>
                  </a:lnTo>
                  <a:lnTo>
                    <a:pt x="20" y="58"/>
                  </a:lnTo>
                  <a:lnTo>
                    <a:pt x="8" y="54"/>
                  </a:lnTo>
                  <a:lnTo>
                    <a:pt x="24" y="52"/>
                  </a:lnTo>
                  <a:lnTo>
                    <a:pt x="32" y="52"/>
                  </a:lnTo>
                  <a:lnTo>
                    <a:pt x="32" y="52"/>
                  </a:lnTo>
                  <a:lnTo>
                    <a:pt x="6" y="28"/>
                  </a:lnTo>
                  <a:lnTo>
                    <a:pt x="18" y="28"/>
                  </a:lnTo>
                  <a:lnTo>
                    <a:pt x="4" y="16"/>
                  </a:lnTo>
                  <a:lnTo>
                    <a:pt x="0" y="0"/>
                  </a:lnTo>
                  <a:lnTo>
                    <a:pt x="12" y="10"/>
                  </a:lnTo>
                  <a:lnTo>
                    <a:pt x="20" y="16"/>
                  </a:lnTo>
                  <a:lnTo>
                    <a:pt x="18" y="4"/>
                  </a:lnTo>
                  <a:lnTo>
                    <a:pt x="30" y="14"/>
                  </a:lnTo>
                  <a:lnTo>
                    <a:pt x="30" y="28"/>
                  </a:lnTo>
                  <a:lnTo>
                    <a:pt x="30" y="28"/>
                  </a:lnTo>
                  <a:lnTo>
                    <a:pt x="32" y="36"/>
                  </a:lnTo>
                  <a:lnTo>
                    <a:pt x="34" y="36"/>
                  </a:lnTo>
                  <a:lnTo>
                    <a:pt x="34" y="36"/>
                  </a:lnTo>
                  <a:lnTo>
                    <a:pt x="42" y="24"/>
                  </a:lnTo>
                  <a:lnTo>
                    <a:pt x="52" y="36"/>
                  </a:lnTo>
                  <a:lnTo>
                    <a:pt x="54" y="46"/>
                  </a:lnTo>
                  <a:lnTo>
                    <a:pt x="54" y="46"/>
                  </a:lnTo>
                  <a:lnTo>
                    <a:pt x="60" y="52"/>
                  </a:lnTo>
                  <a:lnTo>
                    <a:pt x="64" y="54"/>
                  </a:lnTo>
                  <a:lnTo>
                    <a:pt x="68" y="54"/>
                  </a:lnTo>
                  <a:lnTo>
                    <a:pt x="70" y="52"/>
                  </a:lnTo>
                  <a:lnTo>
                    <a:pt x="72" y="46"/>
                  </a:lnTo>
                  <a:lnTo>
                    <a:pt x="72" y="42"/>
                  </a:lnTo>
                  <a:lnTo>
                    <a:pt x="70" y="34"/>
                  </a:lnTo>
                  <a:lnTo>
                    <a:pt x="68" y="28"/>
                  </a:lnTo>
                  <a:lnTo>
                    <a:pt x="84" y="44"/>
                  </a:lnTo>
                  <a:lnTo>
                    <a:pt x="96" y="62"/>
                  </a:lnTo>
                  <a:lnTo>
                    <a:pt x="96" y="62"/>
                  </a:lnTo>
                  <a:lnTo>
                    <a:pt x="98" y="74"/>
                  </a:lnTo>
                  <a:lnTo>
                    <a:pt x="102" y="82"/>
                  </a:lnTo>
                  <a:lnTo>
                    <a:pt x="104" y="88"/>
                  </a:lnTo>
                  <a:lnTo>
                    <a:pt x="108" y="88"/>
                  </a:lnTo>
                  <a:lnTo>
                    <a:pt x="110" y="86"/>
                  </a:lnTo>
                  <a:lnTo>
                    <a:pt x="112" y="80"/>
                  </a:lnTo>
                  <a:lnTo>
                    <a:pt x="110" y="68"/>
                  </a:lnTo>
                  <a:lnTo>
                    <a:pt x="106" y="52"/>
                  </a:lnTo>
                  <a:lnTo>
                    <a:pt x="116" y="68"/>
                  </a:lnTo>
                  <a:lnTo>
                    <a:pt x="128" y="84"/>
                  </a:lnTo>
                  <a:lnTo>
                    <a:pt x="134" y="102"/>
                  </a:lnTo>
                  <a:lnTo>
                    <a:pt x="134" y="102"/>
                  </a:lnTo>
                  <a:lnTo>
                    <a:pt x="144" y="112"/>
                  </a:lnTo>
                  <a:lnTo>
                    <a:pt x="148" y="114"/>
                  </a:lnTo>
                  <a:lnTo>
                    <a:pt x="152" y="114"/>
                  </a:lnTo>
                  <a:lnTo>
                    <a:pt x="154" y="112"/>
                  </a:lnTo>
                  <a:lnTo>
                    <a:pt x="156" y="108"/>
                  </a:lnTo>
                  <a:lnTo>
                    <a:pt x="158" y="100"/>
                  </a:lnTo>
                  <a:lnTo>
                    <a:pt x="158" y="90"/>
                  </a:lnTo>
                  <a:lnTo>
                    <a:pt x="156" y="78"/>
                  </a:lnTo>
                  <a:lnTo>
                    <a:pt x="152" y="64"/>
                  </a:lnTo>
                  <a:lnTo>
                    <a:pt x="168" y="82"/>
                  </a:lnTo>
                  <a:lnTo>
                    <a:pt x="176" y="100"/>
                  </a:lnTo>
                  <a:lnTo>
                    <a:pt x="186" y="124"/>
                  </a:lnTo>
                  <a:lnTo>
                    <a:pt x="198" y="134"/>
                  </a:lnTo>
                  <a:lnTo>
                    <a:pt x="208" y="136"/>
                  </a:lnTo>
                  <a:lnTo>
                    <a:pt x="226" y="140"/>
                  </a:lnTo>
                  <a:lnTo>
                    <a:pt x="242" y="138"/>
                  </a:lnTo>
                  <a:lnTo>
                    <a:pt x="222" y="144"/>
                  </a:lnTo>
                  <a:lnTo>
                    <a:pt x="206" y="144"/>
                  </a:lnTo>
                  <a:close/>
                </a:path>
              </a:pathLst>
            </a:custGeom>
            <a:solidFill>
              <a:srgbClr val="5764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14"/>
            <p:cNvSpPr>
              <a:spLocks/>
            </p:cNvSpPr>
            <p:nvPr/>
          </p:nvSpPr>
          <p:spPr bwMode="auto">
            <a:xfrm>
              <a:off x="2414" y="1714"/>
              <a:ext cx="236" cy="152"/>
            </a:xfrm>
            <a:custGeom>
              <a:avLst/>
              <a:gdLst>
                <a:gd name="T0" fmla="*/ 178 w 236"/>
                <a:gd name="T1" fmla="*/ 130 h 152"/>
                <a:gd name="T2" fmla="*/ 160 w 236"/>
                <a:gd name="T3" fmla="*/ 146 h 152"/>
                <a:gd name="T4" fmla="*/ 150 w 236"/>
                <a:gd name="T5" fmla="*/ 146 h 152"/>
                <a:gd name="T6" fmla="*/ 140 w 236"/>
                <a:gd name="T7" fmla="*/ 130 h 152"/>
                <a:gd name="T8" fmla="*/ 104 w 236"/>
                <a:gd name="T9" fmla="*/ 126 h 152"/>
                <a:gd name="T10" fmla="*/ 102 w 236"/>
                <a:gd name="T11" fmla="*/ 122 h 152"/>
                <a:gd name="T12" fmla="*/ 104 w 236"/>
                <a:gd name="T13" fmla="*/ 104 h 152"/>
                <a:gd name="T14" fmla="*/ 72 w 236"/>
                <a:gd name="T15" fmla="*/ 104 h 152"/>
                <a:gd name="T16" fmla="*/ 72 w 236"/>
                <a:gd name="T17" fmla="*/ 98 h 152"/>
                <a:gd name="T18" fmla="*/ 60 w 236"/>
                <a:gd name="T19" fmla="*/ 78 h 152"/>
                <a:gd name="T20" fmla="*/ 28 w 236"/>
                <a:gd name="T21" fmla="*/ 76 h 152"/>
                <a:gd name="T22" fmla="*/ 58 w 236"/>
                <a:gd name="T23" fmla="*/ 64 h 152"/>
                <a:gd name="T24" fmla="*/ 22 w 236"/>
                <a:gd name="T25" fmla="*/ 54 h 152"/>
                <a:gd name="T26" fmla="*/ 28 w 236"/>
                <a:gd name="T27" fmla="*/ 40 h 152"/>
                <a:gd name="T28" fmla="*/ 0 w 236"/>
                <a:gd name="T29" fmla="*/ 0 h 152"/>
                <a:gd name="T30" fmla="*/ 30 w 236"/>
                <a:gd name="T31" fmla="*/ 38 h 152"/>
                <a:gd name="T32" fmla="*/ 50 w 236"/>
                <a:gd name="T33" fmla="*/ 50 h 152"/>
                <a:gd name="T34" fmla="*/ 54 w 236"/>
                <a:gd name="T35" fmla="*/ 38 h 152"/>
                <a:gd name="T36" fmla="*/ 64 w 236"/>
                <a:gd name="T37" fmla="*/ 62 h 152"/>
                <a:gd name="T38" fmla="*/ 84 w 236"/>
                <a:gd name="T39" fmla="*/ 68 h 152"/>
                <a:gd name="T40" fmla="*/ 76 w 236"/>
                <a:gd name="T41" fmla="*/ 34 h 152"/>
                <a:gd name="T42" fmla="*/ 94 w 236"/>
                <a:gd name="T43" fmla="*/ 68 h 152"/>
                <a:gd name="T44" fmla="*/ 110 w 236"/>
                <a:gd name="T45" fmla="*/ 96 h 152"/>
                <a:gd name="T46" fmla="*/ 126 w 236"/>
                <a:gd name="T47" fmla="*/ 106 h 152"/>
                <a:gd name="T48" fmla="*/ 116 w 236"/>
                <a:gd name="T49" fmla="*/ 70 h 152"/>
                <a:gd name="T50" fmla="*/ 136 w 236"/>
                <a:gd name="T51" fmla="*/ 102 h 152"/>
                <a:gd name="T52" fmla="*/ 160 w 236"/>
                <a:gd name="T53" fmla="*/ 124 h 152"/>
                <a:gd name="T54" fmla="*/ 168 w 236"/>
                <a:gd name="T55" fmla="*/ 106 h 152"/>
                <a:gd name="T56" fmla="*/ 172 w 236"/>
                <a:gd name="T57" fmla="*/ 92 h 152"/>
                <a:gd name="T58" fmla="*/ 188 w 236"/>
                <a:gd name="T59" fmla="*/ 126 h 152"/>
                <a:gd name="T60" fmla="*/ 202 w 236"/>
                <a:gd name="T61" fmla="*/ 130 h 152"/>
                <a:gd name="T62" fmla="*/ 236 w 236"/>
                <a:gd name="T63" fmla="*/ 136 h 152"/>
                <a:gd name="T64" fmla="*/ 208 w 236"/>
                <a:gd name="T65" fmla="*/ 136 h 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6" h="152">
                  <a:moveTo>
                    <a:pt x="208" y="136"/>
                  </a:moveTo>
                  <a:lnTo>
                    <a:pt x="178" y="130"/>
                  </a:lnTo>
                  <a:lnTo>
                    <a:pt x="172" y="138"/>
                  </a:lnTo>
                  <a:lnTo>
                    <a:pt x="160" y="146"/>
                  </a:lnTo>
                  <a:lnTo>
                    <a:pt x="132" y="152"/>
                  </a:lnTo>
                  <a:lnTo>
                    <a:pt x="150" y="146"/>
                  </a:lnTo>
                  <a:lnTo>
                    <a:pt x="160" y="134"/>
                  </a:lnTo>
                  <a:lnTo>
                    <a:pt x="140" y="130"/>
                  </a:lnTo>
                  <a:lnTo>
                    <a:pt x="128" y="126"/>
                  </a:lnTo>
                  <a:lnTo>
                    <a:pt x="104" y="126"/>
                  </a:lnTo>
                  <a:lnTo>
                    <a:pt x="78" y="128"/>
                  </a:lnTo>
                  <a:lnTo>
                    <a:pt x="102" y="122"/>
                  </a:lnTo>
                  <a:lnTo>
                    <a:pt x="112" y="110"/>
                  </a:lnTo>
                  <a:lnTo>
                    <a:pt x="104" y="104"/>
                  </a:lnTo>
                  <a:lnTo>
                    <a:pt x="90" y="100"/>
                  </a:lnTo>
                  <a:lnTo>
                    <a:pt x="72" y="104"/>
                  </a:lnTo>
                  <a:lnTo>
                    <a:pt x="46" y="104"/>
                  </a:lnTo>
                  <a:lnTo>
                    <a:pt x="72" y="98"/>
                  </a:lnTo>
                  <a:lnTo>
                    <a:pt x="72" y="84"/>
                  </a:lnTo>
                  <a:lnTo>
                    <a:pt x="60" y="78"/>
                  </a:lnTo>
                  <a:lnTo>
                    <a:pt x="48" y="80"/>
                  </a:lnTo>
                  <a:lnTo>
                    <a:pt x="28" y="76"/>
                  </a:lnTo>
                  <a:lnTo>
                    <a:pt x="56" y="72"/>
                  </a:lnTo>
                  <a:lnTo>
                    <a:pt x="58" y="64"/>
                  </a:lnTo>
                  <a:lnTo>
                    <a:pt x="46" y="58"/>
                  </a:lnTo>
                  <a:lnTo>
                    <a:pt x="22" y="54"/>
                  </a:lnTo>
                  <a:lnTo>
                    <a:pt x="38" y="48"/>
                  </a:lnTo>
                  <a:lnTo>
                    <a:pt x="28" y="40"/>
                  </a:lnTo>
                  <a:lnTo>
                    <a:pt x="14" y="20"/>
                  </a:lnTo>
                  <a:lnTo>
                    <a:pt x="0" y="0"/>
                  </a:lnTo>
                  <a:lnTo>
                    <a:pt x="18" y="22"/>
                  </a:lnTo>
                  <a:lnTo>
                    <a:pt x="30" y="38"/>
                  </a:lnTo>
                  <a:lnTo>
                    <a:pt x="42" y="46"/>
                  </a:lnTo>
                  <a:lnTo>
                    <a:pt x="50" y="50"/>
                  </a:lnTo>
                  <a:lnTo>
                    <a:pt x="48" y="26"/>
                  </a:lnTo>
                  <a:lnTo>
                    <a:pt x="54" y="38"/>
                  </a:lnTo>
                  <a:lnTo>
                    <a:pt x="58" y="50"/>
                  </a:lnTo>
                  <a:lnTo>
                    <a:pt x="64" y="62"/>
                  </a:lnTo>
                  <a:lnTo>
                    <a:pt x="82" y="78"/>
                  </a:lnTo>
                  <a:lnTo>
                    <a:pt x="84" y="68"/>
                  </a:lnTo>
                  <a:lnTo>
                    <a:pt x="84" y="58"/>
                  </a:lnTo>
                  <a:lnTo>
                    <a:pt x="76" y="34"/>
                  </a:lnTo>
                  <a:lnTo>
                    <a:pt x="88" y="52"/>
                  </a:lnTo>
                  <a:lnTo>
                    <a:pt x="94" y="68"/>
                  </a:lnTo>
                  <a:lnTo>
                    <a:pt x="100" y="88"/>
                  </a:lnTo>
                  <a:lnTo>
                    <a:pt x="110" y="96"/>
                  </a:lnTo>
                  <a:lnTo>
                    <a:pt x="116" y="104"/>
                  </a:lnTo>
                  <a:lnTo>
                    <a:pt x="126" y="106"/>
                  </a:lnTo>
                  <a:lnTo>
                    <a:pt x="124" y="90"/>
                  </a:lnTo>
                  <a:lnTo>
                    <a:pt x="116" y="70"/>
                  </a:lnTo>
                  <a:lnTo>
                    <a:pt x="126" y="84"/>
                  </a:lnTo>
                  <a:lnTo>
                    <a:pt x="136" y="102"/>
                  </a:lnTo>
                  <a:lnTo>
                    <a:pt x="148" y="118"/>
                  </a:lnTo>
                  <a:lnTo>
                    <a:pt x="160" y="124"/>
                  </a:lnTo>
                  <a:lnTo>
                    <a:pt x="172" y="122"/>
                  </a:lnTo>
                  <a:lnTo>
                    <a:pt x="168" y="106"/>
                  </a:lnTo>
                  <a:lnTo>
                    <a:pt x="162" y="74"/>
                  </a:lnTo>
                  <a:lnTo>
                    <a:pt x="172" y="92"/>
                  </a:lnTo>
                  <a:lnTo>
                    <a:pt x="184" y="114"/>
                  </a:lnTo>
                  <a:lnTo>
                    <a:pt x="188" y="126"/>
                  </a:lnTo>
                  <a:lnTo>
                    <a:pt x="196" y="130"/>
                  </a:lnTo>
                  <a:lnTo>
                    <a:pt x="202" y="130"/>
                  </a:lnTo>
                  <a:lnTo>
                    <a:pt x="224" y="134"/>
                  </a:lnTo>
                  <a:lnTo>
                    <a:pt x="236" y="136"/>
                  </a:lnTo>
                  <a:lnTo>
                    <a:pt x="218" y="136"/>
                  </a:lnTo>
                  <a:lnTo>
                    <a:pt x="208" y="136"/>
                  </a:lnTo>
                  <a:close/>
                </a:path>
              </a:pathLst>
            </a:custGeom>
            <a:solidFill>
              <a:srgbClr val="3449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15"/>
            <p:cNvSpPr>
              <a:spLocks/>
            </p:cNvSpPr>
            <p:nvPr/>
          </p:nvSpPr>
          <p:spPr bwMode="auto">
            <a:xfrm>
              <a:off x="2446" y="1844"/>
              <a:ext cx="106" cy="24"/>
            </a:xfrm>
            <a:custGeom>
              <a:avLst/>
              <a:gdLst>
                <a:gd name="T0" fmla="*/ 46 w 106"/>
                <a:gd name="T1" fmla="*/ 20 h 24"/>
                <a:gd name="T2" fmla="*/ 74 w 106"/>
                <a:gd name="T3" fmla="*/ 24 h 24"/>
                <a:gd name="T4" fmla="*/ 98 w 106"/>
                <a:gd name="T5" fmla="*/ 20 h 24"/>
                <a:gd name="T6" fmla="*/ 106 w 106"/>
                <a:gd name="T7" fmla="*/ 12 h 24"/>
                <a:gd name="T8" fmla="*/ 84 w 106"/>
                <a:gd name="T9" fmla="*/ 12 h 24"/>
                <a:gd name="T10" fmla="*/ 70 w 106"/>
                <a:gd name="T11" fmla="*/ 12 h 24"/>
                <a:gd name="T12" fmla="*/ 52 w 106"/>
                <a:gd name="T13" fmla="*/ 10 h 24"/>
                <a:gd name="T14" fmla="*/ 36 w 106"/>
                <a:gd name="T15" fmla="*/ 8 h 24"/>
                <a:gd name="T16" fmla="*/ 0 w 106"/>
                <a:gd name="T17" fmla="*/ 0 h 24"/>
                <a:gd name="T18" fmla="*/ 16 w 106"/>
                <a:gd name="T19" fmla="*/ 14 h 24"/>
                <a:gd name="T20" fmla="*/ 16 w 106"/>
                <a:gd name="T21" fmla="*/ 14 h 24"/>
                <a:gd name="T22" fmla="*/ 46 w 106"/>
                <a:gd name="T23" fmla="*/ 20 h 24"/>
                <a:gd name="T24" fmla="*/ 46 w 106"/>
                <a:gd name="T25" fmla="*/ 2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06" h="24">
                  <a:moveTo>
                    <a:pt x="46" y="20"/>
                  </a:moveTo>
                  <a:lnTo>
                    <a:pt x="74" y="24"/>
                  </a:lnTo>
                  <a:lnTo>
                    <a:pt x="98" y="20"/>
                  </a:lnTo>
                  <a:lnTo>
                    <a:pt x="106" y="12"/>
                  </a:lnTo>
                  <a:lnTo>
                    <a:pt x="84" y="12"/>
                  </a:lnTo>
                  <a:lnTo>
                    <a:pt x="70" y="12"/>
                  </a:lnTo>
                  <a:lnTo>
                    <a:pt x="52" y="10"/>
                  </a:lnTo>
                  <a:lnTo>
                    <a:pt x="36" y="8"/>
                  </a:lnTo>
                  <a:lnTo>
                    <a:pt x="0" y="0"/>
                  </a:lnTo>
                  <a:lnTo>
                    <a:pt x="16" y="14"/>
                  </a:lnTo>
                  <a:lnTo>
                    <a:pt x="16" y="14"/>
                  </a:lnTo>
                  <a:lnTo>
                    <a:pt x="46" y="20"/>
                  </a:lnTo>
                  <a:lnTo>
                    <a:pt x="46" y="2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216"/>
            <p:cNvSpPr>
              <a:spLocks/>
            </p:cNvSpPr>
            <p:nvPr/>
          </p:nvSpPr>
          <p:spPr bwMode="auto">
            <a:xfrm>
              <a:off x="2512" y="1864"/>
              <a:ext cx="100" cy="22"/>
            </a:xfrm>
            <a:custGeom>
              <a:avLst/>
              <a:gdLst>
                <a:gd name="T0" fmla="*/ 22 w 100"/>
                <a:gd name="T1" fmla="*/ 16 h 22"/>
                <a:gd name="T2" fmla="*/ 58 w 100"/>
                <a:gd name="T3" fmla="*/ 22 h 22"/>
                <a:gd name="T4" fmla="*/ 80 w 100"/>
                <a:gd name="T5" fmla="*/ 18 h 22"/>
                <a:gd name="T6" fmla="*/ 100 w 100"/>
                <a:gd name="T7" fmla="*/ 6 h 22"/>
                <a:gd name="T8" fmla="*/ 92 w 100"/>
                <a:gd name="T9" fmla="*/ 0 h 22"/>
                <a:gd name="T10" fmla="*/ 76 w 100"/>
                <a:gd name="T11" fmla="*/ 8 h 22"/>
                <a:gd name="T12" fmla="*/ 58 w 100"/>
                <a:gd name="T13" fmla="*/ 12 h 22"/>
                <a:gd name="T14" fmla="*/ 40 w 100"/>
                <a:gd name="T15" fmla="*/ 12 h 22"/>
                <a:gd name="T16" fmla="*/ 0 w 100"/>
                <a:gd name="T17" fmla="*/ 8 h 22"/>
                <a:gd name="T18" fmla="*/ 22 w 100"/>
                <a:gd name="T19" fmla="*/ 16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0" h="22">
                  <a:moveTo>
                    <a:pt x="22" y="16"/>
                  </a:moveTo>
                  <a:lnTo>
                    <a:pt x="58" y="22"/>
                  </a:lnTo>
                  <a:lnTo>
                    <a:pt x="80" y="18"/>
                  </a:lnTo>
                  <a:lnTo>
                    <a:pt x="100" y="6"/>
                  </a:lnTo>
                  <a:lnTo>
                    <a:pt x="92" y="0"/>
                  </a:lnTo>
                  <a:lnTo>
                    <a:pt x="76" y="8"/>
                  </a:lnTo>
                  <a:lnTo>
                    <a:pt x="58" y="12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22" y="16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217"/>
            <p:cNvSpPr>
              <a:spLocks/>
            </p:cNvSpPr>
            <p:nvPr/>
          </p:nvSpPr>
          <p:spPr bwMode="auto">
            <a:xfrm>
              <a:off x="2434" y="1824"/>
              <a:ext cx="70" cy="18"/>
            </a:xfrm>
            <a:custGeom>
              <a:avLst/>
              <a:gdLst>
                <a:gd name="T0" fmla="*/ 64 w 70"/>
                <a:gd name="T1" fmla="*/ 18 h 18"/>
                <a:gd name="T2" fmla="*/ 46 w 70"/>
                <a:gd name="T3" fmla="*/ 18 h 18"/>
                <a:gd name="T4" fmla="*/ 26 w 70"/>
                <a:gd name="T5" fmla="*/ 18 h 18"/>
                <a:gd name="T6" fmla="*/ 8 w 70"/>
                <a:gd name="T7" fmla="*/ 10 h 18"/>
                <a:gd name="T8" fmla="*/ 0 w 70"/>
                <a:gd name="T9" fmla="*/ 0 h 18"/>
                <a:gd name="T10" fmla="*/ 10 w 70"/>
                <a:gd name="T11" fmla="*/ 4 h 18"/>
                <a:gd name="T12" fmla="*/ 28 w 70"/>
                <a:gd name="T13" fmla="*/ 10 h 18"/>
                <a:gd name="T14" fmla="*/ 46 w 70"/>
                <a:gd name="T15" fmla="*/ 4 h 18"/>
                <a:gd name="T16" fmla="*/ 70 w 70"/>
                <a:gd name="T17" fmla="*/ 6 h 18"/>
                <a:gd name="T18" fmla="*/ 64 w 70"/>
                <a:gd name="T19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18">
                  <a:moveTo>
                    <a:pt x="64" y="18"/>
                  </a:moveTo>
                  <a:lnTo>
                    <a:pt x="46" y="18"/>
                  </a:lnTo>
                  <a:lnTo>
                    <a:pt x="26" y="18"/>
                  </a:lnTo>
                  <a:lnTo>
                    <a:pt x="8" y="10"/>
                  </a:lnTo>
                  <a:lnTo>
                    <a:pt x="0" y="0"/>
                  </a:lnTo>
                  <a:lnTo>
                    <a:pt x="10" y="4"/>
                  </a:lnTo>
                  <a:lnTo>
                    <a:pt x="28" y="10"/>
                  </a:lnTo>
                  <a:lnTo>
                    <a:pt x="46" y="4"/>
                  </a:lnTo>
                  <a:lnTo>
                    <a:pt x="70" y="6"/>
                  </a:lnTo>
                  <a:lnTo>
                    <a:pt x="64" y="18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218"/>
            <p:cNvSpPr>
              <a:spLocks/>
            </p:cNvSpPr>
            <p:nvPr/>
          </p:nvSpPr>
          <p:spPr bwMode="auto">
            <a:xfrm>
              <a:off x="2418" y="1796"/>
              <a:ext cx="52" cy="20"/>
            </a:xfrm>
            <a:custGeom>
              <a:avLst/>
              <a:gdLst>
                <a:gd name="T0" fmla="*/ 48 w 52"/>
                <a:gd name="T1" fmla="*/ 20 h 20"/>
                <a:gd name="T2" fmla="*/ 26 w 52"/>
                <a:gd name="T3" fmla="*/ 18 h 20"/>
                <a:gd name="T4" fmla="*/ 12 w 52"/>
                <a:gd name="T5" fmla="*/ 14 h 20"/>
                <a:gd name="T6" fmla="*/ 0 w 52"/>
                <a:gd name="T7" fmla="*/ 0 h 20"/>
                <a:gd name="T8" fmla="*/ 20 w 52"/>
                <a:gd name="T9" fmla="*/ 8 h 20"/>
                <a:gd name="T10" fmla="*/ 38 w 52"/>
                <a:gd name="T11" fmla="*/ 8 h 20"/>
                <a:gd name="T12" fmla="*/ 52 w 52"/>
                <a:gd name="T13" fmla="*/ 14 h 20"/>
                <a:gd name="T14" fmla="*/ 48 w 52"/>
                <a:gd name="T15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2" h="20">
                  <a:moveTo>
                    <a:pt x="48" y="20"/>
                  </a:moveTo>
                  <a:lnTo>
                    <a:pt x="26" y="18"/>
                  </a:lnTo>
                  <a:lnTo>
                    <a:pt x="12" y="14"/>
                  </a:lnTo>
                  <a:lnTo>
                    <a:pt x="0" y="0"/>
                  </a:lnTo>
                  <a:lnTo>
                    <a:pt x="20" y="8"/>
                  </a:lnTo>
                  <a:lnTo>
                    <a:pt x="38" y="8"/>
                  </a:lnTo>
                  <a:lnTo>
                    <a:pt x="52" y="14"/>
                  </a:lnTo>
                  <a:lnTo>
                    <a:pt x="48" y="2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219"/>
            <p:cNvSpPr>
              <a:spLocks/>
            </p:cNvSpPr>
            <p:nvPr/>
          </p:nvSpPr>
          <p:spPr bwMode="auto">
            <a:xfrm>
              <a:off x="2416" y="1776"/>
              <a:ext cx="40" cy="16"/>
            </a:xfrm>
            <a:custGeom>
              <a:avLst/>
              <a:gdLst>
                <a:gd name="T0" fmla="*/ 32 w 40"/>
                <a:gd name="T1" fmla="*/ 16 h 16"/>
                <a:gd name="T2" fmla="*/ 16 w 40"/>
                <a:gd name="T3" fmla="*/ 14 h 16"/>
                <a:gd name="T4" fmla="*/ 0 w 40"/>
                <a:gd name="T5" fmla="*/ 0 h 16"/>
                <a:gd name="T6" fmla="*/ 18 w 40"/>
                <a:gd name="T7" fmla="*/ 4 h 16"/>
                <a:gd name="T8" fmla="*/ 40 w 40"/>
                <a:gd name="T9" fmla="*/ 8 h 16"/>
                <a:gd name="T10" fmla="*/ 32 w 40"/>
                <a:gd name="T11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0" h="16">
                  <a:moveTo>
                    <a:pt x="32" y="16"/>
                  </a:moveTo>
                  <a:lnTo>
                    <a:pt x="16" y="14"/>
                  </a:lnTo>
                  <a:lnTo>
                    <a:pt x="0" y="0"/>
                  </a:lnTo>
                  <a:lnTo>
                    <a:pt x="18" y="4"/>
                  </a:lnTo>
                  <a:lnTo>
                    <a:pt x="40" y="8"/>
                  </a:lnTo>
                  <a:lnTo>
                    <a:pt x="32" y="16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220"/>
            <p:cNvSpPr>
              <a:spLocks/>
            </p:cNvSpPr>
            <p:nvPr/>
          </p:nvSpPr>
          <p:spPr bwMode="auto">
            <a:xfrm>
              <a:off x="2418" y="1744"/>
              <a:ext cx="20" cy="22"/>
            </a:xfrm>
            <a:custGeom>
              <a:avLst/>
              <a:gdLst>
                <a:gd name="T0" fmla="*/ 20 w 20"/>
                <a:gd name="T1" fmla="*/ 22 h 22"/>
                <a:gd name="T2" fmla="*/ 4 w 20"/>
                <a:gd name="T3" fmla="*/ 12 h 22"/>
                <a:gd name="T4" fmla="*/ 0 w 20"/>
                <a:gd name="T5" fmla="*/ 0 h 22"/>
                <a:gd name="T6" fmla="*/ 10 w 20"/>
                <a:gd name="T7" fmla="*/ 8 h 22"/>
                <a:gd name="T8" fmla="*/ 20 w 20"/>
                <a:gd name="T9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" h="22">
                  <a:moveTo>
                    <a:pt x="20" y="22"/>
                  </a:moveTo>
                  <a:lnTo>
                    <a:pt x="4" y="12"/>
                  </a:lnTo>
                  <a:lnTo>
                    <a:pt x="0" y="0"/>
                  </a:lnTo>
                  <a:lnTo>
                    <a:pt x="10" y="8"/>
                  </a:lnTo>
                  <a:lnTo>
                    <a:pt x="20" y="22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21"/>
            <p:cNvSpPr>
              <a:spLocks/>
            </p:cNvSpPr>
            <p:nvPr/>
          </p:nvSpPr>
          <p:spPr bwMode="auto">
            <a:xfrm>
              <a:off x="2496" y="1716"/>
              <a:ext cx="108" cy="116"/>
            </a:xfrm>
            <a:custGeom>
              <a:avLst/>
              <a:gdLst>
                <a:gd name="T0" fmla="*/ 106 w 108"/>
                <a:gd name="T1" fmla="*/ 116 h 116"/>
                <a:gd name="T2" fmla="*/ 90 w 108"/>
                <a:gd name="T3" fmla="*/ 80 h 116"/>
                <a:gd name="T4" fmla="*/ 82 w 108"/>
                <a:gd name="T5" fmla="*/ 60 h 116"/>
                <a:gd name="T6" fmla="*/ 56 w 108"/>
                <a:gd name="T7" fmla="*/ 20 h 116"/>
                <a:gd name="T8" fmla="*/ 66 w 108"/>
                <a:gd name="T9" fmla="*/ 68 h 116"/>
                <a:gd name="T10" fmla="*/ 62 w 108"/>
                <a:gd name="T11" fmla="*/ 90 h 116"/>
                <a:gd name="T12" fmla="*/ 54 w 108"/>
                <a:gd name="T13" fmla="*/ 86 h 116"/>
                <a:gd name="T14" fmla="*/ 48 w 108"/>
                <a:gd name="T15" fmla="*/ 70 h 116"/>
                <a:gd name="T16" fmla="*/ 40 w 108"/>
                <a:gd name="T17" fmla="*/ 46 h 116"/>
                <a:gd name="T18" fmla="*/ 14 w 108"/>
                <a:gd name="T19" fmla="*/ 20 h 116"/>
                <a:gd name="T20" fmla="*/ 18 w 108"/>
                <a:gd name="T21" fmla="*/ 52 h 116"/>
                <a:gd name="T22" fmla="*/ 2 w 108"/>
                <a:gd name="T23" fmla="*/ 28 h 116"/>
                <a:gd name="T24" fmla="*/ 0 w 108"/>
                <a:gd name="T25" fmla="*/ 0 h 116"/>
                <a:gd name="T26" fmla="*/ 14 w 108"/>
                <a:gd name="T27" fmla="*/ 10 h 116"/>
                <a:gd name="T28" fmla="*/ 26 w 108"/>
                <a:gd name="T29" fmla="*/ 20 h 116"/>
                <a:gd name="T30" fmla="*/ 40 w 108"/>
                <a:gd name="T31" fmla="*/ 32 h 116"/>
                <a:gd name="T32" fmla="*/ 36 w 108"/>
                <a:gd name="T33" fmla="*/ 6 h 116"/>
                <a:gd name="T34" fmla="*/ 44 w 108"/>
                <a:gd name="T35" fmla="*/ 18 h 116"/>
                <a:gd name="T36" fmla="*/ 44 w 108"/>
                <a:gd name="T37" fmla="*/ 2 h 116"/>
                <a:gd name="T38" fmla="*/ 62 w 108"/>
                <a:gd name="T39" fmla="*/ 22 h 116"/>
                <a:gd name="T40" fmla="*/ 76 w 108"/>
                <a:gd name="T41" fmla="*/ 42 h 116"/>
                <a:gd name="T42" fmla="*/ 90 w 108"/>
                <a:gd name="T43" fmla="*/ 56 h 116"/>
                <a:gd name="T44" fmla="*/ 100 w 108"/>
                <a:gd name="T45" fmla="*/ 74 h 116"/>
                <a:gd name="T46" fmla="*/ 108 w 108"/>
                <a:gd name="T47" fmla="*/ 94 h 116"/>
                <a:gd name="T48" fmla="*/ 106 w 108"/>
                <a:gd name="T49" fmla="*/ 116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08" h="116">
                  <a:moveTo>
                    <a:pt x="106" y="116"/>
                  </a:moveTo>
                  <a:lnTo>
                    <a:pt x="90" y="80"/>
                  </a:lnTo>
                  <a:lnTo>
                    <a:pt x="82" y="60"/>
                  </a:lnTo>
                  <a:lnTo>
                    <a:pt x="56" y="20"/>
                  </a:lnTo>
                  <a:lnTo>
                    <a:pt x="66" y="68"/>
                  </a:lnTo>
                  <a:lnTo>
                    <a:pt x="62" y="90"/>
                  </a:lnTo>
                  <a:lnTo>
                    <a:pt x="54" y="86"/>
                  </a:lnTo>
                  <a:lnTo>
                    <a:pt x="48" y="70"/>
                  </a:lnTo>
                  <a:lnTo>
                    <a:pt x="40" y="46"/>
                  </a:lnTo>
                  <a:lnTo>
                    <a:pt x="14" y="20"/>
                  </a:lnTo>
                  <a:lnTo>
                    <a:pt x="18" y="52"/>
                  </a:lnTo>
                  <a:lnTo>
                    <a:pt x="2" y="28"/>
                  </a:lnTo>
                  <a:lnTo>
                    <a:pt x="0" y="0"/>
                  </a:lnTo>
                  <a:lnTo>
                    <a:pt x="14" y="10"/>
                  </a:lnTo>
                  <a:lnTo>
                    <a:pt x="26" y="20"/>
                  </a:lnTo>
                  <a:lnTo>
                    <a:pt x="40" y="32"/>
                  </a:lnTo>
                  <a:lnTo>
                    <a:pt x="36" y="6"/>
                  </a:lnTo>
                  <a:lnTo>
                    <a:pt x="44" y="18"/>
                  </a:lnTo>
                  <a:lnTo>
                    <a:pt x="44" y="2"/>
                  </a:lnTo>
                  <a:lnTo>
                    <a:pt x="62" y="22"/>
                  </a:lnTo>
                  <a:lnTo>
                    <a:pt x="76" y="42"/>
                  </a:lnTo>
                  <a:lnTo>
                    <a:pt x="90" y="56"/>
                  </a:lnTo>
                  <a:lnTo>
                    <a:pt x="100" y="74"/>
                  </a:lnTo>
                  <a:lnTo>
                    <a:pt x="108" y="94"/>
                  </a:lnTo>
                  <a:lnTo>
                    <a:pt x="106" y="116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22"/>
            <p:cNvSpPr>
              <a:spLocks/>
            </p:cNvSpPr>
            <p:nvPr/>
          </p:nvSpPr>
          <p:spPr bwMode="auto">
            <a:xfrm>
              <a:off x="2444" y="1708"/>
              <a:ext cx="36" cy="44"/>
            </a:xfrm>
            <a:custGeom>
              <a:avLst/>
              <a:gdLst>
                <a:gd name="T0" fmla="*/ 36 w 36"/>
                <a:gd name="T1" fmla="*/ 44 h 44"/>
                <a:gd name="T2" fmla="*/ 34 w 36"/>
                <a:gd name="T3" fmla="*/ 18 h 44"/>
                <a:gd name="T4" fmla="*/ 16 w 36"/>
                <a:gd name="T5" fmla="*/ 6 h 44"/>
                <a:gd name="T6" fmla="*/ 16 w 36"/>
                <a:gd name="T7" fmla="*/ 18 h 44"/>
                <a:gd name="T8" fmla="*/ 0 w 36"/>
                <a:gd name="T9" fmla="*/ 0 h 44"/>
                <a:gd name="T10" fmla="*/ 8 w 36"/>
                <a:gd name="T11" fmla="*/ 24 h 44"/>
                <a:gd name="T12" fmla="*/ 10 w 36"/>
                <a:gd name="T13" fmla="*/ 30 h 44"/>
                <a:gd name="T14" fmla="*/ 16 w 36"/>
                <a:gd name="T15" fmla="*/ 24 h 44"/>
                <a:gd name="T16" fmla="*/ 22 w 36"/>
                <a:gd name="T17" fmla="*/ 30 h 44"/>
                <a:gd name="T18" fmla="*/ 36 w 36"/>
                <a:gd name="T19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6" h="44">
                  <a:moveTo>
                    <a:pt x="36" y="44"/>
                  </a:moveTo>
                  <a:lnTo>
                    <a:pt x="34" y="18"/>
                  </a:lnTo>
                  <a:lnTo>
                    <a:pt x="16" y="6"/>
                  </a:lnTo>
                  <a:lnTo>
                    <a:pt x="16" y="18"/>
                  </a:lnTo>
                  <a:lnTo>
                    <a:pt x="0" y="0"/>
                  </a:lnTo>
                  <a:lnTo>
                    <a:pt x="8" y="24"/>
                  </a:lnTo>
                  <a:lnTo>
                    <a:pt x="10" y="30"/>
                  </a:lnTo>
                  <a:lnTo>
                    <a:pt x="16" y="24"/>
                  </a:lnTo>
                  <a:lnTo>
                    <a:pt x="22" y="30"/>
                  </a:lnTo>
                  <a:lnTo>
                    <a:pt x="36" y="44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23"/>
            <p:cNvSpPr>
              <a:spLocks/>
            </p:cNvSpPr>
            <p:nvPr/>
          </p:nvSpPr>
          <p:spPr bwMode="auto">
            <a:xfrm>
              <a:off x="2944" y="1600"/>
              <a:ext cx="202" cy="134"/>
            </a:xfrm>
            <a:custGeom>
              <a:avLst/>
              <a:gdLst>
                <a:gd name="T0" fmla="*/ 2 w 202"/>
                <a:gd name="T1" fmla="*/ 30 h 134"/>
                <a:gd name="T2" fmla="*/ 18 w 202"/>
                <a:gd name="T3" fmla="*/ 20 h 134"/>
                <a:gd name="T4" fmla="*/ 44 w 202"/>
                <a:gd name="T5" fmla="*/ 20 h 134"/>
                <a:gd name="T6" fmla="*/ 52 w 202"/>
                <a:gd name="T7" fmla="*/ 10 h 134"/>
                <a:gd name="T8" fmla="*/ 66 w 202"/>
                <a:gd name="T9" fmla="*/ 0 h 134"/>
                <a:gd name="T10" fmla="*/ 106 w 202"/>
                <a:gd name="T11" fmla="*/ 4 h 134"/>
                <a:gd name="T12" fmla="*/ 130 w 202"/>
                <a:gd name="T13" fmla="*/ 6 h 134"/>
                <a:gd name="T14" fmla="*/ 130 w 202"/>
                <a:gd name="T15" fmla="*/ 12 h 134"/>
                <a:gd name="T16" fmla="*/ 144 w 202"/>
                <a:gd name="T17" fmla="*/ 12 h 134"/>
                <a:gd name="T18" fmla="*/ 142 w 202"/>
                <a:gd name="T19" fmla="*/ 16 h 134"/>
                <a:gd name="T20" fmla="*/ 156 w 202"/>
                <a:gd name="T21" fmla="*/ 18 h 134"/>
                <a:gd name="T22" fmla="*/ 156 w 202"/>
                <a:gd name="T23" fmla="*/ 22 h 134"/>
                <a:gd name="T24" fmla="*/ 168 w 202"/>
                <a:gd name="T25" fmla="*/ 28 h 134"/>
                <a:gd name="T26" fmla="*/ 176 w 202"/>
                <a:gd name="T27" fmla="*/ 32 h 134"/>
                <a:gd name="T28" fmla="*/ 170 w 202"/>
                <a:gd name="T29" fmla="*/ 34 h 134"/>
                <a:gd name="T30" fmla="*/ 184 w 202"/>
                <a:gd name="T31" fmla="*/ 42 h 134"/>
                <a:gd name="T32" fmla="*/ 180 w 202"/>
                <a:gd name="T33" fmla="*/ 50 h 134"/>
                <a:gd name="T34" fmla="*/ 194 w 202"/>
                <a:gd name="T35" fmla="*/ 54 h 134"/>
                <a:gd name="T36" fmla="*/ 192 w 202"/>
                <a:gd name="T37" fmla="*/ 62 h 134"/>
                <a:gd name="T38" fmla="*/ 198 w 202"/>
                <a:gd name="T39" fmla="*/ 70 h 134"/>
                <a:gd name="T40" fmla="*/ 194 w 202"/>
                <a:gd name="T41" fmla="*/ 76 h 134"/>
                <a:gd name="T42" fmla="*/ 200 w 202"/>
                <a:gd name="T43" fmla="*/ 88 h 134"/>
                <a:gd name="T44" fmla="*/ 198 w 202"/>
                <a:gd name="T45" fmla="*/ 94 h 134"/>
                <a:gd name="T46" fmla="*/ 202 w 202"/>
                <a:gd name="T47" fmla="*/ 104 h 134"/>
                <a:gd name="T48" fmla="*/ 198 w 202"/>
                <a:gd name="T49" fmla="*/ 122 h 134"/>
                <a:gd name="T50" fmla="*/ 202 w 202"/>
                <a:gd name="T51" fmla="*/ 134 h 134"/>
                <a:gd name="T52" fmla="*/ 184 w 202"/>
                <a:gd name="T53" fmla="*/ 130 h 134"/>
                <a:gd name="T54" fmla="*/ 188 w 202"/>
                <a:gd name="T55" fmla="*/ 134 h 134"/>
                <a:gd name="T56" fmla="*/ 176 w 202"/>
                <a:gd name="T57" fmla="*/ 128 h 134"/>
                <a:gd name="T58" fmla="*/ 174 w 202"/>
                <a:gd name="T59" fmla="*/ 134 h 134"/>
                <a:gd name="T60" fmla="*/ 160 w 202"/>
                <a:gd name="T61" fmla="*/ 122 h 134"/>
                <a:gd name="T62" fmla="*/ 160 w 202"/>
                <a:gd name="T63" fmla="*/ 128 h 134"/>
                <a:gd name="T64" fmla="*/ 142 w 202"/>
                <a:gd name="T65" fmla="*/ 124 h 134"/>
                <a:gd name="T66" fmla="*/ 142 w 202"/>
                <a:gd name="T67" fmla="*/ 130 h 134"/>
                <a:gd name="T68" fmla="*/ 126 w 202"/>
                <a:gd name="T69" fmla="*/ 126 h 134"/>
                <a:gd name="T70" fmla="*/ 116 w 202"/>
                <a:gd name="T71" fmla="*/ 120 h 134"/>
                <a:gd name="T72" fmla="*/ 114 w 202"/>
                <a:gd name="T73" fmla="*/ 126 h 134"/>
                <a:gd name="T74" fmla="*/ 96 w 202"/>
                <a:gd name="T75" fmla="*/ 116 h 134"/>
                <a:gd name="T76" fmla="*/ 88 w 202"/>
                <a:gd name="T77" fmla="*/ 108 h 134"/>
                <a:gd name="T78" fmla="*/ 88 w 202"/>
                <a:gd name="T79" fmla="*/ 116 h 134"/>
                <a:gd name="T80" fmla="*/ 76 w 202"/>
                <a:gd name="T81" fmla="*/ 104 h 134"/>
                <a:gd name="T82" fmla="*/ 72 w 202"/>
                <a:gd name="T83" fmla="*/ 98 h 134"/>
                <a:gd name="T84" fmla="*/ 72 w 202"/>
                <a:gd name="T85" fmla="*/ 104 h 134"/>
                <a:gd name="T86" fmla="*/ 62 w 202"/>
                <a:gd name="T87" fmla="*/ 94 h 134"/>
                <a:gd name="T88" fmla="*/ 54 w 202"/>
                <a:gd name="T89" fmla="*/ 78 h 134"/>
                <a:gd name="T90" fmla="*/ 48 w 202"/>
                <a:gd name="T91" fmla="*/ 60 h 134"/>
                <a:gd name="T92" fmla="*/ 40 w 202"/>
                <a:gd name="T93" fmla="*/ 40 h 134"/>
                <a:gd name="T94" fmla="*/ 32 w 202"/>
                <a:gd name="T95" fmla="*/ 28 h 134"/>
                <a:gd name="T96" fmla="*/ 14 w 202"/>
                <a:gd name="T97" fmla="*/ 28 h 134"/>
                <a:gd name="T98" fmla="*/ 0 w 202"/>
                <a:gd name="T99" fmla="*/ 40 h 134"/>
                <a:gd name="T100" fmla="*/ 2 w 202"/>
                <a:gd name="T101" fmla="*/ 30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02" h="134">
                  <a:moveTo>
                    <a:pt x="2" y="30"/>
                  </a:moveTo>
                  <a:lnTo>
                    <a:pt x="18" y="20"/>
                  </a:lnTo>
                  <a:lnTo>
                    <a:pt x="44" y="20"/>
                  </a:lnTo>
                  <a:lnTo>
                    <a:pt x="52" y="10"/>
                  </a:lnTo>
                  <a:lnTo>
                    <a:pt x="66" y="0"/>
                  </a:lnTo>
                  <a:lnTo>
                    <a:pt x="106" y="4"/>
                  </a:lnTo>
                  <a:lnTo>
                    <a:pt x="130" y="6"/>
                  </a:lnTo>
                  <a:lnTo>
                    <a:pt x="130" y="12"/>
                  </a:lnTo>
                  <a:lnTo>
                    <a:pt x="144" y="12"/>
                  </a:lnTo>
                  <a:lnTo>
                    <a:pt x="142" y="16"/>
                  </a:lnTo>
                  <a:lnTo>
                    <a:pt x="156" y="18"/>
                  </a:lnTo>
                  <a:lnTo>
                    <a:pt x="156" y="22"/>
                  </a:lnTo>
                  <a:lnTo>
                    <a:pt x="168" y="28"/>
                  </a:lnTo>
                  <a:lnTo>
                    <a:pt x="176" y="32"/>
                  </a:lnTo>
                  <a:lnTo>
                    <a:pt x="170" y="34"/>
                  </a:lnTo>
                  <a:lnTo>
                    <a:pt x="184" y="42"/>
                  </a:lnTo>
                  <a:lnTo>
                    <a:pt x="180" y="50"/>
                  </a:lnTo>
                  <a:lnTo>
                    <a:pt x="194" y="54"/>
                  </a:lnTo>
                  <a:lnTo>
                    <a:pt x="192" y="62"/>
                  </a:lnTo>
                  <a:lnTo>
                    <a:pt x="198" y="70"/>
                  </a:lnTo>
                  <a:lnTo>
                    <a:pt x="194" y="76"/>
                  </a:lnTo>
                  <a:lnTo>
                    <a:pt x="200" y="88"/>
                  </a:lnTo>
                  <a:lnTo>
                    <a:pt x="198" y="94"/>
                  </a:lnTo>
                  <a:lnTo>
                    <a:pt x="202" y="104"/>
                  </a:lnTo>
                  <a:lnTo>
                    <a:pt x="198" y="122"/>
                  </a:lnTo>
                  <a:lnTo>
                    <a:pt x="202" y="134"/>
                  </a:lnTo>
                  <a:lnTo>
                    <a:pt x="184" y="130"/>
                  </a:lnTo>
                  <a:lnTo>
                    <a:pt x="188" y="134"/>
                  </a:lnTo>
                  <a:lnTo>
                    <a:pt x="176" y="128"/>
                  </a:lnTo>
                  <a:lnTo>
                    <a:pt x="174" y="134"/>
                  </a:lnTo>
                  <a:lnTo>
                    <a:pt x="160" y="122"/>
                  </a:lnTo>
                  <a:lnTo>
                    <a:pt x="160" y="128"/>
                  </a:lnTo>
                  <a:lnTo>
                    <a:pt x="142" y="124"/>
                  </a:lnTo>
                  <a:lnTo>
                    <a:pt x="142" y="130"/>
                  </a:lnTo>
                  <a:lnTo>
                    <a:pt x="126" y="126"/>
                  </a:lnTo>
                  <a:lnTo>
                    <a:pt x="116" y="120"/>
                  </a:lnTo>
                  <a:lnTo>
                    <a:pt x="114" y="126"/>
                  </a:lnTo>
                  <a:lnTo>
                    <a:pt x="96" y="116"/>
                  </a:lnTo>
                  <a:lnTo>
                    <a:pt x="88" y="108"/>
                  </a:lnTo>
                  <a:lnTo>
                    <a:pt x="88" y="116"/>
                  </a:lnTo>
                  <a:lnTo>
                    <a:pt x="76" y="104"/>
                  </a:lnTo>
                  <a:lnTo>
                    <a:pt x="72" y="98"/>
                  </a:lnTo>
                  <a:lnTo>
                    <a:pt x="72" y="104"/>
                  </a:lnTo>
                  <a:lnTo>
                    <a:pt x="62" y="94"/>
                  </a:lnTo>
                  <a:lnTo>
                    <a:pt x="54" y="78"/>
                  </a:lnTo>
                  <a:lnTo>
                    <a:pt x="48" y="60"/>
                  </a:lnTo>
                  <a:lnTo>
                    <a:pt x="40" y="40"/>
                  </a:lnTo>
                  <a:lnTo>
                    <a:pt x="32" y="28"/>
                  </a:lnTo>
                  <a:lnTo>
                    <a:pt x="14" y="28"/>
                  </a:lnTo>
                  <a:lnTo>
                    <a:pt x="0" y="40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6E80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24"/>
            <p:cNvSpPr>
              <a:spLocks/>
            </p:cNvSpPr>
            <p:nvPr/>
          </p:nvSpPr>
          <p:spPr bwMode="auto">
            <a:xfrm>
              <a:off x="2960" y="1612"/>
              <a:ext cx="186" cy="122"/>
            </a:xfrm>
            <a:custGeom>
              <a:avLst/>
              <a:gdLst>
                <a:gd name="T0" fmla="*/ 44 w 186"/>
                <a:gd name="T1" fmla="*/ 12 h 122"/>
                <a:gd name="T2" fmla="*/ 80 w 186"/>
                <a:gd name="T3" fmla="*/ 0 h 122"/>
                <a:gd name="T4" fmla="*/ 80 w 186"/>
                <a:gd name="T5" fmla="*/ 8 h 122"/>
                <a:gd name="T6" fmla="*/ 74 w 186"/>
                <a:gd name="T7" fmla="*/ 10 h 122"/>
                <a:gd name="T8" fmla="*/ 72 w 186"/>
                <a:gd name="T9" fmla="*/ 14 h 122"/>
                <a:gd name="T10" fmla="*/ 78 w 186"/>
                <a:gd name="T11" fmla="*/ 18 h 122"/>
                <a:gd name="T12" fmla="*/ 102 w 186"/>
                <a:gd name="T13" fmla="*/ 18 h 122"/>
                <a:gd name="T14" fmla="*/ 118 w 186"/>
                <a:gd name="T15" fmla="*/ 24 h 122"/>
                <a:gd name="T16" fmla="*/ 106 w 186"/>
                <a:gd name="T17" fmla="*/ 34 h 122"/>
                <a:gd name="T18" fmla="*/ 118 w 186"/>
                <a:gd name="T19" fmla="*/ 40 h 122"/>
                <a:gd name="T20" fmla="*/ 152 w 186"/>
                <a:gd name="T21" fmla="*/ 38 h 122"/>
                <a:gd name="T22" fmla="*/ 134 w 186"/>
                <a:gd name="T23" fmla="*/ 50 h 122"/>
                <a:gd name="T24" fmla="*/ 146 w 186"/>
                <a:gd name="T25" fmla="*/ 58 h 122"/>
                <a:gd name="T26" fmla="*/ 170 w 186"/>
                <a:gd name="T27" fmla="*/ 62 h 122"/>
                <a:gd name="T28" fmla="*/ 152 w 186"/>
                <a:gd name="T29" fmla="*/ 62 h 122"/>
                <a:gd name="T30" fmla="*/ 150 w 186"/>
                <a:gd name="T31" fmla="*/ 70 h 122"/>
                <a:gd name="T32" fmla="*/ 158 w 186"/>
                <a:gd name="T33" fmla="*/ 74 h 122"/>
                <a:gd name="T34" fmla="*/ 166 w 186"/>
                <a:gd name="T35" fmla="*/ 82 h 122"/>
                <a:gd name="T36" fmla="*/ 160 w 186"/>
                <a:gd name="T37" fmla="*/ 82 h 122"/>
                <a:gd name="T38" fmla="*/ 172 w 186"/>
                <a:gd name="T39" fmla="*/ 100 h 122"/>
                <a:gd name="T40" fmla="*/ 186 w 186"/>
                <a:gd name="T41" fmla="*/ 122 h 122"/>
                <a:gd name="T42" fmla="*/ 170 w 186"/>
                <a:gd name="T43" fmla="*/ 110 h 122"/>
                <a:gd name="T44" fmla="*/ 162 w 186"/>
                <a:gd name="T45" fmla="*/ 110 h 122"/>
                <a:gd name="T46" fmla="*/ 162 w 186"/>
                <a:gd name="T47" fmla="*/ 100 h 122"/>
                <a:gd name="T48" fmla="*/ 158 w 186"/>
                <a:gd name="T49" fmla="*/ 94 h 122"/>
                <a:gd name="T50" fmla="*/ 146 w 186"/>
                <a:gd name="T51" fmla="*/ 96 h 122"/>
                <a:gd name="T52" fmla="*/ 144 w 186"/>
                <a:gd name="T53" fmla="*/ 88 h 122"/>
                <a:gd name="T54" fmla="*/ 136 w 186"/>
                <a:gd name="T55" fmla="*/ 80 h 122"/>
                <a:gd name="T56" fmla="*/ 132 w 186"/>
                <a:gd name="T57" fmla="*/ 82 h 122"/>
                <a:gd name="T58" fmla="*/ 132 w 186"/>
                <a:gd name="T59" fmla="*/ 96 h 122"/>
                <a:gd name="T60" fmla="*/ 122 w 186"/>
                <a:gd name="T61" fmla="*/ 88 h 122"/>
                <a:gd name="T62" fmla="*/ 112 w 186"/>
                <a:gd name="T63" fmla="*/ 74 h 122"/>
                <a:gd name="T64" fmla="*/ 108 w 186"/>
                <a:gd name="T65" fmla="*/ 60 h 122"/>
                <a:gd name="T66" fmla="*/ 102 w 186"/>
                <a:gd name="T67" fmla="*/ 54 h 122"/>
                <a:gd name="T68" fmla="*/ 100 w 186"/>
                <a:gd name="T69" fmla="*/ 60 h 122"/>
                <a:gd name="T70" fmla="*/ 104 w 186"/>
                <a:gd name="T71" fmla="*/ 82 h 122"/>
                <a:gd name="T72" fmla="*/ 88 w 186"/>
                <a:gd name="T73" fmla="*/ 58 h 122"/>
                <a:gd name="T74" fmla="*/ 82 w 186"/>
                <a:gd name="T75" fmla="*/ 44 h 122"/>
                <a:gd name="T76" fmla="*/ 72 w 186"/>
                <a:gd name="T77" fmla="*/ 36 h 122"/>
                <a:gd name="T78" fmla="*/ 66 w 186"/>
                <a:gd name="T79" fmla="*/ 38 h 122"/>
                <a:gd name="T80" fmla="*/ 66 w 186"/>
                <a:gd name="T81" fmla="*/ 62 h 122"/>
                <a:gd name="T82" fmla="*/ 58 w 186"/>
                <a:gd name="T83" fmla="*/ 60 h 122"/>
                <a:gd name="T84" fmla="*/ 42 w 186"/>
                <a:gd name="T85" fmla="*/ 26 h 122"/>
                <a:gd name="T86" fmla="*/ 26 w 186"/>
                <a:gd name="T87" fmla="*/ 18 h 122"/>
                <a:gd name="T88" fmla="*/ 0 w 186"/>
                <a:gd name="T89" fmla="*/ 16 h 122"/>
                <a:gd name="T90" fmla="*/ 28 w 186"/>
                <a:gd name="T91" fmla="*/ 12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86" h="122">
                  <a:moveTo>
                    <a:pt x="28" y="12"/>
                  </a:moveTo>
                  <a:lnTo>
                    <a:pt x="44" y="12"/>
                  </a:lnTo>
                  <a:lnTo>
                    <a:pt x="56" y="4"/>
                  </a:lnTo>
                  <a:lnTo>
                    <a:pt x="80" y="0"/>
                  </a:lnTo>
                  <a:lnTo>
                    <a:pt x="92" y="2"/>
                  </a:lnTo>
                  <a:lnTo>
                    <a:pt x="80" y="8"/>
                  </a:lnTo>
                  <a:lnTo>
                    <a:pt x="80" y="8"/>
                  </a:lnTo>
                  <a:lnTo>
                    <a:pt x="74" y="10"/>
                  </a:lnTo>
                  <a:lnTo>
                    <a:pt x="72" y="12"/>
                  </a:lnTo>
                  <a:lnTo>
                    <a:pt x="72" y="14"/>
                  </a:lnTo>
                  <a:lnTo>
                    <a:pt x="74" y="16"/>
                  </a:lnTo>
                  <a:lnTo>
                    <a:pt x="78" y="18"/>
                  </a:lnTo>
                  <a:lnTo>
                    <a:pt x="84" y="20"/>
                  </a:lnTo>
                  <a:lnTo>
                    <a:pt x="102" y="18"/>
                  </a:lnTo>
                  <a:lnTo>
                    <a:pt x="136" y="20"/>
                  </a:lnTo>
                  <a:lnTo>
                    <a:pt x="118" y="24"/>
                  </a:lnTo>
                  <a:lnTo>
                    <a:pt x="106" y="32"/>
                  </a:lnTo>
                  <a:lnTo>
                    <a:pt x="106" y="34"/>
                  </a:lnTo>
                  <a:lnTo>
                    <a:pt x="116" y="36"/>
                  </a:lnTo>
                  <a:lnTo>
                    <a:pt x="118" y="40"/>
                  </a:lnTo>
                  <a:lnTo>
                    <a:pt x="132" y="36"/>
                  </a:lnTo>
                  <a:lnTo>
                    <a:pt x="152" y="38"/>
                  </a:lnTo>
                  <a:lnTo>
                    <a:pt x="132" y="42"/>
                  </a:lnTo>
                  <a:lnTo>
                    <a:pt x="134" y="50"/>
                  </a:lnTo>
                  <a:lnTo>
                    <a:pt x="134" y="50"/>
                  </a:lnTo>
                  <a:lnTo>
                    <a:pt x="146" y="58"/>
                  </a:lnTo>
                  <a:lnTo>
                    <a:pt x="162" y="58"/>
                  </a:lnTo>
                  <a:lnTo>
                    <a:pt x="170" y="62"/>
                  </a:lnTo>
                  <a:lnTo>
                    <a:pt x="152" y="62"/>
                  </a:lnTo>
                  <a:lnTo>
                    <a:pt x="152" y="62"/>
                  </a:lnTo>
                  <a:lnTo>
                    <a:pt x="150" y="66"/>
                  </a:lnTo>
                  <a:lnTo>
                    <a:pt x="150" y="70"/>
                  </a:lnTo>
                  <a:lnTo>
                    <a:pt x="154" y="72"/>
                  </a:lnTo>
                  <a:lnTo>
                    <a:pt x="158" y="74"/>
                  </a:lnTo>
                  <a:lnTo>
                    <a:pt x="180" y="80"/>
                  </a:lnTo>
                  <a:lnTo>
                    <a:pt x="166" y="82"/>
                  </a:lnTo>
                  <a:lnTo>
                    <a:pt x="160" y="82"/>
                  </a:lnTo>
                  <a:lnTo>
                    <a:pt x="160" y="82"/>
                  </a:lnTo>
                  <a:lnTo>
                    <a:pt x="180" y="100"/>
                  </a:lnTo>
                  <a:lnTo>
                    <a:pt x="172" y="100"/>
                  </a:lnTo>
                  <a:lnTo>
                    <a:pt x="182" y="110"/>
                  </a:lnTo>
                  <a:lnTo>
                    <a:pt x="186" y="122"/>
                  </a:lnTo>
                  <a:lnTo>
                    <a:pt x="176" y="114"/>
                  </a:lnTo>
                  <a:lnTo>
                    <a:pt x="170" y="110"/>
                  </a:lnTo>
                  <a:lnTo>
                    <a:pt x="172" y="118"/>
                  </a:lnTo>
                  <a:lnTo>
                    <a:pt x="162" y="110"/>
                  </a:lnTo>
                  <a:lnTo>
                    <a:pt x="162" y="100"/>
                  </a:lnTo>
                  <a:lnTo>
                    <a:pt x="162" y="100"/>
                  </a:lnTo>
                  <a:lnTo>
                    <a:pt x="160" y="94"/>
                  </a:lnTo>
                  <a:lnTo>
                    <a:pt x="158" y="94"/>
                  </a:lnTo>
                  <a:lnTo>
                    <a:pt x="152" y="102"/>
                  </a:lnTo>
                  <a:lnTo>
                    <a:pt x="146" y="96"/>
                  </a:lnTo>
                  <a:lnTo>
                    <a:pt x="144" y="88"/>
                  </a:lnTo>
                  <a:lnTo>
                    <a:pt x="144" y="88"/>
                  </a:lnTo>
                  <a:lnTo>
                    <a:pt x="140" y="82"/>
                  </a:lnTo>
                  <a:lnTo>
                    <a:pt x="136" y="80"/>
                  </a:lnTo>
                  <a:lnTo>
                    <a:pt x="134" y="80"/>
                  </a:lnTo>
                  <a:lnTo>
                    <a:pt x="132" y="82"/>
                  </a:lnTo>
                  <a:lnTo>
                    <a:pt x="130" y="90"/>
                  </a:lnTo>
                  <a:lnTo>
                    <a:pt x="132" y="96"/>
                  </a:lnTo>
                  <a:lnTo>
                    <a:pt x="134" y="100"/>
                  </a:lnTo>
                  <a:lnTo>
                    <a:pt x="122" y="88"/>
                  </a:lnTo>
                  <a:lnTo>
                    <a:pt x="112" y="74"/>
                  </a:lnTo>
                  <a:lnTo>
                    <a:pt x="112" y="74"/>
                  </a:lnTo>
                  <a:lnTo>
                    <a:pt x="110" y="66"/>
                  </a:lnTo>
                  <a:lnTo>
                    <a:pt x="108" y="60"/>
                  </a:lnTo>
                  <a:lnTo>
                    <a:pt x="104" y="56"/>
                  </a:lnTo>
                  <a:lnTo>
                    <a:pt x="102" y="54"/>
                  </a:lnTo>
                  <a:lnTo>
                    <a:pt x="100" y="56"/>
                  </a:lnTo>
                  <a:lnTo>
                    <a:pt x="100" y="60"/>
                  </a:lnTo>
                  <a:lnTo>
                    <a:pt x="102" y="70"/>
                  </a:lnTo>
                  <a:lnTo>
                    <a:pt x="104" y="82"/>
                  </a:lnTo>
                  <a:lnTo>
                    <a:pt x="96" y="70"/>
                  </a:lnTo>
                  <a:lnTo>
                    <a:pt x="88" y="58"/>
                  </a:lnTo>
                  <a:lnTo>
                    <a:pt x="82" y="44"/>
                  </a:lnTo>
                  <a:lnTo>
                    <a:pt x="82" y="44"/>
                  </a:lnTo>
                  <a:lnTo>
                    <a:pt x="74" y="36"/>
                  </a:lnTo>
                  <a:lnTo>
                    <a:pt x="72" y="36"/>
                  </a:lnTo>
                  <a:lnTo>
                    <a:pt x="70" y="36"/>
                  </a:lnTo>
                  <a:lnTo>
                    <a:pt x="66" y="38"/>
                  </a:lnTo>
                  <a:lnTo>
                    <a:pt x="64" y="46"/>
                  </a:lnTo>
                  <a:lnTo>
                    <a:pt x="66" y="62"/>
                  </a:lnTo>
                  <a:lnTo>
                    <a:pt x="68" y="72"/>
                  </a:lnTo>
                  <a:lnTo>
                    <a:pt x="58" y="60"/>
                  </a:lnTo>
                  <a:lnTo>
                    <a:pt x="50" y="44"/>
                  </a:lnTo>
                  <a:lnTo>
                    <a:pt x="42" y="26"/>
                  </a:lnTo>
                  <a:lnTo>
                    <a:pt x="34" y="20"/>
                  </a:lnTo>
                  <a:lnTo>
                    <a:pt x="26" y="18"/>
                  </a:lnTo>
                  <a:lnTo>
                    <a:pt x="12" y="16"/>
                  </a:lnTo>
                  <a:lnTo>
                    <a:pt x="0" y="16"/>
                  </a:lnTo>
                  <a:lnTo>
                    <a:pt x="16" y="12"/>
                  </a:lnTo>
                  <a:lnTo>
                    <a:pt x="28" y="12"/>
                  </a:lnTo>
                  <a:close/>
                </a:path>
              </a:pathLst>
            </a:custGeom>
            <a:solidFill>
              <a:srgbClr val="5764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25"/>
            <p:cNvSpPr>
              <a:spLocks/>
            </p:cNvSpPr>
            <p:nvPr/>
          </p:nvSpPr>
          <p:spPr bwMode="auto">
            <a:xfrm>
              <a:off x="2964" y="1616"/>
              <a:ext cx="180" cy="116"/>
            </a:xfrm>
            <a:custGeom>
              <a:avLst/>
              <a:gdLst>
                <a:gd name="T0" fmla="*/ 46 w 180"/>
                <a:gd name="T1" fmla="*/ 16 h 116"/>
                <a:gd name="T2" fmla="*/ 60 w 180"/>
                <a:gd name="T3" fmla="*/ 4 h 116"/>
                <a:gd name="T4" fmla="*/ 66 w 180"/>
                <a:gd name="T5" fmla="*/ 6 h 116"/>
                <a:gd name="T6" fmla="*/ 74 w 180"/>
                <a:gd name="T7" fmla="*/ 18 h 116"/>
                <a:gd name="T8" fmla="*/ 102 w 180"/>
                <a:gd name="T9" fmla="*/ 20 h 116"/>
                <a:gd name="T10" fmla="*/ 104 w 180"/>
                <a:gd name="T11" fmla="*/ 22 h 116"/>
                <a:gd name="T12" fmla="*/ 102 w 180"/>
                <a:gd name="T13" fmla="*/ 38 h 116"/>
                <a:gd name="T14" fmla="*/ 126 w 180"/>
                <a:gd name="T15" fmla="*/ 38 h 116"/>
                <a:gd name="T16" fmla="*/ 126 w 180"/>
                <a:gd name="T17" fmla="*/ 42 h 116"/>
                <a:gd name="T18" fmla="*/ 136 w 180"/>
                <a:gd name="T19" fmla="*/ 56 h 116"/>
                <a:gd name="T20" fmla="*/ 160 w 180"/>
                <a:gd name="T21" fmla="*/ 58 h 116"/>
                <a:gd name="T22" fmla="*/ 136 w 180"/>
                <a:gd name="T23" fmla="*/ 68 h 116"/>
                <a:gd name="T24" fmla="*/ 164 w 180"/>
                <a:gd name="T25" fmla="*/ 76 h 116"/>
                <a:gd name="T26" fmla="*/ 160 w 180"/>
                <a:gd name="T27" fmla="*/ 86 h 116"/>
                <a:gd name="T28" fmla="*/ 180 w 180"/>
                <a:gd name="T29" fmla="*/ 116 h 116"/>
                <a:gd name="T30" fmla="*/ 158 w 180"/>
                <a:gd name="T31" fmla="*/ 88 h 116"/>
                <a:gd name="T32" fmla="*/ 144 w 180"/>
                <a:gd name="T33" fmla="*/ 78 h 116"/>
                <a:gd name="T34" fmla="*/ 140 w 180"/>
                <a:gd name="T35" fmla="*/ 88 h 116"/>
                <a:gd name="T36" fmla="*/ 132 w 180"/>
                <a:gd name="T37" fmla="*/ 70 h 116"/>
                <a:gd name="T38" fmla="*/ 116 w 180"/>
                <a:gd name="T39" fmla="*/ 64 h 116"/>
                <a:gd name="T40" fmla="*/ 122 w 180"/>
                <a:gd name="T41" fmla="*/ 90 h 116"/>
                <a:gd name="T42" fmla="*/ 110 w 180"/>
                <a:gd name="T43" fmla="*/ 64 h 116"/>
                <a:gd name="T44" fmla="*/ 98 w 180"/>
                <a:gd name="T45" fmla="*/ 44 h 116"/>
                <a:gd name="T46" fmla="*/ 86 w 180"/>
                <a:gd name="T47" fmla="*/ 34 h 116"/>
                <a:gd name="T48" fmla="*/ 92 w 180"/>
                <a:gd name="T49" fmla="*/ 64 h 116"/>
                <a:gd name="T50" fmla="*/ 76 w 180"/>
                <a:gd name="T51" fmla="*/ 38 h 116"/>
                <a:gd name="T52" fmla="*/ 58 w 180"/>
                <a:gd name="T53" fmla="*/ 22 h 116"/>
                <a:gd name="T54" fmla="*/ 52 w 180"/>
                <a:gd name="T55" fmla="*/ 36 h 116"/>
                <a:gd name="T56" fmla="*/ 50 w 180"/>
                <a:gd name="T57" fmla="*/ 46 h 116"/>
                <a:gd name="T58" fmla="*/ 38 w 180"/>
                <a:gd name="T59" fmla="*/ 20 h 116"/>
                <a:gd name="T60" fmla="*/ 26 w 180"/>
                <a:gd name="T61" fmla="*/ 16 h 116"/>
                <a:gd name="T62" fmla="*/ 0 w 180"/>
                <a:gd name="T63" fmla="*/ 12 h 116"/>
                <a:gd name="T64" fmla="*/ 22 w 180"/>
                <a:gd name="T65" fmla="*/ 12 h 1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80" h="116">
                  <a:moveTo>
                    <a:pt x="22" y="12"/>
                  </a:moveTo>
                  <a:lnTo>
                    <a:pt x="46" y="16"/>
                  </a:lnTo>
                  <a:lnTo>
                    <a:pt x="50" y="12"/>
                  </a:lnTo>
                  <a:lnTo>
                    <a:pt x="60" y="4"/>
                  </a:lnTo>
                  <a:lnTo>
                    <a:pt x="80" y="0"/>
                  </a:lnTo>
                  <a:lnTo>
                    <a:pt x="66" y="6"/>
                  </a:lnTo>
                  <a:lnTo>
                    <a:pt x="60" y="14"/>
                  </a:lnTo>
                  <a:lnTo>
                    <a:pt x="74" y="18"/>
                  </a:lnTo>
                  <a:lnTo>
                    <a:pt x="82" y="20"/>
                  </a:lnTo>
                  <a:lnTo>
                    <a:pt x="102" y="20"/>
                  </a:lnTo>
                  <a:lnTo>
                    <a:pt x="122" y="18"/>
                  </a:lnTo>
                  <a:lnTo>
                    <a:pt x="104" y="22"/>
                  </a:lnTo>
                  <a:lnTo>
                    <a:pt x="96" y="32"/>
                  </a:lnTo>
                  <a:lnTo>
                    <a:pt x="102" y="38"/>
                  </a:lnTo>
                  <a:lnTo>
                    <a:pt x="112" y="40"/>
                  </a:lnTo>
                  <a:lnTo>
                    <a:pt x="126" y="38"/>
                  </a:lnTo>
                  <a:lnTo>
                    <a:pt x="146" y="36"/>
                  </a:lnTo>
                  <a:lnTo>
                    <a:pt x="126" y="42"/>
                  </a:lnTo>
                  <a:lnTo>
                    <a:pt x="126" y="52"/>
                  </a:lnTo>
                  <a:lnTo>
                    <a:pt x="136" y="56"/>
                  </a:lnTo>
                  <a:lnTo>
                    <a:pt x="144" y="56"/>
                  </a:lnTo>
                  <a:lnTo>
                    <a:pt x="160" y="58"/>
                  </a:lnTo>
                  <a:lnTo>
                    <a:pt x="138" y="60"/>
                  </a:lnTo>
                  <a:lnTo>
                    <a:pt x="136" y="68"/>
                  </a:lnTo>
                  <a:lnTo>
                    <a:pt x="146" y="72"/>
                  </a:lnTo>
                  <a:lnTo>
                    <a:pt x="164" y="76"/>
                  </a:lnTo>
                  <a:lnTo>
                    <a:pt x="152" y="80"/>
                  </a:lnTo>
                  <a:lnTo>
                    <a:pt x="160" y="86"/>
                  </a:lnTo>
                  <a:lnTo>
                    <a:pt x="170" y="100"/>
                  </a:lnTo>
                  <a:lnTo>
                    <a:pt x="180" y="116"/>
                  </a:lnTo>
                  <a:lnTo>
                    <a:pt x="168" y="100"/>
                  </a:lnTo>
                  <a:lnTo>
                    <a:pt x="158" y="88"/>
                  </a:lnTo>
                  <a:lnTo>
                    <a:pt x="148" y="82"/>
                  </a:lnTo>
                  <a:lnTo>
                    <a:pt x="144" y="78"/>
                  </a:lnTo>
                  <a:lnTo>
                    <a:pt x="144" y="96"/>
                  </a:lnTo>
                  <a:lnTo>
                    <a:pt x="140" y="88"/>
                  </a:lnTo>
                  <a:lnTo>
                    <a:pt x="136" y="78"/>
                  </a:lnTo>
                  <a:lnTo>
                    <a:pt x="132" y="70"/>
                  </a:lnTo>
                  <a:lnTo>
                    <a:pt x="118" y="58"/>
                  </a:lnTo>
                  <a:lnTo>
                    <a:pt x="116" y="64"/>
                  </a:lnTo>
                  <a:lnTo>
                    <a:pt x="116" y="72"/>
                  </a:lnTo>
                  <a:lnTo>
                    <a:pt x="122" y="90"/>
                  </a:lnTo>
                  <a:lnTo>
                    <a:pt x="114" y="76"/>
                  </a:lnTo>
                  <a:lnTo>
                    <a:pt x="110" y="64"/>
                  </a:lnTo>
                  <a:lnTo>
                    <a:pt x="104" y="50"/>
                  </a:lnTo>
                  <a:lnTo>
                    <a:pt x="98" y="44"/>
                  </a:lnTo>
                  <a:lnTo>
                    <a:pt x="92" y="38"/>
                  </a:lnTo>
                  <a:lnTo>
                    <a:pt x="86" y="34"/>
                  </a:lnTo>
                  <a:lnTo>
                    <a:pt x="86" y="48"/>
                  </a:lnTo>
                  <a:lnTo>
                    <a:pt x="92" y="64"/>
                  </a:lnTo>
                  <a:lnTo>
                    <a:pt x="84" y="52"/>
                  </a:lnTo>
                  <a:lnTo>
                    <a:pt x="76" y="38"/>
                  </a:lnTo>
                  <a:lnTo>
                    <a:pt x="68" y="26"/>
                  </a:lnTo>
                  <a:lnTo>
                    <a:pt x="58" y="22"/>
                  </a:lnTo>
                  <a:lnTo>
                    <a:pt x="50" y="24"/>
                  </a:lnTo>
                  <a:lnTo>
                    <a:pt x="52" y="36"/>
                  </a:lnTo>
                  <a:lnTo>
                    <a:pt x="58" y="60"/>
                  </a:lnTo>
                  <a:lnTo>
                    <a:pt x="50" y="46"/>
                  </a:lnTo>
                  <a:lnTo>
                    <a:pt x="42" y="30"/>
                  </a:lnTo>
                  <a:lnTo>
                    <a:pt x="38" y="20"/>
                  </a:lnTo>
                  <a:lnTo>
                    <a:pt x="32" y="16"/>
                  </a:lnTo>
                  <a:lnTo>
                    <a:pt x="26" y="16"/>
                  </a:lnTo>
                  <a:lnTo>
                    <a:pt x="10" y="14"/>
                  </a:lnTo>
                  <a:lnTo>
                    <a:pt x="0" y="12"/>
                  </a:lnTo>
                  <a:lnTo>
                    <a:pt x="14" y="12"/>
                  </a:lnTo>
                  <a:lnTo>
                    <a:pt x="22" y="12"/>
                  </a:lnTo>
                  <a:close/>
                </a:path>
              </a:pathLst>
            </a:custGeom>
            <a:solidFill>
              <a:srgbClr val="3449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26"/>
            <p:cNvSpPr>
              <a:spLocks/>
            </p:cNvSpPr>
            <p:nvPr/>
          </p:nvSpPr>
          <p:spPr bwMode="auto">
            <a:xfrm>
              <a:off x="3040" y="1616"/>
              <a:ext cx="80" cy="18"/>
            </a:xfrm>
            <a:custGeom>
              <a:avLst/>
              <a:gdLst>
                <a:gd name="T0" fmla="*/ 44 w 80"/>
                <a:gd name="T1" fmla="*/ 2 h 18"/>
                <a:gd name="T2" fmla="*/ 24 w 80"/>
                <a:gd name="T3" fmla="*/ 0 h 18"/>
                <a:gd name="T4" fmla="*/ 6 w 80"/>
                <a:gd name="T5" fmla="*/ 2 h 18"/>
                <a:gd name="T6" fmla="*/ 0 w 80"/>
                <a:gd name="T7" fmla="*/ 8 h 18"/>
                <a:gd name="T8" fmla="*/ 16 w 80"/>
                <a:gd name="T9" fmla="*/ 8 h 18"/>
                <a:gd name="T10" fmla="*/ 28 w 80"/>
                <a:gd name="T11" fmla="*/ 8 h 18"/>
                <a:gd name="T12" fmla="*/ 42 w 80"/>
                <a:gd name="T13" fmla="*/ 10 h 18"/>
                <a:gd name="T14" fmla="*/ 54 w 80"/>
                <a:gd name="T15" fmla="*/ 10 h 18"/>
                <a:gd name="T16" fmla="*/ 80 w 80"/>
                <a:gd name="T17" fmla="*/ 18 h 18"/>
                <a:gd name="T18" fmla="*/ 68 w 80"/>
                <a:gd name="T19" fmla="*/ 6 h 18"/>
                <a:gd name="T20" fmla="*/ 68 w 80"/>
                <a:gd name="T21" fmla="*/ 6 h 18"/>
                <a:gd name="T22" fmla="*/ 44 w 80"/>
                <a:gd name="T23" fmla="*/ 2 h 18"/>
                <a:gd name="T24" fmla="*/ 44 w 80"/>
                <a:gd name="T25" fmla="*/ 2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0" h="18">
                  <a:moveTo>
                    <a:pt x="44" y="2"/>
                  </a:moveTo>
                  <a:lnTo>
                    <a:pt x="24" y="0"/>
                  </a:lnTo>
                  <a:lnTo>
                    <a:pt x="6" y="2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8" y="8"/>
                  </a:lnTo>
                  <a:lnTo>
                    <a:pt x="42" y="10"/>
                  </a:lnTo>
                  <a:lnTo>
                    <a:pt x="54" y="10"/>
                  </a:lnTo>
                  <a:lnTo>
                    <a:pt x="80" y="18"/>
                  </a:lnTo>
                  <a:lnTo>
                    <a:pt x="68" y="6"/>
                  </a:lnTo>
                  <a:lnTo>
                    <a:pt x="68" y="6"/>
                  </a:lnTo>
                  <a:lnTo>
                    <a:pt x="44" y="2"/>
                  </a:lnTo>
                  <a:lnTo>
                    <a:pt x="44" y="2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27"/>
            <p:cNvSpPr>
              <a:spLocks/>
            </p:cNvSpPr>
            <p:nvPr/>
          </p:nvSpPr>
          <p:spPr bwMode="auto">
            <a:xfrm>
              <a:off x="2994" y="1602"/>
              <a:ext cx="76" cy="16"/>
            </a:xfrm>
            <a:custGeom>
              <a:avLst/>
              <a:gdLst>
                <a:gd name="T0" fmla="*/ 60 w 76"/>
                <a:gd name="T1" fmla="*/ 4 h 16"/>
                <a:gd name="T2" fmla="*/ 32 w 76"/>
                <a:gd name="T3" fmla="*/ 0 h 16"/>
                <a:gd name="T4" fmla="*/ 16 w 76"/>
                <a:gd name="T5" fmla="*/ 2 h 16"/>
                <a:gd name="T6" fmla="*/ 0 w 76"/>
                <a:gd name="T7" fmla="*/ 12 h 16"/>
                <a:gd name="T8" fmla="*/ 6 w 76"/>
                <a:gd name="T9" fmla="*/ 16 h 16"/>
                <a:gd name="T10" fmla="*/ 18 w 76"/>
                <a:gd name="T11" fmla="*/ 10 h 16"/>
                <a:gd name="T12" fmla="*/ 32 w 76"/>
                <a:gd name="T13" fmla="*/ 6 h 16"/>
                <a:gd name="T14" fmla="*/ 46 w 76"/>
                <a:gd name="T15" fmla="*/ 6 h 16"/>
                <a:gd name="T16" fmla="*/ 76 w 76"/>
                <a:gd name="T17" fmla="*/ 10 h 16"/>
                <a:gd name="T18" fmla="*/ 60 w 76"/>
                <a:gd name="T19" fmla="*/ 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6" h="16">
                  <a:moveTo>
                    <a:pt x="60" y="4"/>
                  </a:moveTo>
                  <a:lnTo>
                    <a:pt x="32" y="0"/>
                  </a:lnTo>
                  <a:lnTo>
                    <a:pt x="16" y="2"/>
                  </a:lnTo>
                  <a:lnTo>
                    <a:pt x="0" y="12"/>
                  </a:lnTo>
                  <a:lnTo>
                    <a:pt x="6" y="16"/>
                  </a:lnTo>
                  <a:lnTo>
                    <a:pt x="18" y="10"/>
                  </a:lnTo>
                  <a:lnTo>
                    <a:pt x="32" y="6"/>
                  </a:lnTo>
                  <a:lnTo>
                    <a:pt x="46" y="6"/>
                  </a:lnTo>
                  <a:lnTo>
                    <a:pt x="76" y="10"/>
                  </a:lnTo>
                  <a:lnTo>
                    <a:pt x="60" y="4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28"/>
            <p:cNvSpPr>
              <a:spLocks/>
            </p:cNvSpPr>
            <p:nvPr/>
          </p:nvSpPr>
          <p:spPr bwMode="auto">
            <a:xfrm>
              <a:off x="3076" y="1634"/>
              <a:ext cx="54" cy="14"/>
            </a:xfrm>
            <a:custGeom>
              <a:avLst/>
              <a:gdLst>
                <a:gd name="T0" fmla="*/ 4 w 54"/>
                <a:gd name="T1" fmla="*/ 0 h 14"/>
                <a:gd name="T2" fmla="*/ 18 w 54"/>
                <a:gd name="T3" fmla="*/ 0 h 14"/>
                <a:gd name="T4" fmla="*/ 34 w 54"/>
                <a:gd name="T5" fmla="*/ 2 h 14"/>
                <a:gd name="T6" fmla="*/ 46 w 54"/>
                <a:gd name="T7" fmla="*/ 6 h 14"/>
                <a:gd name="T8" fmla="*/ 54 w 54"/>
                <a:gd name="T9" fmla="*/ 14 h 14"/>
                <a:gd name="T10" fmla="*/ 46 w 54"/>
                <a:gd name="T11" fmla="*/ 12 h 14"/>
                <a:gd name="T12" fmla="*/ 32 w 54"/>
                <a:gd name="T13" fmla="*/ 6 h 14"/>
                <a:gd name="T14" fmla="*/ 18 w 54"/>
                <a:gd name="T15" fmla="*/ 10 h 14"/>
                <a:gd name="T16" fmla="*/ 0 w 54"/>
                <a:gd name="T17" fmla="*/ 10 h 14"/>
                <a:gd name="T18" fmla="*/ 4 w 54"/>
                <a:gd name="T1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4" h="14">
                  <a:moveTo>
                    <a:pt x="4" y="0"/>
                  </a:moveTo>
                  <a:lnTo>
                    <a:pt x="18" y="0"/>
                  </a:lnTo>
                  <a:lnTo>
                    <a:pt x="34" y="2"/>
                  </a:lnTo>
                  <a:lnTo>
                    <a:pt x="46" y="6"/>
                  </a:lnTo>
                  <a:lnTo>
                    <a:pt x="54" y="14"/>
                  </a:lnTo>
                  <a:lnTo>
                    <a:pt x="46" y="12"/>
                  </a:lnTo>
                  <a:lnTo>
                    <a:pt x="32" y="6"/>
                  </a:lnTo>
                  <a:lnTo>
                    <a:pt x="18" y="10"/>
                  </a:lnTo>
                  <a:lnTo>
                    <a:pt x="0" y="1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29"/>
            <p:cNvSpPr>
              <a:spLocks/>
            </p:cNvSpPr>
            <p:nvPr/>
          </p:nvSpPr>
          <p:spPr bwMode="auto">
            <a:xfrm>
              <a:off x="3102" y="1654"/>
              <a:ext cx="40" cy="16"/>
            </a:xfrm>
            <a:custGeom>
              <a:avLst/>
              <a:gdLst>
                <a:gd name="T0" fmla="*/ 2 w 40"/>
                <a:gd name="T1" fmla="*/ 0 h 16"/>
                <a:gd name="T2" fmla="*/ 20 w 40"/>
                <a:gd name="T3" fmla="*/ 2 h 16"/>
                <a:gd name="T4" fmla="*/ 32 w 40"/>
                <a:gd name="T5" fmla="*/ 4 h 16"/>
                <a:gd name="T6" fmla="*/ 40 w 40"/>
                <a:gd name="T7" fmla="*/ 16 h 16"/>
                <a:gd name="T8" fmla="*/ 24 w 40"/>
                <a:gd name="T9" fmla="*/ 10 h 16"/>
                <a:gd name="T10" fmla="*/ 10 w 40"/>
                <a:gd name="T11" fmla="*/ 10 h 16"/>
                <a:gd name="T12" fmla="*/ 0 w 40"/>
                <a:gd name="T13" fmla="*/ 6 h 16"/>
                <a:gd name="T14" fmla="*/ 2 w 40"/>
                <a:gd name="T15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0" h="16">
                  <a:moveTo>
                    <a:pt x="2" y="0"/>
                  </a:moveTo>
                  <a:lnTo>
                    <a:pt x="20" y="2"/>
                  </a:lnTo>
                  <a:lnTo>
                    <a:pt x="32" y="4"/>
                  </a:lnTo>
                  <a:lnTo>
                    <a:pt x="40" y="16"/>
                  </a:lnTo>
                  <a:lnTo>
                    <a:pt x="24" y="10"/>
                  </a:lnTo>
                  <a:lnTo>
                    <a:pt x="10" y="10"/>
                  </a:lnTo>
                  <a:lnTo>
                    <a:pt x="0" y="6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30"/>
            <p:cNvSpPr>
              <a:spLocks/>
            </p:cNvSpPr>
            <p:nvPr/>
          </p:nvSpPr>
          <p:spPr bwMode="auto">
            <a:xfrm>
              <a:off x="3112" y="1672"/>
              <a:ext cx="30" cy="14"/>
            </a:xfrm>
            <a:custGeom>
              <a:avLst/>
              <a:gdLst>
                <a:gd name="T0" fmla="*/ 8 w 30"/>
                <a:gd name="T1" fmla="*/ 0 h 14"/>
                <a:gd name="T2" fmla="*/ 20 w 30"/>
                <a:gd name="T3" fmla="*/ 2 h 14"/>
                <a:gd name="T4" fmla="*/ 30 w 30"/>
                <a:gd name="T5" fmla="*/ 14 h 14"/>
                <a:gd name="T6" fmla="*/ 18 w 30"/>
                <a:gd name="T7" fmla="*/ 10 h 14"/>
                <a:gd name="T8" fmla="*/ 0 w 30"/>
                <a:gd name="T9" fmla="*/ 6 h 14"/>
                <a:gd name="T10" fmla="*/ 8 w 30"/>
                <a:gd name="T1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">
                  <a:moveTo>
                    <a:pt x="8" y="0"/>
                  </a:moveTo>
                  <a:lnTo>
                    <a:pt x="20" y="2"/>
                  </a:lnTo>
                  <a:lnTo>
                    <a:pt x="30" y="14"/>
                  </a:lnTo>
                  <a:lnTo>
                    <a:pt x="18" y="10"/>
                  </a:lnTo>
                  <a:lnTo>
                    <a:pt x="0" y="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31"/>
            <p:cNvSpPr>
              <a:spLocks/>
            </p:cNvSpPr>
            <p:nvPr/>
          </p:nvSpPr>
          <p:spPr bwMode="auto">
            <a:xfrm>
              <a:off x="3128" y="1692"/>
              <a:ext cx="14" cy="18"/>
            </a:xfrm>
            <a:custGeom>
              <a:avLst/>
              <a:gdLst>
                <a:gd name="T0" fmla="*/ 0 w 14"/>
                <a:gd name="T1" fmla="*/ 0 h 18"/>
                <a:gd name="T2" fmla="*/ 12 w 14"/>
                <a:gd name="T3" fmla="*/ 8 h 18"/>
                <a:gd name="T4" fmla="*/ 14 w 14"/>
                <a:gd name="T5" fmla="*/ 18 h 18"/>
                <a:gd name="T6" fmla="*/ 6 w 14"/>
                <a:gd name="T7" fmla="*/ 12 h 18"/>
                <a:gd name="T8" fmla="*/ 0 w 14"/>
                <a:gd name="T9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18">
                  <a:moveTo>
                    <a:pt x="0" y="0"/>
                  </a:moveTo>
                  <a:lnTo>
                    <a:pt x="12" y="8"/>
                  </a:lnTo>
                  <a:lnTo>
                    <a:pt x="14" y="18"/>
                  </a:lnTo>
                  <a:lnTo>
                    <a:pt x="6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32"/>
            <p:cNvSpPr>
              <a:spLocks/>
            </p:cNvSpPr>
            <p:nvPr/>
          </p:nvSpPr>
          <p:spPr bwMode="auto">
            <a:xfrm>
              <a:off x="3000" y="1642"/>
              <a:ext cx="82" cy="88"/>
            </a:xfrm>
            <a:custGeom>
              <a:avLst/>
              <a:gdLst>
                <a:gd name="T0" fmla="*/ 2 w 82"/>
                <a:gd name="T1" fmla="*/ 0 h 88"/>
                <a:gd name="T2" fmla="*/ 14 w 82"/>
                <a:gd name="T3" fmla="*/ 28 h 88"/>
                <a:gd name="T4" fmla="*/ 20 w 82"/>
                <a:gd name="T5" fmla="*/ 42 h 88"/>
                <a:gd name="T6" fmla="*/ 40 w 82"/>
                <a:gd name="T7" fmla="*/ 74 h 88"/>
                <a:gd name="T8" fmla="*/ 32 w 82"/>
                <a:gd name="T9" fmla="*/ 38 h 88"/>
                <a:gd name="T10" fmla="*/ 36 w 82"/>
                <a:gd name="T11" fmla="*/ 20 h 88"/>
                <a:gd name="T12" fmla="*/ 42 w 82"/>
                <a:gd name="T13" fmla="*/ 24 h 88"/>
                <a:gd name="T14" fmla="*/ 46 w 82"/>
                <a:gd name="T15" fmla="*/ 34 h 88"/>
                <a:gd name="T16" fmla="*/ 52 w 82"/>
                <a:gd name="T17" fmla="*/ 54 h 88"/>
                <a:gd name="T18" fmla="*/ 70 w 82"/>
                <a:gd name="T19" fmla="*/ 74 h 88"/>
                <a:gd name="T20" fmla="*/ 68 w 82"/>
                <a:gd name="T21" fmla="*/ 48 h 88"/>
                <a:gd name="T22" fmla="*/ 82 w 82"/>
                <a:gd name="T23" fmla="*/ 66 h 88"/>
                <a:gd name="T24" fmla="*/ 82 w 82"/>
                <a:gd name="T25" fmla="*/ 88 h 88"/>
                <a:gd name="T26" fmla="*/ 70 w 82"/>
                <a:gd name="T27" fmla="*/ 80 h 88"/>
                <a:gd name="T28" fmla="*/ 62 w 82"/>
                <a:gd name="T29" fmla="*/ 74 h 88"/>
                <a:gd name="T30" fmla="*/ 52 w 82"/>
                <a:gd name="T31" fmla="*/ 64 h 88"/>
                <a:gd name="T32" fmla="*/ 56 w 82"/>
                <a:gd name="T33" fmla="*/ 84 h 88"/>
                <a:gd name="T34" fmla="*/ 48 w 82"/>
                <a:gd name="T35" fmla="*/ 76 h 88"/>
                <a:gd name="T36" fmla="*/ 48 w 82"/>
                <a:gd name="T37" fmla="*/ 86 h 88"/>
                <a:gd name="T38" fmla="*/ 34 w 82"/>
                <a:gd name="T39" fmla="*/ 72 h 88"/>
                <a:gd name="T40" fmla="*/ 24 w 82"/>
                <a:gd name="T41" fmla="*/ 56 h 88"/>
                <a:gd name="T42" fmla="*/ 14 w 82"/>
                <a:gd name="T43" fmla="*/ 46 h 88"/>
                <a:gd name="T44" fmla="*/ 6 w 82"/>
                <a:gd name="T45" fmla="*/ 32 h 88"/>
                <a:gd name="T46" fmla="*/ 0 w 82"/>
                <a:gd name="T47" fmla="*/ 16 h 88"/>
                <a:gd name="T48" fmla="*/ 2 w 82"/>
                <a:gd name="T49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2" h="88">
                  <a:moveTo>
                    <a:pt x="2" y="0"/>
                  </a:moveTo>
                  <a:lnTo>
                    <a:pt x="14" y="28"/>
                  </a:lnTo>
                  <a:lnTo>
                    <a:pt x="20" y="42"/>
                  </a:lnTo>
                  <a:lnTo>
                    <a:pt x="40" y="74"/>
                  </a:lnTo>
                  <a:lnTo>
                    <a:pt x="32" y="38"/>
                  </a:lnTo>
                  <a:lnTo>
                    <a:pt x="36" y="20"/>
                  </a:lnTo>
                  <a:lnTo>
                    <a:pt x="42" y="24"/>
                  </a:lnTo>
                  <a:lnTo>
                    <a:pt x="46" y="34"/>
                  </a:lnTo>
                  <a:lnTo>
                    <a:pt x="52" y="54"/>
                  </a:lnTo>
                  <a:lnTo>
                    <a:pt x="70" y="74"/>
                  </a:lnTo>
                  <a:lnTo>
                    <a:pt x="68" y="48"/>
                  </a:lnTo>
                  <a:lnTo>
                    <a:pt x="82" y="66"/>
                  </a:lnTo>
                  <a:lnTo>
                    <a:pt x="82" y="88"/>
                  </a:lnTo>
                  <a:lnTo>
                    <a:pt x="70" y="80"/>
                  </a:lnTo>
                  <a:lnTo>
                    <a:pt x="62" y="74"/>
                  </a:lnTo>
                  <a:lnTo>
                    <a:pt x="52" y="64"/>
                  </a:lnTo>
                  <a:lnTo>
                    <a:pt x="56" y="84"/>
                  </a:lnTo>
                  <a:lnTo>
                    <a:pt x="48" y="76"/>
                  </a:lnTo>
                  <a:lnTo>
                    <a:pt x="48" y="86"/>
                  </a:lnTo>
                  <a:lnTo>
                    <a:pt x="34" y="72"/>
                  </a:lnTo>
                  <a:lnTo>
                    <a:pt x="24" y="56"/>
                  </a:lnTo>
                  <a:lnTo>
                    <a:pt x="14" y="46"/>
                  </a:lnTo>
                  <a:lnTo>
                    <a:pt x="6" y="32"/>
                  </a:lnTo>
                  <a:lnTo>
                    <a:pt x="0" y="16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33"/>
            <p:cNvSpPr>
              <a:spLocks/>
            </p:cNvSpPr>
            <p:nvPr/>
          </p:nvSpPr>
          <p:spPr bwMode="auto">
            <a:xfrm>
              <a:off x="3094" y="1704"/>
              <a:ext cx="26" cy="32"/>
            </a:xfrm>
            <a:custGeom>
              <a:avLst/>
              <a:gdLst>
                <a:gd name="T0" fmla="*/ 0 w 26"/>
                <a:gd name="T1" fmla="*/ 0 h 32"/>
                <a:gd name="T2" fmla="*/ 2 w 26"/>
                <a:gd name="T3" fmla="*/ 18 h 32"/>
                <a:gd name="T4" fmla="*/ 16 w 26"/>
                <a:gd name="T5" fmla="*/ 28 h 32"/>
                <a:gd name="T6" fmla="*/ 16 w 26"/>
                <a:gd name="T7" fmla="*/ 20 h 32"/>
                <a:gd name="T8" fmla="*/ 26 w 26"/>
                <a:gd name="T9" fmla="*/ 32 h 32"/>
                <a:gd name="T10" fmla="*/ 22 w 26"/>
                <a:gd name="T11" fmla="*/ 14 h 32"/>
                <a:gd name="T12" fmla="*/ 20 w 26"/>
                <a:gd name="T13" fmla="*/ 10 h 32"/>
                <a:gd name="T14" fmla="*/ 16 w 26"/>
                <a:gd name="T15" fmla="*/ 14 h 32"/>
                <a:gd name="T16" fmla="*/ 10 w 26"/>
                <a:gd name="T17" fmla="*/ 10 h 32"/>
                <a:gd name="T18" fmla="*/ 0 w 26"/>
                <a:gd name="T19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6" h="32">
                  <a:moveTo>
                    <a:pt x="0" y="0"/>
                  </a:moveTo>
                  <a:lnTo>
                    <a:pt x="2" y="18"/>
                  </a:lnTo>
                  <a:lnTo>
                    <a:pt x="16" y="28"/>
                  </a:lnTo>
                  <a:lnTo>
                    <a:pt x="16" y="20"/>
                  </a:lnTo>
                  <a:lnTo>
                    <a:pt x="26" y="32"/>
                  </a:lnTo>
                  <a:lnTo>
                    <a:pt x="22" y="14"/>
                  </a:lnTo>
                  <a:lnTo>
                    <a:pt x="20" y="10"/>
                  </a:lnTo>
                  <a:lnTo>
                    <a:pt x="16" y="14"/>
                  </a:lnTo>
                  <a:lnTo>
                    <a:pt x="10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234"/>
            <p:cNvSpPr>
              <a:spLocks/>
            </p:cNvSpPr>
            <p:nvPr/>
          </p:nvSpPr>
          <p:spPr bwMode="auto">
            <a:xfrm>
              <a:off x="2682" y="1586"/>
              <a:ext cx="138" cy="102"/>
            </a:xfrm>
            <a:custGeom>
              <a:avLst/>
              <a:gdLst>
                <a:gd name="T0" fmla="*/ 2 w 138"/>
                <a:gd name="T1" fmla="*/ 0 h 102"/>
                <a:gd name="T2" fmla="*/ 64 w 138"/>
                <a:gd name="T3" fmla="*/ 0 h 102"/>
                <a:gd name="T4" fmla="*/ 70 w 138"/>
                <a:gd name="T5" fmla="*/ 4 h 102"/>
                <a:gd name="T6" fmla="*/ 72 w 138"/>
                <a:gd name="T7" fmla="*/ 0 h 102"/>
                <a:gd name="T8" fmla="*/ 84 w 138"/>
                <a:gd name="T9" fmla="*/ 12 h 102"/>
                <a:gd name="T10" fmla="*/ 88 w 138"/>
                <a:gd name="T11" fmla="*/ 18 h 102"/>
                <a:gd name="T12" fmla="*/ 90 w 138"/>
                <a:gd name="T13" fmla="*/ 14 h 102"/>
                <a:gd name="T14" fmla="*/ 96 w 138"/>
                <a:gd name="T15" fmla="*/ 24 h 102"/>
                <a:gd name="T16" fmla="*/ 98 w 138"/>
                <a:gd name="T17" fmla="*/ 30 h 102"/>
                <a:gd name="T18" fmla="*/ 98 w 138"/>
                <a:gd name="T19" fmla="*/ 26 h 102"/>
                <a:gd name="T20" fmla="*/ 104 w 138"/>
                <a:gd name="T21" fmla="*/ 34 h 102"/>
                <a:gd name="T22" fmla="*/ 106 w 138"/>
                <a:gd name="T23" fmla="*/ 46 h 102"/>
                <a:gd name="T24" fmla="*/ 108 w 138"/>
                <a:gd name="T25" fmla="*/ 60 h 102"/>
                <a:gd name="T26" fmla="*/ 110 w 138"/>
                <a:gd name="T27" fmla="*/ 76 h 102"/>
                <a:gd name="T28" fmla="*/ 114 w 138"/>
                <a:gd name="T29" fmla="*/ 88 h 102"/>
                <a:gd name="T30" fmla="*/ 128 w 138"/>
                <a:gd name="T31" fmla="*/ 90 h 102"/>
                <a:gd name="T32" fmla="*/ 138 w 138"/>
                <a:gd name="T33" fmla="*/ 84 h 102"/>
                <a:gd name="T34" fmla="*/ 136 w 138"/>
                <a:gd name="T35" fmla="*/ 92 h 102"/>
                <a:gd name="T36" fmla="*/ 122 w 138"/>
                <a:gd name="T37" fmla="*/ 96 h 102"/>
                <a:gd name="T38" fmla="*/ 104 w 138"/>
                <a:gd name="T39" fmla="*/ 90 h 102"/>
                <a:gd name="T40" fmla="*/ 96 w 138"/>
                <a:gd name="T41" fmla="*/ 98 h 102"/>
                <a:gd name="T42" fmla="*/ 84 w 138"/>
                <a:gd name="T43" fmla="*/ 102 h 102"/>
                <a:gd name="T44" fmla="*/ 56 w 138"/>
                <a:gd name="T45" fmla="*/ 90 h 102"/>
                <a:gd name="T46" fmla="*/ 38 w 138"/>
                <a:gd name="T47" fmla="*/ 86 h 102"/>
                <a:gd name="T48" fmla="*/ 40 w 138"/>
                <a:gd name="T49" fmla="*/ 82 h 102"/>
                <a:gd name="T50" fmla="*/ 28 w 138"/>
                <a:gd name="T51" fmla="*/ 80 h 102"/>
                <a:gd name="T52" fmla="*/ 32 w 138"/>
                <a:gd name="T53" fmla="*/ 76 h 102"/>
                <a:gd name="T54" fmla="*/ 20 w 138"/>
                <a:gd name="T55" fmla="*/ 72 h 102"/>
                <a:gd name="T56" fmla="*/ 22 w 138"/>
                <a:gd name="T57" fmla="*/ 68 h 102"/>
                <a:gd name="T58" fmla="*/ 14 w 138"/>
                <a:gd name="T59" fmla="*/ 64 h 102"/>
                <a:gd name="T60" fmla="*/ 8 w 138"/>
                <a:gd name="T61" fmla="*/ 58 h 102"/>
                <a:gd name="T62" fmla="*/ 14 w 138"/>
                <a:gd name="T63" fmla="*/ 58 h 102"/>
                <a:gd name="T64" fmla="*/ 4 w 138"/>
                <a:gd name="T65" fmla="*/ 48 h 102"/>
                <a:gd name="T66" fmla="*/ 10 w 138"/>
                <a:gd name="T67" fmla="*/ 44 h 102"/>
                <a:gd name="T68" fmla="*/ 0 w 138"/>
                <a:gd name="T69" fmla="*/ 38 h 102"/>
                <a:gd name="T70" fmla="*/ 2 w 138"/>
                <a:gd name="T71" fmla="*/ 32 h 102"/>
                <a:gd name="T72" fmla="*/ 0 w 138"/>
                <a:gd name="T73" fmla="*/ 26 h 102"/>
                <a:gd name="T74" fmla="*/ 4 w 138"/>
                <a:gd name="T75" fmla="*/ 22 h 102"/>
                <a:gd name="T76" fmla="*/ 2 w 138"/>
                <a:gd name="T77" fmla="*/ 12 h 102"/>
                <a:gd name="T78" fmla="*/ 4 w 138"/>
                <a:gd name="T79" fmla="*/ 8 h 102"/>
                <a:gd name="T80" fmla="*/ 2 w 138"/>
                <a:gd name="T81" fmla="*/ 0 h 102"/>
                <a:gd name="T82" fmla="*/ 2 w 138"/>
                <a:gd name="T83" fmla="*/ 0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38" h="102">
                  <a:moveTo>
                    <a:pt x="2" y="0"/>
                  </a:moveTo>
                  <a:lnTo>
                    <a:pt x="64" y="0"/>
                  </a:lnTo>
                  <a:lnTo>
                    <a:pt x="70" y="4"/>
                  </a:lnTo>
                  <a:lnTo>
                    <a:pt x="72" y="0"/>
                  </a:lnTo>
                  <a:lnTo>
                    <a:pt x="84" y="12"/>
                  </a:lnTo>
                  <a:lnTo>
                    <a:pt x="88" y="18"/>
                  </a:lnTo>
                  <a:lnTo>
                    <a:pt x="90" y="14"/>
                  </a:lnTo>
                  <a:lnTo>
                    <a:pt x="96" y="24"/>
                  </a:lnTo>
                  <a:lnTo>
                    <a:pt x="98" y="30"/>
                  </a:lnTo>
                  <a:lnTo>
                    <a:pt x="98" y="26"/>
                  </a:lnTo>
                  <a:lnTo>
                    <a:pt x="104" y="34"/>
                  </a:lnTo>
                  <a:lnTo>
                    <a:pt x="106" y="46"/>
                  </a:lnTo>
                  <a:lnTo>
                    <a:pt x="108" y="60"/>
                  </a:lnTo>
                  <a:lnTo>
                    <a:pt x="110" y="76"/>
                  </a:lnTo>
                  <a:lnTo>
                    <a:pt x="114" y="88"/>
                  </a:lnTo>
                  <a:lnTo>
                    <a:pt x="128" y="90"/>
                  </a:lnTo>
                  <a:lnTo>
                    <a:pt x="138" y="84"/>
                  </a:lnTo>
                  <a:lnTo>
                    <a:pt x="136" y="92"/>
                  </a:lnTo>
                  <a:lnTo>
                    <a:pt x="122" y="96"/>
                  </a:lnTo>
                  <a:lnTo>
                    <a:pt x="104" y="90"/>
                  </a:lnTo>
                  <a:lnTo>
                    <a:pt x="96" y="98"/>
                  </a:lnTo>
                  <a:lnTo>
                    <a:pt x="84" y="102"/>
                  </a:lnTo>
                  <a:lnTo>
                    <a:pt x="56" y="90"/>
                  </a:lnTo>
                  <a:lnTo>
                    <a:pt x="38" y="86"/>
                  </a:lnTo>
                  <a:lnTo>
                    <a:pt x="40" y="82"/>
                  </a:lnTo>
                  <a:lnTo>
                    <a:pt x="28" y="80"/>
                  </a:lnTo>
                  <a:lnTo>
                    <a:pt x="32" y="76"/>
                  </a:lnTo>
                  <a:lnTo>
                    <a:pt x="20" y="72"/>
                  </a:lnTo>
                  <a:lnTo>
                    <a:pt x="22" y="68"/>
                  </a:lnTo>
                  <a:lnTo>
                    <a:pt x="14" y="64"/>
                  </a:lnTo>
                  <a:lnTo>
                    <a:pt x="8" y="58"/>
                  </a:lnTo>
                  <a:lnTo>
                    <a:pt x="14" y="58"/>
                  </a:lnTo>
                  <a:lnTo>
                    <a:pt x="4" y="48"/>
                  </a:lnTo>
                  <a:lnTo>
                    <a:pt x="10" y="4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0" y="26"/>
                  </a:lnTo>
                  <a:lnTo>
                    <a:pt x="4" y="22"/>
                  </a:lnTo>
                  <a:lnTo>
                    <a:pt x="2" y="12"/>
                  </a:lnTo>
                  <a:lnTo>
                    <a:pt x="4" y="8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6E80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235"/>
            <p:cNvSpPr>
              <a:spLocks/>
            </p:cNvSpPr>
            <p:nvPr/>
          </p:nvSpPr>
          <p:spPr bwMode="auto">
            <a:xfrm>
              <a:off x="2688" y="1586"/>
              <a:ext cx="120" cy="90"/>
            </a:xfrm>
            <a:custGeom>
              <a:avLst/>
              <a:gdLst>
                <a:gd name="T0" fmla="*/ 24 w 120"/>
                <a:gd name="T1" fmla="*/ 0 h 90"/>
                <a:gd name="T2" fmla="*/ 28 w 120"/>
                <a:gd name="T3" fmla="*/ 12 h 90"/>
                <a:gd name="T4" fmla="*/ 30 w 120"/>
                <a:gd name="T5" fmla="*/ 16 h 90"/>
                <a:gd name="T6" fmla="*/ 34 w 120"/>
                <a:gd name="T7" fmla="*/ 18 h 90"/>
                <a:gd name="T8" fmla="*/ 38 w 120"/>
                <a:gd name="T9" fmla="*/ 12 h 90"/>
                <a:gd name="T10" fmla="*/ 44 w 120"/>
                <a:gd name="T11" fmla="*/ 16 h 90"/>
                <a:gd name="T12" fmla="*/ 48 w 120"/>
                <a:gd name="T13" fmla="*/ 26 h 90"/>
                <a:gd name="T14" fmla="*/ 50 w 120"/>
                <a:gd name="T15" fmla="*/ 42 h 90"/>
                <a:gd name="T16" fmla="*/ 54 w 120"/>
                <a:gd name="T17" fmla="*/ 44 h 90"/>
                <a:gd name="T18" fmla="*/ 56 w 120"/>
                <a:gd name="T19" fmla="*/ 22 h 90"/>
                <a:gd name="T20" fmla="*/ 64 w 120"/>
                <a:gd name="T21" fmla="*/ 44 h 90"/>
                <a:gd name="T22" fmla="*/ 64 w 120"/>
                <a:gd name="T23" fmla="*/ 56 h 90"/>
                <a:gd name="T24" fmla="*/ 72 w 120"/>
                <a:gd name="T25" fmla="*/ 64 h 90"/>
                <a:gd name="T26" fmla="*/ 78 w 120"/>
                <a:gd name="T27" fmla="*/ 58 h 90"/>
                <a:gd name="T28" fmla="*/ 80 w 120"/>
                <a:gd name="T29" fmla="*/ 36 h 90"/>
                <a:gd name="T30" fmla="*/ 88 w 120"/>
                <a:gd name="T31" fmla="*/ 60 h 90"/>
                <a:gd name="T32" fmla="*/ 96 w 120"/>
                <a:gd name="T33" fmla="*/ 82 h 90"/>
                <a:gd name="T34" fmla="*/ 110 w 120"/>
                <a:gd name="T35" fmla="*/ 90 h 90"/>
                <a:gd name="T36" fmla="*/ 108 w 120"/>
                <a:gd name="T37" fmla="*/ 90 h 90"/>
                <a:gd name="T38" fmla="*/ 86 w 120"/>
                <a:gd name="T39" fmla="*/ 84 h 90"/>
                <a:gd name="T40" fmla="*/ 58 w 120"/>
                <a:gd name="T41" fmla="*/ 88 h 90"/>
                <a:gd name="T42" fmla="*/ 60 w 120"/>
                <a:gd name="T43" fmla="*/ 82 h 90"/>
                <a:gd name="T44" fmla="*/ 66 w 120"/>
                <a:gd name="T45" fmla="*/ 80 h 90"/>
                <a:gd name="T46" fmla="*/ 62 w 120"/>
                <a:gd name="T47" fmla="*/ 74 h 90"/>
                <a:gd name="T48" fmla="*/ 46 w 120"/>
                <a:gd name="T49" fmla="*/ 70 h 90"/>
                <a:gd name="T50" fmla="*/ 34 w 120"/>
                <a:gd name="T51" fmla="*/ 64 h 90"/>
                <a:gd name="T52" fmla="*/ 46 w 120"/>
                <a:gd name="T53" fmla="*/ 60 h 90"/>
                <a:gd name="T54" fmla="*/ 38 w 120"/>
                <a:gd name="T55" fmla="*/ 52 h 90"/>
                <a:gd name="T56" fmla="*/ 12 w 120"/>
                <a:gd name="T57" fmla="*/ 46 h 90"/>
                <a:gd name="T58" fmla="*/ 28 w 120"/>
                <a:gd name="T59" fmla="*/ 40 h 90"/>
                <a:gd name="T60" fmla="*/ 20 w 120"/>
                <a:gd name="T61" fmla="*/ 34 h 90"/>
                <a:gd name="T62" fmla="*/ 4 w 120"/>
                <a:gd name="T63" fmla="*/ 26 h 90"/>
                <a:gd name="T64" fmla="*/ 16 w 120"/>
                <a:gd name="T65" fmla="*/ 30 h 90"/>
                <a:gd name="T66" fmla="*/ 18 w 120"/>
                <a:gd name="T67" fmla="*/ 24 h 90"/>
                <a:gd name="T68" fmla="*/ 0 w 120"/>
                <a:gd name="T69" fmla="*/ 10 h 90"/>
                <a:gd name="T70" fmla="*/ 14 w 120"/>
                <a:gd name="T71" fmla="*/ 12 h 90"/>
                <a:gd name="T72" fmla="*/ 6 w 120"/>
                <a:gd name="T73" fmla="*/ 0 h 90"/>
                <a:gd name="T74" fmla="*/ 16 w 120"/>
                <a:gd name="T75" fmla="*/ 0 h 90"/>
                <a:gd name="T76" fmla="*/ 18 w 120"/>
                <a:gd name="T77" fmla="*/ 4 h 90"/>
                <a:gd name="T78" fmla="*/ 22 w 120"/>
                <a:gd name="T79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20" h="90">
                  <a:moveTo>
                    <a:pt x="22" y="0"/>
                  </a:moveTo>
                  <a:lnTo>
                    <a:pt x="24" y="0"/>
                  </a:lnTo>
                  <a:lnTo>
                    <a:pt x="28" y="6"/>
                  </a:lnTo>
                  <a:lnTo>
                    <a:pt x="28" y="12"/>
                  </a:lnTo>
                  <a:lnTo>
                    <a:pt x="28" y="12"/>
                  </a:lnTo>
                  <a:lnTo>
                    <a:pt x="30" y="16"/>
                  </a:lnTo>
                  <a:lnTo>
                    <a:pt x="32" y="18"/>
                  </a:lnTo>
                  <a:lnTo>
                    <a:pt x="34" y="18"/>
                  </a:lnTo>
                  <a:lnTo>
                    <a:pt x="36" y="18"/>
                  </a:lnTo>
                  <a:lnTo>
                    <a:pt x="38" y="12"/>
                  </a:lnTo>
                  <a:lnTo>
                    <a:pt x="38" y="4"/>
                  </a:lnTo>
                  <a:lnTo>
                    <a:pt x="44" y="16"/>
                  </a:lnTo>
                  <a:lnTo>
                    <a:pt x="48" y="26"/>
                  </a:lnTo>
                  <a:lnTo>
                    <a:pt x="48" y="26"/>
                  </a:lnTo>
                  <a:lnTo>
                    <a:pt x="48" y="40"/>
                  </a:lnTo>
                  <a:lnTo>
                    <a:pt x="50" y="42"/>
                  </a:lnTo>
                  <a:lnTo>
                    <a:pt x="52" y="44"/>
                  </a:lnTo>
                  <a:lnTo>
                    <a:pt x="54" y="44"/>
                  </a:lnTo>
                  <a:lnTo>
                    <a:pt x="54" y="40"/>
                  </a:lnTo>
                  <a:lnTo>
                    <a:pt x="56" y="22"/>
                  </a:lnTo>
                  <a:lnTo>
                    <a:pt x="60" y="34"/>
                  </a:lnTo>
                  <a:lnTo>
                    <a:pt x="64" y="44"/>
                  </a:lnTo>
                  <a:lnTo>
                    <a:pt x="64" y="56"/>
                  </a:lnTo>
                  <a:lnTo>
                    <a:pt x="64" y="56"/>
                  </a:lnTo>
                  <a:lnTo>
                    <a:pt x="68" y="62"/>
                  </a:lnTo>
                  <a:lnTo>
                    <a:pt x="72" y="64"/>
                  </a:lnTo>
                  <a:lnTo>
                    <a:pt x="76" y="62"/>
                  </a:lnTo>
                  <a:lnTo>
                    <a:pt x="78" y="58"/>
                  </a:lnTo>
                  <a:lnTo>
                    <a:pt x="80" y="44"/>
                  </a:lnTo>
                  <a:lnTo>
                    <a:pt x="80" y="36"/>
                  </a:lnTo>
                  <a:lnTo>
                    <a:pt x="86" y="48"/>
                  </a:lnTo>
                  <a:lnTo>
                    <a:pt x="88" y="60"/>
                  </a:lnTo>
                  <a:lnTo>
                    <a:pt x="90" y="76"/>
                  </a:lnTo>
                  <a:lnTo>
                    <a:pt x="96" y="82"/>
                  </a:lnTo>
                  <a:lnTo>
                    <a:pt x="100" y="84"/>
                  </a:lnTo>
                  <a:lnTo>
                    <a:pt x="110" y="90"/>
                  </a:lnTo>
                  <a:lnTo>
                    <a:pt x="120" y="90"/>
                  </a:lnTo>
                  <a:lnTo>
                    <a:pt x="108" y="90"/>
                  </a:lnTo>
                  <a:lnTo>
                    <a:pt x="98" y="88"/>
                  </a:lnTo>
                  <a:lnTo>
                    <a:pt x="86" y="84"/>
                  </a:lnTo>
                  <a:lnTo>
                    <a:pt x="76" y="88"/>
                  </a:lnTo>
                  <a:lnTo>
                    <a:pt x="58" y="88"/>
                  </a:lnTo>
                  <a:lnTo>
                    <a:pt x="50" y="84"/>
                  </a:lnTo>
                  <a:lnTo>
                    <a:pt x="60" y="82"/>
                  </a:lnTo>
                  <a:lnTo>
                    <a:pt x="60" y="82"/>
                  </a:lnTo>
                  <a:lnTo>
                    <a:pt x="66" y="80"/>
                  </a:lnTo>
                  <a:lnTo>
                    <a:pt x="66" y="78"/>
                  </a:lnTo>
                  <a:lnTo>
                    <a:pt x="62" y="74"/>
                  </a:lnTo>
                  <a:lnTo>
                    <a:pt x="60" y="72"/>
                  </a:lnTo>
                  <a:lnTo>
                    <a:pt x="46" y="70"/>
                  </a:lnTo>
                  <a:lnTo>
                    <a:pt x="22" y="62"/>
                  </a:lnTo>
                  <a:lnTo>
                    <a:pt x="34" y="64"/>
                  </a:lnTo>
                  <a:lnTo>
                    <a:pt x="44" y="60"/>
                  </a:lnTo>
                  <a:lnTo>
                    <a:pt x="46" y="60"/>
                  </a:lnTo>
                  <a:lnTo>
                    <a:pt x="38" y="54"/>
                  </a:lnTo>
                  <a:lnTo>
                    <a:pt x="38" y="52"/>
                  </a:lnTo>
                  <a:lnTo>
                    <a:pt x="26" y="50"/>
                  </a:lnTo>
                  <a:lnTo>
                    <a:pt x="12" y="46"/>
                  </a:lnTo>
                  <a:lnTo>
                    <a:pt x="28" y="48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20" y="34"/>
                  </a:lnTo>
                  <a:lnTo>
                    <a:pt x="8" y="30"/>
                  </a:lnTo>
                  <a:lnTo>
                    <a:pt x="4" y="26"/>
                  </a:lnTo>
                  <a:lnTo>
                    <a:pt x="16" y="30"/>
                  </a:lnTo>
                  <a:lnTo>
                    <a:pt x="16" y="30"/>
                  </a:lnTo>
                  <a:lnTo>
                    <a:pt x="18" y="26"/>
                  </a:lnTo>
                  <a:lnTo>
                    <a:pt x="18" y="24"/>
                  </a:lnTo>
                  <a:lnTo>
                    <a:pt x="14" y="18"/>
                  </a:lnTo>
                  <a:lnTo>
                    <a:pt x="0" y="10"/>
                  </a:lnTo>
                  <a:lnTo>
                    <a:pt x="10" y="12"/>
                  </a:lnTo>
                  <a:lnTo>
                    <a:pt x="14" y="12"/>
                  </a:lnTo>
                  <a:lnTo>
                    <a:pt x="14" y="12"/>
                  </a:lnTo>
                  <a:lnTo>
                    <a:pt x="6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16" y="4"/>
                  </a:lnTo>
                  <a:lnTo>
                    <a:pt x="18" y="4"/>
                  </a:lnTo>
                  <a:lnTo>
                    <a:pt x="22" y="0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57644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236"/>
            <p:cNvSpPr>
              <a:spLocks/>
            </p:cNvSpPr>
            <p:nvPr/>
          </p:nvSpPr>
          <p:spPr bwMode="auto">
            <a:xfrm>
              <a:off x="2696" y="1586"/>
              <a:ext cx="108" cy="90"/>
            </a:xfrm>
            <a:custGeom>
              <a:avLst/>
              <a:gdLst>
                <a:gd name="T0" fmla="*/ 4 w 108"/>
                <a:gd name="T1" fmla="*/ 0 h 90"/>
                <a:gd name="T2" fmla="*/ 14 w 108"/>
                <a:gd name="T3" fmla="*/ 12 h 90"/>
                <a:gd name="T4" fmla="*/ 18 w 108"/>
                <a:gd name="T5" fmla="*/ 2 h 90"/>
                <a:gd name="T6" fmla="*/ 20 w 108"/>
                <a:gd name="T7" fmla="*/ 16 h 90"/>
                <a:gd name="T8" fmla="*/ 30 w 108"/>
                <a:gd name="T9" fmla="*/ 34 h 90"/>
                <a:gd name="T10" fmla="*/ 34 w 108"/>
                <a:gd name="T11" fmla="*/ 26 h 90"/>
                <a:gd name="T12" fmla="*/ 38 w 108"/>
                <a:gd name="T13" fmla="*/ 22 h 90"/>
                <a:gd name="T14" fmla="*/ 40 w 108"/>
                <a:gd name="T15" fmla="*/ 44 h 90"/>
                <a:gd name="T16" fmla="*/ 46 w 108"/>
                <a:gd name="T17" fmla="*/ 54 h 90"/>
                <a:gd name="T18" fmla="*/ 52 w 108"/>
                <a:gd name="T19" fmla="*/ 48 h 90"/>
                <a:gd name="T20" fmla="*/ 54 w 108"/>
                <a:gd name="T21" fmla="*/ 46 h 90"/>
                <a:gd name="T22" fmla="*/ 62 w 108"/>
                <a:gd name="T23" fmla="*/ 66 h 90"/>
                <a:gd name="T24" fmla="*/ 74 w 108"/>
                <a:gd name="T25" fmla="*/ 72 h 90"/>
                <a:gd name="T26" fmla="*/ 76 w 108"/>
                <a:gd name="T27" fmla="*/ 44 h 90"/>
                <a:gd name="T28" fmla="*/ 82 w 108"/>
                <a:gd name="T29" fmla="*/ 70 h 90"/>
                <a:gd name="T30" fmla="*/ 86 w 108"/>
                <a:gd name="T31" fmla="*/ 80 h 90"/>
                <a:gd name="T32" fmla="*/ 102 w 108"/>
                <a:gd name="T33" fmla="*/ 86 h 90"/>
                <a:gd name="T34" fmla="*/ 98 w 108"/>
                <a:gd name="T35" fmla="*/ 88 h 90"/>
                <a:gd name="T36" fmla="*/ 76 w 108"/>
                <a:gd name="T37" fmla="*/ 78 h 90"/>
                <a:gd name="T38" fmla="*/ 64 w 108"/>
                <a:gd name="T39" fmla="*/ 84 h 90"/>
                <a:gd name="T40" fmla="*/ 60 w 108"/>
                <a:gd name="T41" fmla="*/ 82 h 90"/>
                <a:gd name="T42" fmla="*/ 56 w 108"/>
                <a:gd name="T43" fmla="*/ 72 h 90"/>
                <a:gd name="T44" fmla="*/ 36 w 108"/>
                <a:gd name="T45" fmla="*/ 66 h 90"/>
                <a:gd name="T46" fmla="*/ 36 w 108"/>
                <a:gd name="T47" fmla="*/ 64 h 90"/>
                <a:gd name="T48" fmla="*/ 40 w 108"/>
                <a:gd name="T49" fmla="*/ 52 h 90"/>
                <a:gd name="T50" fmla="*/ 22 w 108"/>
                <a:gd name="T51" fmla="*/ 48 h 90"/>
                <a:gd name="T52" fmla="*/ 22 w 108"/>
                <a:gd name="T53" fmla="*/ 46 h 90"/>
                <a:gd name="T54" fmla="*/ 18 w 108"/>
                <a:gd name="T55" fmla="*/ 32 h 90"/>
                <a:gd name="T56" fmla="*/ 0 w 108"/>
                <a:gd name="T57" fmla="*/ 28 h 90"/>
                <a:gd name="T58" fmla="*/ 18 w 108"/>
                <a:gd name="T59" fmla="*/ 24 h 90"/>
                <a:gd name="T60" fmla="*/ 0 w 108"/>
                <a:gd name="T61" fmla="*/ 14 h 90"/>
                <a:gd name="T62" fmla="*/ 6 w 108"/>
                <a:gd name="T63" fmla="*/ 6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08" h="90">
                  <a:moveTo>
                    <a:pt x="2" y="0"/>
                  </a:moveTo>
                  <a:lnTo>
                    <a:pt x="4" y="0"/>
                  </a:lnTo>
                  <a:lnTo>
                    <a:pt x="8" y="6"/>
                  </a:lnTo>
                  <a:lnTo>
                    <a:pt x="14" y="12"/>
                  </a:lnTo>
                  <a:lnTo>
                    <a:pt x="16" y="16"/>
                  </a:lnTo>
                  <a:lnTo>
                    <a:pt x="18" y="2"/>
                  </a:lnTo>
                  <a:lnTo>
                    <a:pt x="20" y="8"/>
                  </a:lnTo>
                  <a:lnTo>
                    <a:pt x="20" y="16"/>
                  </a:lnTo>
                  <a:lnTo>
                    <a:pt x="22" y="24"/>
                  </a:lnTo>
                  <a:lnTo>
                    <a:pt x="30" y="34"/>
                  </a:lnTo>
                  <a:lnTo>
                    <a:pt x="34" y="30"/>
                  </a:lnTo>
                  <a:lnTo>
                    <a:pt x="34" y="26"/>
                  </a:lnTo>
                  <a:lnTo>
                    <a:pt x="34" y="10"/>
                  </a:lnTo>
                  <a:lnTo>
                    <a:pt x="38" y="22"/>
                  </a:lnTo>
                  <a:lnTo>
                    <a:pt x="38" y="32"/>
                  </a:lnTo>
                  <a:lnTo>
                    <a:pt x="40" y="44"/>
                  </a:lnTo>
                  <a:lnTo>
                    <a:pt x="44" y="50"/>
                  </a:lnTo>
                  <a:lnTo>
                    <a:pt x="46" y="54"/>
                  </a:lnTo>
                  <a:lnTo>
                    <a:pt x="50" y="58"/>
                  </a:lnTo>
                  <a:lnTo>
                    <a:pt x="52" y="48"/>
                  </a:lnTo>
                  <a:lnTo>
                    <a:pt x="52" y="36"/>
                  </a:lnTo>
                  <a:lnTo>
                    <a:pt x="54" y="46"/>
                  </a:lnTo>
                  <a:lnTo>
                    <a:pt x="58" y="56"/>
                  </a:lnTo>
                  <a:lnTo>
                    <a:pt x="62" y="66"/>
                  </a:lnTo>
                  <a:lnTo>
                    <a:pt x="68" y="72"/>
                  </a:lnTo>
                  <a:lnTo>
                    <a:pt x="74" y="72"/>
                  </a:lnTo>
                  <a:lnTo>
                    <a:pt x="74" y="62"/>
                  </a:lnTo>
                  <a:lnTo>
                    <a:pt x="76" y="44"/>
                  </a:lnTo>
                  <a:lnTo>
                    <a:pt x="78" y="56"/>
                  </a:lnTo>
                  <a:lnTo>
                    <a:pt x="82" y="70"/>
                  </a:lnTo>
                  <a:lnTo>
                    <a:pt x="82" y="76"/>
                  </a:lnTo>
                  <a:lnTo>
                    <a:pt x="86" y="80"/>
                  </a:lnTo>
                  <a:lnTo>
                    <a:pt x="90" y="82"/>
                  </a:lnTo>
                  <a:lnTo>
                    <a:pt x="102" y="86"/>
                  </a:lnTo>
                  <a:lnTo>
                    <a:pt x="108" y="90"/>
                  </a:lnTo>
                  <a:lnTo>
                    <a:pt x="98" y="88"/>
                  </a:lnTo>
                  <a:lnTo>
                    <a:pt x="92" y="86"/>
                  </a:lnTo>
                  <a:lnTo>
                    <a:pt x="76" y="78"/>
                  </a:lnTo>
                  <a:lnTo>
                    <a:pt x="72" y="80"/>
                  </a:lnTo>
                  <a:lnTo>
                    <a:pt x="64" y="84"/>
                  </a:lnTo>
                  <a:lnTo>
                    <a:pt x="48" y="84"/>
                  </a:lnTo>
                  <a:lnTo>
                    <a:pt x="60" y="82"/>
                  </a:lnTo>
                  <a:lnTo>
                    <a:pt x="66" y="78"/>
                  </a:lnTo>
                  <a:lnTo>
                    <a:pt x="56" y="72"/>
                  </a:lnTo>
                  <a:lnTo>
                    <a:pt x="50" y="68"/>
                  </a:lnTo>
                  <a:lnTo>
                    <a:pt x="36" y="66"/>
                  </a:lnTo>
                  <a:lnTo>
                    <a:pt x="22" y="64"/>
                  </a:lnTo>
                  <a:lnTo>
                    <a:pt x="36" y="64"/>
                  </a:lnTo>
                  <a:lnTo>
                    <a:pt x="42" y="58"/>
                  </a:lnTo>
                  <a:lnTo>
                    <a:pt x="40" y="52"/>
                  </a:lnTo>
                  <a:lnTo>
                    <a:pt x="32" y="48"/>
                  </a:lnTo>
                  <a:lnTo>
                    <a:pt x="22" y="48"/>
                  </a:lnTo>
                  <a:lnTo>
                    <a:pt x="6" y="46"/>
                  </a:lnTo>
                  <a:lnTo>
                    <a:pt x="22" y="46"/>
                  </a:lnTo>
                  <a:lnTo>
                    <a:pt x="24" y="38"/>
                  </a:lnTo>
                  <a:lnTo>
                    <a:pt x="18" y="32"/>
                  </a:lnTo>
                  <a:lnTo>
                    <a:pt x="10" y="32"/>
                  </a:lnTo>
                  <a:lnTo>
                    <a:pt x="0" y="28"/>
                  </a:lnTo>
                  <a:lnTo>
                    <a:pt x="16" y="28"/>
                  </a:lnTo>
                  <a:lnTo>
                    <a:pt x="18" y="24"/>
                  </a:lnTo>
                  <a:lnTo>
                    <a:pt x="14" y="20"/>
                  </a:lnTo>
                  <a:lnTo>
                    <a:pt x="0" y="14"/>
                  </a:lnTo>
                  <a:lnTo>
                    <a:pt x="10" y="12"/>
                  </a:lnTo>
                  <a:lnTo>
                    <a:pt x="6" y="6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449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237"/>
            <p:cNvSpPr>
              <a:spLocks/>
            </p:cNvSpPr>
            <p:nvPr/>
          </p:nvSpPr>
          <p:spPr bwMode="auto">
            <a:xfrm>
              <a:off x="2692" y="1642"/>
              <a:ext cx="56" cy="26"/>
            </a:xfrm>
            <a:custGeom>
              <a:avLst/>
              <a:gdLst>
                <a:gd name="T0" fmla="*/ 22 w 56"/>
                <a:gd name="T1" fmla="*/ 20 h 26"/>
                <a:gd name="T2" fmla="*/ 38 w 56"/>
                <a:gd name="T3" fmla="*/ 24 h 26"/>
                <a:gd name="T4" fmla="*/ 50 w 56"/>
                <a:gd name="T5" fmla="*/ 26 h 26"/>
                <a:gd name="T6" fmla="*/ 56 w 56"/>
                <a:gd name="T7" fmla="*/ 24 h 26"/>
                <a:gd name="T8" fmla="*/ 44 w 56"/>
                <a:gd name="T9" fmla="*/ 20 h 26"/>
                <a:gd name="T10" fmla="*/ 36 w 56"/>
                <a:gd name="T11" fmla="*/ 18 h 26"/>
                <a:gd name="T12" fmla="*/ 26 w 56"/>
                <a:gd name="T13" fmla="*/ 14 h 26"/>
                <a:gd name="T14" fmla="*/ 18 w 56"/>
                <a:gd name="T15" fmla="*/ 12 h 26"/>
                <a:gd name="T16" fmla="*/ 0 w 56"/>
                <a:gd name="T17" fmla="*/ 0 h 26"/>
                <a:gd name="T18" fmla="*/ 6 w 56"/>
                <a:gd name="T19" fmla="*/ 12 h 26"/>
                <a:gd name="T20" fmla="*/ 6 w 56"/>
                <a:gd name="T21" fmla="*/ 12 h 26"/>
                <a:gd name="T22" fmla="*/ 22 w 56"/>
                <a:gd name="T23" fmla="*/ 20 h 26"/>
                <a:gd name="T24" fmla="*/ 22 w 56"/>
                <a:gd name="T25" fmla="*/ 2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6" h="26">
                  <a:moveTo>
                    <a:pt x="22" y="20"/>
                  </a:moveTo>
                  <a:lnTo>
                    <a:pt x="38" y="24"/>
                  </a:lnTo>
                  <a:lnTo>
                    <a:pt x="50" y="26"/>
                  </a:lnTo>
                  <a:lnTo>
                    <a:pt x="56" y="24"/>
                  </a:lnTo>
                  <a:lnTo>
                    <a:pt x="44" y="20"/>
                  </a:lnTo>
                  <a:lnTo>
                    <a:pt x="36" y="18"/>
                  </a:lnTo>
                  <a:lnTo>
                    <a:pt x="26" y="14"/>
                  </a:lnTo>
                  <a:lnTo>
                    <a:pt x="18" y="12"/>
                  </a:lnTo>
                  <a:lnTo>
                    <a:pt x="0" y="0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22" y="20"/>
                  </a:lnTo>
                  <a:lnTo>
                    <a:pt x="22" y="2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68" name="Freeform 238"/>
            <p:cNvSpPr>
              <a:spLocks/>
            </p:cNvSpPr>
            <p:nvPr/>
          </p:nvSpPr>
          <p:spPr bwMode="auto">
            <a:xfrm>
              <a:off x="2724" y="1668"/>
              <a:ext cx="56" cy="16"/>
            </a:xfrm>
            <a:custGeom>
              <a:avLst/>
              <a:gdLst>
                <a:gd name="T0" fmla="*/ 12 w 56"/>
                <a:gd name="T1" fmla="*/ 8 h 16"/>
                <a:gd name="T2" fmla="*/ 30 w 56"/>
                <a:gd name="T3" fmla="*/ 16 h 16"/>
                <a:gd name="T4" fmla="*/ 42 w 56"/>
                <a:gd name="T5" fmla="*/ 16 h 16"/>
                <a:gd name="T6" fmla="*/ 56 w 56"/>
                <a:gd name="T7" fmla="*/ 12 h 16"/>
                <a:gd name="T8" fmla="*/ 52 w 56"/>
                <a:gd name="T9" fmla="*/ 8 h 16"/>
                <a:gd name="T10" fmla="*/ 42 w 56"/>
                <a:gd name="T11" fmla="*/ 12 h 16"/>
                <a:gd name="T12" fmla="*/ 32 w 56"/>
                <a:gd name="T13" fmla="*/ 12 h 16"/>
                <a:gd name="T14" fmla="*/ 22 w 56"/>
                <a:gd name="T15" fmla="*/ 8 h 16"/>
                <a:gd name="T16" fmla="*/ 0 w 56"/>
                <a:gd name="T17" fmla="*/ 0 h 16"/>
                <a:gd name="T18" fmla="*/ 12 w 56"/>
                <a:gd name="T19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6" h="16">
                  <a:moveTo>
                    <a:pt x="12" y="8"/>
                  </a:moveTo>
                  <a:lnTo>
                    <a:pt x="30" y="16"/>
                  </a:lnTo>
                  <a:lnTo>
                    <a:pt x="42" y="16"/>
                  </a:lnTo>
                  <a:lnTo>
                    <a:pt x="56" y="12"/>
                  </a:lnTo>
                  <a:lnTo>
                    <a:pt x="52" y="8"/>
                  </a:lnTo>
                  <a:lnTo>
                    <a:pt x="42" y="12"/>
                  </a:lnTo>
                  <a:lnTo>
                    <a:pt x="32" y="12"/>
                  </a:lnTo>
                  <a:lnTo>
                    <a:pt x="22" y="8"/>
                  </a:lnTo>
                  <a:lnTo>
                    <a:pt x="0" y="0"/>
                  </a:lnTo>
                  <a:lnTo>
                    <a:pt x="12" y="8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69" name="Freeform 239"/>
            <p:cNvSpPr>
              <a:spLocks/>
            </p:cNvSpPr>
            <p:nvPr/>
          </p:nvSpPr>
          <p:spPr bwMode="auto">
            <a:xfrm>
              <a:off x="2688" y="1630"/>
              <a:ext cx="38" cy="20"/>
            </a:xfrm>
            <a:custGeom>
              <a:avLst/>
              <a:gdLst>
                <a:gd name="T0" fmla="*/ 32 w 38"/>
                <a:gd name="T1" fmla="*/ 20 h 20"/>
                <a:gd name="T2" fmla="*/ 22 w 38"/>
                <a:gd name="T3" fmla="*/ 18 h 20"/>
                <a:gd name="T4" fmla="*/ 12 w 38"/>
                <a:gd name="T5" fmla="*/ 14 h 20"/>
                <a:gd name="T6" fmla="*/ 2 w 38"/>
                <a:gd name="T7" fmla="*/ 8 h 20"/>
                <a:gd name="T8" fmla="*/ 0 w 38"/>
                <a:gd name="T9" fmla="*/ 0 h 20"/>
                <a:gd name="T10" fmla="*/ 4 w 38"/>
                <a:gd name="T11" fmla="*/ 4 h 20"/>
                <a:gd name="T12" fmla="*/ 14 w 38"/>
                <a:gd name="T13" fmla="*/ 10 h 20"/>
                <a:gd name="T14" fmla="*/ 24 w 38"/>
                <a:gd name="T15" fmla="*/ 10 h 20"/>
                <a:gd name="T16" fmla="*/ 38 w 38"/>
                <a:gd name="T17" fmla="*/ 14 h 20"/>
                <a:gd name="T18" fmla="*/ 32 w 38"/>
                <a:gd name="T19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8" h="20">
                  <a:moveTo>
                    <a:pt x="32" y="20"/>
                  </a:moveTo>
                  <a:lnTo>
                    <a:pt x="22" y="18"/>
                  </a:lnTo>
                  <a:lnTo>
                    <a:pt x="12" y="14"/>
                  </a:lnTo>
                  <a:lnTo>
                    <a:pt x="2" y="8"/>
                  </a:lnTo>
                  <a:lnTo>
                    <a:pt x="0" y="0"/>
                  </a:lnTo>
                  <a:lnTo>
                    <a:pt x="4" y="4"/>
                  </a:lnTo>
                  <a:lnTo>
                    <a:pt x="14" y="10"/>
                  </a:lnTo>
                  <a:lnTo>
                    <a:pt x="24" y="10"/>
                  </a:lnTo>
                  <a:lnTo>
                    <a:pt x="38" y="14"/>
                  </a:lnTo>
                  <a:lnTo>
                    <a:pt x="32" y="2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71" name="Freeform 240"/>
            <p:cNvSpPr>
              <a:spLocks/>
            </p:cNvSpPr>
            <p:nvPr/>
          </p:nvSpPr>
          <p:spPr bwMode="auto">
            <a:xfrm>
              <a:off x="2682" y="1612"/>
              <a:ext cx="28" cy="18"/>
            </a:xfrm>
            <a:custGeom>
              <a:avLst/>
              <a:gdLst>
                <a:gd name="T0" fmla="*/ 24 w 28"/>
                <a:gd name="T1" fmla="*/ 18 h 18"/>
                <a:gd name="T2" fmla="*/ 12 w 28"/>
                <a:gd name="T3" fmla="*/ 14 h 18"/>
                <a:gd name="T4" fmla="*/ 4 w 28"/>
                <a:gd name="T5" fmla="*/ 10 h 18"/>
                <a:gd name="T6" fmla="*/ 0 w 28"/>
                <a:gd name="T7" fmla="*/ 0 h 18"/>
                <a:gd name="T8" fmla="*/ 10 w 28"/>
                <a:gd name="T9" fmla="*/ 8 h 18"/>
                <a:gd name="T10" fmla="*/ 20 w 28"/>
                <a:gd name="T11" fmla="*/ 10 h 18"/>
                <a:gd name="T12" fmla="*/ 28 w 28"/>
                <a:gd name="T13" fmla="*/ 16 h 18"/>
                <a:gd name="T14" fmla="*/ 24 w 28"/>
                <a:gd name="T1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" h="18">
                  <a:moveTo>
                    <a:pt x="24" y="18"/>
                  </a:moveTo>
                  <a:lnTo>
                    <a:pt x="12" y="14"/>
                  </a:lnTo>
                  <a:lnTo>
                    <a:pt x="4" y="10"/>
                  </a:lnTo>
                  <a:lnTo>
                    <a:pt x="0" y="0"/>
                  </a:lnTo>
                  <a:lnTo>
                    <a:pt x="10" y="8"/>
                  </a:lnTo>
                  <a:lnTo>
                    <a:pt x="20" y="10"/>
                  </a:lnTo>
                  <a:lnTo>
                    <a:pt x="28" y="16"/>
                  </a:lnTo>
                  <a:lnTo>
                    <a:pt x="24" y="18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74" name="Freeform 241"/>
            <p:cNvSpPr>
              <a:spLocks/>
            </p:cNvSpPr>
            <p:nvPr/>
          </p:nvSpPr>
          <p:spPr bwMode="auto">
            <a:xfrm>
              <a:off x="2684" y="1602"/>
              <a:ext cx="22" cy="12"/>
            </a:xfrm>
            <a:custGeom>
              <a:avLst/>
              <a:gdLst>
                <a:gd name="T0" fmla="*/ 16 w 22"/>
                <a:gd name="T1" fmla="*/ 12 h 12"/>
                <a:gd name="T2" fmla="*/ 6 w 22"/>
                <a:gd name="T3" fmla="*/ 10 h 12"/>
                <a:gd name="T4" fmla="*/ 0 w 22"/>
                <a:gd name="T5" fmla="*/ 0 h 12"/>
                <a:gd name="T6" fmla="*/ 10 w 22"/>
                <a:gd name="T7" fmla="*/ 4 h 12"/>
                <a:gd name="T8" fmla="*/ 22 w 22"/>
                <a:gd name="T9" fmla="*/ 10 h 12"/>
                <a:gd name="T10" fmla="*/ 16 w 22"/>
                <a:gd name="T11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12">
                  <a:moveTo>
                    <a:pt x="16" y="12"/>
                  </a:moveTo>
                  <a:lnTo>
                    <a:pt x="6" y="10"/>
                  </a:lnTo>
                  <a:lnTo>
                    <a:pt x="0" y="0"/>
                  </a:lnTo>
                  <a:lnTo>
                    <a:pt x="10" y="4"/>
                  </a:lnTo>
                  <a:lnTo>
                    <a:pt x="22" y="10"/>
                  </a:lnTo>
                  <a:lnTo>
                    <a:pt x="16" y="12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75" name="Freeform 242"/>
            <p:cNvSpPr>
              <a:spLocks/>
            </p:cNvSpPr>
            <p:nvPr/>
          </p:nvSpPr>
          <p:spPr bwMode="auto">
            <a:xfrm>
              <a:off x="2690" y="1586"/>
              <a:ext cx="8" cy="12"/>
            </a:xfrm>
            <a:custGeom>
              <a:avLst/>
              <a:gdLst>
                <a:gd name="T0" fmla="*/ 0 w 8"/>
                <a:gd name="T1" fmla="*/ 0 h 12"/>
                <a:gd name="T2" fmla="*/ 2 w 8"/>
                <a:gd name="T3" fmla="*/ 0 h 12"/>
                <a:gd name="T4" fmla="*/ 4 w 8"/>
                <a:gd name="T5" fmla="*/ 4 h 12"/>
                <a:gd name="T6" fmla="*/ 8 w 8"/>
                <a:gd name="T7" fmla="*/ 12 h 12"/>
                <a:gd name="T8" fmla="*/ 0 w 8"/>
                <a:gd name="T9" fmla="*/ 4 h 12"/>
                <a:gd name="T10" fmla="*/ 0 w 8"/>
                <a:gd name="T11" fmla="*/ 0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12">
                  <a:moveTo>
                    <a:pt x="0" y="0"/>
                  </a:moveTo>
                  <a:lnTo>
                    <a:pt x="2" y="0"/>
                  </a:lnTo>
                  <a:lnTo>
                    <a:pt x="4" y="4"/>
                  </a:lnTo>
                  <a:lnTo>
                    <a:pt x="8" y="12"/>
                  </a:lnTo>
                  <a:lnTo>
                    <a:pt x="0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76" name="Freeform 243"/>
            <p:cNvSpPr>
              <a:spLocks/>
            </p:cNvSpPr>
            <p:nvPr/>
          </p:nvSpPr>
          <p:spPr bwMode="auto">
            <a:xfrm>
              <a:off x="2734" y="1586"/>
              <a:ext cx="50" cy="72"/>
            </a:xfrm>
            <a:custGeom>
              <a:avLst/>
              <a:gdLst>
                <a:gd name="T0" fmla="*/ 2 w 50"/>
                <a:gd name="T1" fmla="*/ 0 h 72"/>
                <a:gd name="T2" fmla="*/ 10 w 50"/>
                <a:gd name="T3" fmla="*/ 0 h 72"/>
                <a:gd name="T4" fmla="*/ 10 w 50"/>
                <a:gd name="T5" fmla="*/ 0 h 72"/>
                <a:gd name="T6" fmla="*/ 14 w 50"/>
                <a:gd name="T7" fmla="*/ 8 h 72"/>
                <a:gd name="T8" fmla="*/ 20 w 50"/>
                <a:gd name="T9" fmla="*/ 16 h 72"/>
                <a:gd name="T10" fmla="*/ 22 w 50"/>
                <a:gd name="T11" fmla="*/ 2 h 72"/>
                <a:gd name="T12" fmla="*/ 26 w 50"/>
                <a:gd name="T13" fmla="*/ 8 h 72"/>
                <a:gd name="T14" fmla="*/ 28 w 50"/>
                <a:gd name="T15" fmla="*/ 0 h 72"/>
                <a:gd name="T16" fmla="*/ 36 w 50"/>
                <a:gd name="T17" fmla="*/ 14 h 72"/>
                <a:gd name="T18" fmla="*/ 40 w 50"/>
                <a:gd name="T19" fmla="*/ 26 h 72"/>
                <a:gd name="T20" fmla="*/ 46 w 50"/>
                <a:gd name="T21" fmla="*/ 36 h 72"/>
                <a:gd name="T22" fmla="*/ 48 w 50"/>
                <a:gd name="T23" fmla="*/ 48 h 72"/>
                <a:gd name="T24" fmla="*/ 50 w 50"/>
                <a:gd name="T25" fmla="*/ 60 h 72"/>
                <a:gd name="T26" fmla="*/ 46 w 50"/>
                <a:gd name="T27" fmla="*/ 72 h 72"/>
                <a:gd name="T28" fmla="*/ 42 w 50"/>
                <a:gd name="T29" fmla="*/ 50 h 72"/>
                <a:gd name="T30" fmla="*/ 40 w 50"/>
                <a:gd name="T31" fmla="*/ 38 h 72"/>
                <a:gd name="T32" fmla="*/ 32 w 50"/>
                <a:gd name="T33" fmla="*/ 12 h 72"/>
                <a:gd name="T34" fmla="*/ 32 w 50"/>
                <a:gd name="T35" fmla="*/ 40 h 72"/>
                <a:gd name="T36" fmla="*/ 24 w 50"/>
                <a:gd name="T37" fmla="*/ 52 h 72"/>
                <a:gd name="T38" fmla="*/ 20 w 50"/>
                <a:gd name="T39" fmla="*/ 48 h 72"/>
                <a:gd name="T40" fmla="*/ 20 w 50"/>
                <a:gd name="T41" fmla="*/ 38 h 72"/>
                <a:gd name="T42" fmla="*/ 18 w 50"/>
                <a:gd name="T43" fmla="*/ 24 h 72"/>
                <a:gd name="T44" fmla="*/ 8 w 50"/>
                <a:gd name="T45" fmla="*/ 6 h 72"/>
                <a:gd name="T46" fmla="*/ 6 w 50"/>
                <a:gd name="T47" fmla="*/ 26 h 72"/>
                <a:gd name="T48" fmla="*/ 0 w 50"/>
                <a:gd name="T49" fmla="*/ 10 h 72"/>
                <a:gd name="T50" fmla="*/ 2 w 50"/>
                <a:gd name="T51" fmla="*/ 0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50" h="72">
                  <a:moveTo>
                    <a:pt x="2" y="0"/>
                  </a:moveTo>
                  <a:lnTo>
                    <a:pt x="10" y="0"/>
                  </a:lnTo>
                  <a:lnTo>
                    <a:pt x="10" y="0"/>
                  </a:lnTo>
                  <a:lnTo>
                    <a:pt x="14" y="8"/>
                  </a:lnTo>
                  <a:lnTo>
                    <a:pt x="20" y="16"/>
                  </a:lnTo>
                  <a:lnTo>
                    <a:pt x="22" y="2"/>
                  </a:lnTo>
                  <a:lnTo>
                    <a:pt x="26" y="8"/>
                  </a:lnTo>
                  <a:lnTo>
                    <a:pt x="28" y="0"/>
                  </a:lnTo>
                  <a:lnTo>
                    <a:pt x="36" y="14"/>
                  </a:lnTo>
                  <a:lnTo>
                    <a:pt x="40" y="26"/>
                  </a:lnTo>
                  <a:lnTo>
                    <a:pt x="46" y="36"/>
                  </a:lnTo>
                  <a:lnTo>
                    <a:pt x="48" y="48"/>
                  </a:lnTo>
                  <a:lnTo>
                    <a:pt x="50" y="60"/>
                  </a:lnTo>
                  <a:lnTo>
                    <a:pt x="46" y="72"/>
                  </a:lnTo>
                  <a:lnTo>
                    <a:pt x="42" y="50"/>
                  </a:lnTo>
                  <a:lnTo>
                    <a:pt x="40" y="38"/>
                  </a:lnTo>
                  <a:lnTo>
                    <a:pt x="32" y="12"/>
                  </a:lnTo>
                  <a:lnTo>
                    <a:pt x="32" y="40"/>
                  </a:lnTo>
                  <a:lnTo>
                    <a:pt x="24" y="52"/>
                  </a:lnTo>
                  <a:lnTo>
                    <a:pt x="20" y="48"/>
                  </a:lnTo>
                  <a:lnTo>
                    <a:pt x="20" y="38"/>
                  </a:lnTo>
                  <a:lnTo>
                    <a:pt x="18" y="24"/>
                  </a:lnTo>
                  <a:lnTo>
                    <a:pt x="8" y="6"/>
                  </a:lnTo>
                  <a:lnTo>
                    <a:pt x="6" y="26"/>
                  </a:lnTo>
                  <a:lnTo>
                    <a:pt x="0" y="1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77" name="Freeform 244"/>
            <p:cNvSpPr>
              <a:spLocks/>
            </p:cNvSpPr>
            <p:nvPr/>
          </p:nvSpPr>
          <p:spPr bwMode="auto">
            <a:xfrm>
              <a:off x="2716" y="1586"/>
              <a:ext cx="8" cy="10"/>
            </a:xfrm>
            <a:custGeom>
              <a:avLst/>
              <a:gdLst>
                <a:gd name="T0" fmla="*/ 0 w 8"/>
                <a:gd name="T1" fmla="*/ 0 h 10"/>
                <a:gd name="T2" fmla="*/ 8 w 8"/>
                <a:gd name="T3" fmla="*/ 0 h 10"/>
                <a:gd name="T4" fmla="*/ 6 w 8"/>
                <a:gd name="T5" fmla="*/ 10 h 10"/>
                <a:gd name="T6" fmla="*/ 2 w 8"/>
                <a:gd name="T7" fmla="*/ 0 h 10"/>
                <a:gd name="T8" fmla="*/ 0 w 8"/>
                <a:gd name="T9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10">
                  <a:moveTo>
                    <a:pt x="0" y="0"/>
                  </a:moveTo>
                  <a:lnTo>
                    <a:pt x="8" y="0"/>
                  </a:lnTo>
                  <a:lnTo>
                    <a:pt x="6" y="10"/>
                  </a:lnTo>
                  <a:lnTo>
                    <a:pt x="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7A06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78" name="Freeform 245"/>
            <p:cNvSpPr>
              <a:spLocks/>
            </p:cNvSpPr>
            <p:nvPr/>
          </p:nvSpPr>
          <p:spPr bwMode="auto">
            <a:xfrm>
              <a:off x="2960" y="1722"/>
              <a:ext cx="394" cy="236"/>
            </a:xfrm>
            <a:custGeom>
              <a:avLst/>
              <a:gdLst>
                <a:gd name="T0" fmla="*/ 8 w 394"/>
                <a:gd name="T1" fmla="*/ 86 h 236"/>
                <a:gd name="T2" fmla="*/ 88 w 394"/>
                <a:gd name="T3" fmla="*/ 6 h 236"/>
                <a:gd name="T4" fmla="*/ 138 w 394"/>
                <a:gd name="T5" fmla="*/ 0 h 236"/>
                <a:gd name="T6" fmla="*/ 182 w 394"/>
                <a:gd name="T7" fmla="*/ 6 h 236"/>
                <a:gd name="T8" fmla="*/ 226 w 394"/>
                <a:gd name="T9" fmla="*/ 6 h 236"/>
                <a:gd name="T10" fmla="*/ 272 w 394"/>
                <a:gd name="T11" fmla="*/ 24 h 236"/>
                <a:gd name="T12" fmla="*/ 324 w 394"/>
                <a:gd name="T13" fmla="*/ 62 h 236"/>
                <a:gd name="T14" fmla="*/ 292 w 394"/>
                <a:gd name="T15" fmla="*/ 58 h 236"/>
                <a:gd name="T16" fmla="*/ 326 w 394"/>
                <a:gd name="T17" fmla="*/ 76 h 236"/>
                <a:gd name="T18" fmla="*/ 346 w 394"/>
                <a:gd name="T19" fmla="*/ 96 h 236"/>
                <a:gd name="T20" fmla="*/ 330 w 394"/>
                <a:gd name="T21" fmla="*/ 98 h 236"/>
                <a:gd name="T22" fmla="*/ 360 w 394"/>
                <a:gd name="T23" fmla="*/ 130 h 236"/>
                <a:gd name="T24" fmla="*/ 360 w 394"/>
                <a:gd name="T25" fmla="*/ 154 h 236"/>
                <a:gd name="T26" fmla="*/ 370 w 394"/>
                <a:gd name="T27" fmla="*/ 188 h 236"/>
                <a:gd name="T28" fmla="*/ 394 w 394"/>
                <a:gd name="T29" fmla="*/ 236 h 236"/>
                <a:gd name="T30" fmla="*/ 368 w 394"/>
                <a:gd name="T31" fmla="*/ 208 h 236"/>
                <a:gd name="T32" fmla="*/ 318 w 394"/>
                <a:gd name="T33" fmla="*/ 192 h 236"/>
                <a:gd name="T34" fmla="*/ 278 w 394"/>
                <a:gd name="T35" fmla="*/ 186 h 236"/>
                <a:gd name="T36" fmla="*/ 234 w 394"/>
                <a:gd name="T37" fmla="*/ 166 h 236"/>
                <a:gd name="T38" fmla="*/ 186 w 394"/>
                <a:gd name="T39" fmla="*/ 132 h 236"/>
                <a:gd name="T40" fmla="*/ 114 w 394"/>
                <a:gd name="T41" fmla="*/ 110 h 236"/>
                <a:gd name="T42" fmla="*/ 70 w 394"/>
                <a:gd name="T43" fmla="*/ 98 h 236"/>
                <a:gd name="T44" fmla="*/ 36 w 394"/>
                <a:gd name="T45" fmla="*/ 96 h 236"/>
                <a:gd name="T46" fmla="*/ 0 w 394"/>
                <a:gd name="T47" fmla="*/ 108 h 236"/>
                <a:gd name="T48" fmla="*/ 8 w 394"/>
                <a:gd name="T49" fmla="*/ 86 h 2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94" h="236">
                  <a:moveTo>
                    <a:pt x="8" y="86"/>
                  </a:moveTo>
                  <a:lnTo>
                    <a:pt x="88" y="6"/>
                  </a:lnTo>
                  <a:lnTo>
                    <a:pt x="138" y="0"/>
                  </a:lnTo>
                  <a:lnTo>
                    <a:pt x="182" y="6"/>
                  </a:lnTo>
                  <a:lnTo>
                    <a:pt x="226" y="6"/>
                  </a:lnTo>
                  <a:lnTo>
                    <a:pt x="272" y="24"/>
                  </a:lnTo>
                  <a:lnTo>
                    <a:pt x="324" y="62"/>
                  </a:lnTo>
                  <a:lnTo>
                    <a:pt x="292" y="58"/>
                  </a:lnTo>
                  <a:lnTo>
                    <a:pt x="326" y="76"/>
                  </a:lnTo>
                  <a:lnTo>
                    <a:pt x="346" y="96"/>
                  </a:lnTo>
                  <a:lnTo>
                    <a:pt x="330" y="98"/>
                  </a:lnTo>
                  <a:lnTo>
                    <a:pt x="360" y="130"/>
                  </a:lnTo>
                  <a:lnTo>
                    <a:pt x="360" y="154"/>
                  </a:lnTo>
                  <a:lnTo>
                    <a:pt x="370" y="188"/>
                  </a:lnTo>
                  <a:lnTo>
                    <a:pt x="394" y="236"/>
                  </a:lnTo>
                  <a:lnTo>
                    <a:pt x="368" y="208"/>
                  </a:lnTo>
                  <a:lnTo>
                    <a:pt x="318" y="192"/>
                  </a:lnTo>
                  <a:lnTo>
                    <a:pt x="278" y="186"/>
                  </a:lnTo>
                  <a:lnTo>
                    <a:pt x="234" y="166"/>
                  </a:lnTo>
                  <a:lnTo>
                    <a:pt x="186" y="132"/>
                  </a:lnTo>
                  <a:lnTo>
                    <a:pt x="114" y="110"/>
                  </a:lnTo>
                  <a:lnTo>
                    <a:pt x="70" y="98"/>
                  </a:lnTo>
                  <a:lnTo>
                    <a:pt x="36" y="96"/>
                  </a:lnTo>
                  <a:lnTo>
                    <a:pt x="0" y="108"/>
                  </a:lnTo>
                  <a:lnTo>
                    <a:pt x="8" y="86"/>
                  </a:lnTo>
                  <a:close/>
                </a:path>
              </a:pathLst>
            </a:custGeom>
            <a:solidFill>
              <a:srgbClr val="6E80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79" name="Freeform 246"/>
            <p:cNvSpPr>
              <a:spLocks/>
            </p:cNvSpPr>
            <p:nvPr/>
          </p:nvSpPr>
          <p:spPr bwMode="auto">
            <a:xfrm>
              <a:off x="3092" y="1722"/>
              <a:ext cx="260" cy="222"/>
            </a:xfrm>
            <a:custGeom>
              <a:avLst/>
              <a:gdLst>
                <a:gd name="T0" fmla="*/ 0 w 260"/>
                <a:gd name="T1" fmla="*/ 12 h 222"/>
                <a:gd name="T2" fmla="*/ 62 w 260"/>
                <a:gd name="T3" fmla="*/ 8 h 222"/>
                <a:gd name="T4" fmla="*/ 108 w 260"/>
                <a:gd name="T5" fmla="*/ 40 h 222"/>
                <a:gd name="T6" fmla="*/ 84 w 260"/>
                <a:gd name="T7" fmla="*/ 36 h 222"/>
                <a:gd name="T8" fmla="*/ 106 w 260"/>
                <a:gd name="T9" fmla="*/ 50 h 222"/>
                <a:gd name="T10" fmla="*/ 130 w 260"/>
                <a:gd name="T11" fmla="*/ 58 h 222"/>
                <a:gd name="T12" fmla="*/ 114 w 260"/>
                <a:gd name="T13" fmla="*/ 70 h 222"/>
                <a:gd name="T14" fmla="*/ 144 w 260"/>
                <a:gd name="T15" fmla="*/ 84 h 222"/>
                <a:gd name="T16" fmla="*/ 134 w 260"/>
                <a:gd name="T17" fmla="*/ 98 h 222"/>
                <a:gd name="T18" fmla="*/ 158 w 260"/>
                <a:gd name="T19" fmla="*/ 106 h 222"/>
                <a:gd name="T20" fmla="*/ 176 w 260"/>
                <a:gd name="T21" fmla="*/ 124 h 222"/>
                <a:gd name="T22" fmla="*/ 206 w 260"/>
                <a:gd name="T23" fmla="*/ 160 h 222"/>
                <a:gd name="T24" fmla="*/ 166 w 260"/>
                <a:gd name="T25" fmla="*/ 152 h 222"/>
                <a:gd name="T26" fmla="*/ 198 w 260"/>
                <a:gd name="T27" fmla="*/ 166 h 222"/>
                <a:gd name="T28" fmla="*/ 222 w 260"/>
                <a:gd name="T29" fmla="*/ 186 h 222"/>
                <a:gd name="T30" fmla="*/ 260 w 260"/>
                <a:gd name="T31" fmla="*/ 222 h 222"/>
                <a:gd name="T32" fmla="*/ 238 w 260"/>
                <a:gd name="T33" fmla="*/ 176 h 222"/>
                <a:gd name="T34" fmla="*/ 220 w 260"/>
                <a:gd name="T35" fmla="*/ 152 h 222"/>
                <a:gd name="T36" fmla="*/ 238 w 260"/>
                <a:gd name="T37" fmla="*/ 154 h 222"/>
                <a:gd name="T38" fmla="*/ 222 w 260"/>
                <a:gd name="T39" fmla="*/ 126 h 222"/>
                <a:gd name="T40" fmla="*/ 202 w 260"/>
                <a:gd name="T41" fmla="*/ 108 h 222"/>
                <a:gd name="T42" fmla="*/ 228 w 260"/>
                <a:gd name="T43" fmla="*/ 114 h 222"/>
                <a:gd name="T44" fmla="*/ 204 w 260"/>
                <a:gd name="T45" fmla="*/ 86 h 222"/>
                <a:gd name="T46" fmla="*/ 180 w 260"/>
                <a:gd name="T47" fmla="*/ 70 h 222"/>
                <a:gd name="T48" fmla="*/ 202 w 260"/>
                <a:gd name="T49" fmla="*/ 58 h 222"/>
                <a:gd name="T50" fmla="*/ 170 w 260"/>
                <a:gd name="T51" fmla="*/ 46 h 222"/>
                <a:gd name="T52" fmla="*/ 144 w 260"/>
                <a:gd name="T53" fmla="*/ 34 h 222"/>
                <a:gd name="T54" fmla="*/ 146 w 260"/>
                <a:gd name="T55" fmla="*/ 18 h 222"/>
                <a:gd name="T56" fmla="*/ 108 w 260"/>
                <a:gd name="T57" fmla="*/ 8 h 222"/>
                <a:gd name="T58" fmla="*/ 66 w 260"/>
                <a:gd name="T59" fmla="*/ 0 h 222"/>
                <a:gd name="T60" fmla="*/ 0 w 260"/>
                <a:gd name="T61" fmla="*/ 12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60" h="222">
                  <a:moveTo>
                    <a:pt x="0" y="12"/>
                  </a:moveTo>
                  <a:lnTo>
                    <a:pt x="62" y="8"/>
                  </a:lnTo>
                  <a:lnTo>
                    <a:pt x="108" y="40"/>
                  </a:lnTo>
                  <a:lnTo>
                    <a:pt x="84" y="36"/>
                  </a:lnTo>
                  <a:lnTo>
                    <a:pt x="106" y="50"/>
                  </a:lnTo>
                  <a:lnTo>
                    <a:pt x="130" y="58"/>
                  </a:lnTo>
                  <a:lnTo>
                    <a:pt x="114" y="70"/>
                  </a:lnTo>
                  <a:lnTo>
                    <a:pt x="144" y="84"/>
                  </a:lnTo>
                  <a:lnTo>
                    <a:pt x="134" y="98"/>
                  </a:lnTo>
                  <a:lnTo>
                    <a:pt x="158" y="106"/>
                  </a:lnTo>
                  <a:lnTo>
                    <a:pt x="176" y="124"/>
                  </a:lnTo>
                  <a:lnTo>
                    <a:pt x="206" y="160"/>
                  </a:lnTo>
                  <a:lnTo>
                    <a:pt x="166" y="152"/>
                  </a:lnTo>
                  <a:lnTo>
                    <a:pt x="198" y="166"/>
                  </a:lnTo>
                  <a:lnTo>
                    <a:pt x="222" y="186"/>
                  </a:lnTo>
                  <a:lnTo>
                    <a:pt x="260" y="222"/>
                  </a:lnTo>
                  <a:lnTo>
                    <a:pt x="238" y="176"/>
                  </a:lnTo>
                  <a:lnTo>
                    <a:pt x="220" y="152"/>
                  </a:lnTo>
                  <a:lnTo>
                    <a:pt x="238" y="154"/>
                  </a:lnTo>
                  <a:lnTo>
                    <a:pt x="222" y="126"/>
                  </a:lnTo>
                  <a:lnTo>
                    <a:pt x="202" y="108"/>
                  </a:lnTo>
                  <a:lnTo>
                    <a:pt x="228" y="114"/>
                  </a:lnTo>
                  <a:lnTo>
                    <a:pt x="204" y="86"/>
                  </a:lnTo>
                  <a:lnTo>
                    <a:pt x="180" y="70"/>
                  </a:lnTo>
                  <a:lnTo>
                    <a:pt x="202" y="58"/>
                  </a:lnTo>
                  <a:lnTo>
                    <a:pt x="170" y="46"/>
                  </a:lnTo>
                  <a:lnTo>
                    <a:pt x="144" y="34"/>
                  </a:lnTo>
                  <a:lnTo>
                    <a:pt x="146" y="18"/>
                  </a:lnTo>
                  <a:lnTo>
                    <a:pt x="108" y="8"/>
                  </a:lnTo>
                  <a:lnTo>
                    <a:pt x="66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0B363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0" name="Freeform 247"/>
            <p:cNvSpPr>
              <a:spLocks/>
            </p:cNvSpPr>
            <p:nvPr/>
          </p:nvSpPr>
          <p:spPr bwMode="auto">
            <a:xfrm>
              <a:off x="2996" y="1736"/>
              <a:ext cx="298" cy="174"/>
            </a:xfrm>
            <a:custGeom>
              <a:avLst/>
              <a:gdLst>
                <a:gd name="T0" fmla="*/ 0 w 298"/>
                <a:gd name="T1" fmla="*/ 82 h 174"/>
                <a:gd name="T2" fmla="*/ 34 w 298"/>
                <a:gd name="T3" fmla="*/ 36 h 174"/>
                <a:gd name="T4" fmla="*/ 78 w 298"/>
                <a:gd name="T5" fmla="*/ 4 h 174"/>
                <a:gd name="T6" fmla="*/ 124 w 298"/>
                <a:gd name="T7" fmla="*/ 0 h 174"/>
                <a:gd name="T8" fmla="*/ 90 w 298"/>
                <a:gd name="T9" fmla="*/ 32 h 174"/>
                <a:gd name="T10" fmla="*/ 68 w 298"/>
                <a:gd name="T11" fmla="*/ 50 h 174"/>
                <a:gd name="T12" fmla="*/ 118 w 298"/>
                <a:gd name="T13" fmla="*/ 44 h 174"/>
                <a:gd name="T14" fmla="*/ 156 w 298"/>
                <a:gd name="T15" fmla="*/ 44 h 174"/>
                <a:gd name="T16" fmla="*/ 122 w 298"/>
                <a:gd name="T17" fmla="*/ 60 h 174"/>
                <a:gd name="T18" fmla="*/ 168 w 298"/>
                <a:gd name="T19" fmla="*/ 62 h 174"/>
                <a:gd name="T20" fmla="*/ 218 w 298"/>
                <a:gd name="T21" fmla="*/ 82 h 174"/>
                <a:gd name="T22" fmla="*/ 176 w 298"/>
                <a:gd name="T23" fmla="*/ 82 h 174"/>
                <a:gd name="T24" fmla="*/ 214 w 298"/>
                <a:gd name="T25" fmla="*/ 96 h 174"/>
                <a:gd name="T26" fmla="*/ 256 w 298"/>
                <a:gd name="T27" fmla="*/ 106 h 174"/>
                <a:gd name="T28" fmla="*/ 278 w 298"/>
                <a:gd name="T29" fmla="*/ 128 h 174"/>
                <a:gd name="T30" fmla="*/ 230 w 298"/>
                <a:gd name="T31" fmla="*/ 122 h 174"/>
                <a:gd name="T32" fmla="*/ 198 w 298"/>
                <a:gd name="T33" fmla="*/ 122 h 174"/>
                <a:gd name="T34" fmla="*/ 226 w 298"/>
                <a:gd name="T35" fmla="*/ 134 h 174"/>
                <a:gd name="T36" fmla="*/ 268 w 298"/>
                <a:gd name="T37" fmla="*/ 146 h 174"/>
                <a:gd name="T38" fmla="*/ 298 w 298"/>
                <a:gd name="T39" fmla="*/ 174 h 174"/>
                <a:gd name="T40" fmla="*/ 254 w 298"/>
                <a:gd name="T41" fmla="*/ 166 h 174"/>
                <a:gd name="T42" fmla="*/ 198 w 298"/>
                <a:gd name="T43" fmla="*/ 146 h 174"/>
                <a:gd name="T44" fmla="*/ 152 w 298"/>
                <a:gd name="T45" fmla="*/ 116 h 174"/>
                <a:gd name="T46" fmla="*/ 192 w 298"/>
                <a:gd name="T47" fmla="*/ 110 h 174"/>
                <a:gd name="T48" fmla="*/ 158 w 298"/>
                <a:gd name="T49" fmla="*/ 88 h 174"/>
                <a:gd name="T50" fmla="*/ 130 w 298"/>
                <a:gd name="T51" fmla="*/ 92 h 174"/>
                <a:gd name="T52" fmla="*/ 90 w 298"/>
                <a:gd name="T53" fmla="*/ 94 h 174"/>
                <a:gd name="T54" fmla="*/ 116 w 298"/>
                <a:gd name="T55" fmla="*/ 78 h 174"/>
                <a:gd name="T56" fmla="*/ 72 w 298"/>
                <a:gd name="T57" fmla="*/ 72 h 174"/>
                <a:gd name="T58" fmla="*/ 38 w 298"/>
                <a:gd name="T59" fmla="*/ 84 h 174"/>
                <a:gd name="T60" fmla="*/ 0 w 298"/>
                <a:gd name="T61" fmla="*/ 82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98" h="174">
                  <a:moveTo>
                    <a:pt x="0" y="82"/>
                  </a:moveTo>
                  <a:lnTo>
                    <a:pt x="34" y="36"/>
                  </a:lnTo>
                  <a:lnTo>
                    <a:pt x="78" y="4"/>
                  </a:lnTo>
                  <a:lnTo>
                    <a:pt x="124" y="0"/>
                  </a:lnTo>
                  <a:lnTo>
                    <a:pt x="90" y="32"/>
                  </a:lnTo>
                  <a:lnTo>
                    <a:pt x="68" y="50"/>
                  </a:lnTo>
                  <a:lnTo>
                    <a:pt x="118" y="44"/>
                  </a:lnTo>
                  <a:lnTo>
                    <a:pt x="156" y="44"/>
                  </a:lnTo>
                  <a:lnTo>
                    <a:pt x="122" y="60"/>
                  </a:lnTo>
                  <a:lnTo>
                    <a:pt x="168" y="62"/>
                  </a:lnTo>
                  <a:lnTo>
                    <a:pt x="218" y="82"/>
                  </a:lnTo>
                  <a:lnTo>
                    <a:pt x="176" y="82"/>
                  </a:lnTo>
                  <a:lnTo>
                    <a:pt x="214" y="96"/>
                  </a:lnTo>
                  <a:lnTo>
                    <a:pt x="256" y="106"/>
                  </a:lnTo>
                  <a:lnTo>
                    <a:pt x="278" y="128"/>
                  </a:lnTo>
                  <a:lnTo>
                    <a:pt x="230" y="122"/>
                  </a:lnTo>
                  <a:lnTo>
                    <a:pt x="198" y="122"/>
                  </a:lnTo>
                  <a:lnTo>
                    <a:pt x="226" y="134"/>
                  </a:lnTo>
                  <a:lnTo>
                    <a:pt x="268" y="146"/>
                  </a:lnTo>
                  <a:lnTo>
                    <a:pt x="298" y="174"/>
                  </a:lnTo>
                  <a:lnTo>
                    <a:pt x="254" y="166"/>
                  </a:lnTo>
                  <a:lnTo>
                    <a:pt x="198" y="146"/>
                  </a:lnTo>
                  <a:lnTo>
                    <a:pt x="152" y="116"/>
                  </a:lnTo>
                  <a:lnTo>
                    <a:pt x="192" y="110"/>
                  </a:lnTo>
                  <a:lnTo>
                    <a:pt x="158" y="88"/>
                  </a:lnTo>
                  <a:lnTo>
                    <a:pt x="130" y="92"/>
                  </a:lnTo>
                  <a:lnTo>
                    <a:pt x="90" y="94"/>
                  </a:lnTo>
                  <a:lnTo>
                    <a:pt x="116" y="78"/>
                  </a:lnTo>
                  <a:lnTo>
                    <a:pt x="72" y="72"/>
                  </a:lnTo>
                  <a:lnTo>
                    <a:pt x="38" y="84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94A4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1" name="Freeform 248"/>
            <p:cNvSpPr>
              <a:spLocks/>
            </p:cNvSpPr>
            <p:nvPr/>
          </p:nvSpPr>
          <p:spPr bwMode="auto">
            <a:xfrm>
              <a:off x="2996" y="1736"/>
              <a:ext cx="298" cy="174"/>
            </a:xfrm>
            <a:custGeom>
              <a:avLst/>
              <a:gdLst>
                <a:gd name="T0" fmla="*/ 0 w 298"/>
                <a:gd name="T1" fmla="*/ 82 h 174"/>
                <a:gd name="T2" fmla="*/ 34 w 298"/>
                <a:gd name="T3" fmla="*/ 36 h 174"/>
                <a:gd name="T4" fmla="*/ 78 w 298"/>
                <a:gd name="T5" fmla="*/ 4 h 174"/>
                <a:gd name="T6" fmla="*/ 124 w 298"/>
                <a:gd name="T7" fmla="*/ 0 h 174"/>
                <a:gd name="T8" fmla="*/ 90 w 298"/>
                <a:gd name="T9" fmla="*/ 32 h 174"/>
                <a:gd name="T10" fmla="*/ 68 w 298"/>
                <a:gd name="T11" fmla="*/ 50 h 174"/>
                <a:gd name="T12" fmla="*/ 118 w 298"/>
                <a:gd name="T13" fmla="*/ 44 h 174"/>
                <a:gd name="T14" fmla="*/ 156 w 298"/>
                <a:gd name="T15" fmla="*/ 44 h 174"/>
                <a:gd name="T16" fmla="*/ 122 w 298"/>
                <a:gd name="T17" fmla="*/ 60 h 174"/>
                <a:gd name="T18" fmla="*/ 168 w 298"/>
                <a:gd name="T19" fmla="*/ 62 h 174"/>
                <a:gd name="T20" fmla="*/ 218 w 298"/>
                <a:gd name="T21" fmla="*/ 82 h 174"/>
                <a:gd name="T22" fmla="*/ 176 w 298"/>
                <a:gd name="T23" fmla="*/ 82 h 174"/>
                <a:gd name="T24" fmla="*/ 214 w 298"/>
                <a:gd name="T25" fmla="*/ 96 h 174"/>
                <a:gd name="T26" fmla="*/ 256 w 298"/>
                <a:gd name="T27" fmla="*/ 106 h 174"/>
                <a:gd name="T28" fmla="*/ 278 w 298"/>
                <a:gd name="T29" fmla="*/ 128 h 174"/>
                <a:gd name="T30" fmla="*/ 230 w 298"/>
                <a:gd name="T31" fmla="*/ 122 h 174"/>
                <a:gd name="T32" fmla="*/ 198 w 298"/>
                <a:gd name="T33" fmla="*/ 122 h 174"/>
                <a:gd name="T34" fmla="*/ 226 w 298"/>
                <a:gd name="T35" fmla="*/ 134 h 174"/>
                <a:gd name="T36" fmla="*/ 268 w 298"/>
                <a:gd name="T37" fmla="*/ 146 h 174"/>
                <a:gd name="T38" fmla="*/ 298 w 298"/>
                <a:gd name="T39" fmla="*/ 174 h 174"/>
                <a:gd name="T40" fmla="*/ 254 w 298"/>
                <a:gd name="T41" fmla="*/ 166 h 174"/>
                <a:gd name="T42" fmla="*/ 198 w 298"/>
                <a:gd name="T43" fmla="*/ 146 h 174"/>
                <a:gd name="T44" fmla="*/ 152 w 298"/>
                <a:gd name="T45" fmla="*/ 116 h 174"/>
                <a:gd name="T46" fmla="*/ 192 w 298"/>
                <a:gd name="T47" fmla="*/ 110 h 174"/>
                <a:gd name="T48" fmla="*/ 158 w 298"/>
                <a:gd name="T49" fmla="*/ 88 h 174"/>
                <a:gd name="T50" fmla="*/ 130 w 298"/>
                <a:gd name="T51" fmla="*/ 92 h 174"/>
                <a:gd name="T52" fmla="*/ 90 w 298"/>
                <a:gd name="T53" fmla="*/ 94 h 174"/>
                <a:gd name="T54" fmla="*/ 116 w 298"/>
                <a:gd name="T55" fmla="*/ 78 h 174"/>
                <a:gd name="T56" fmla="*/ 72 w 298"/>
                <a:gd name="T57" fmla="*/ 72 h 174"/>
                <a:gd name="T58" fmla="*/ 38 w 298"/>
                <a:gd name="T59" fmla="*/ 84 h 174"/>
                <a:gd name="T60" fmla="*/ 0 w 298"/>
                <a:gd name="T61" fmla="*/ 82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298" h="174">
                  <a:moveTo>
                    <a:pt x="0" y="82"/>
                  </a:moveTo>
                  <a:lnTo>
                    <a:pt x="34" y="36"/>
                  </a:lnTo>
                  <a:lnTo>
                    <a:pt x="78" y="4"/>
                  </a:lnTo>
                  <a:lnTo>
                    <a:pt x="124" y="0"/>
                  </a:lnTo>
                  <a:lnTo>
                    <a:pt x="90" y="32"/>
                  </a:lnTo>
                  <a:lnTo>
                    <a:pt x="68" y="50"/>
                  </a:lnTo>
                  <a:lnTo>
                    <a:pt x="118" y="44"/>
                  </a:lnTo>
                  <a:lnTo>
                    <a:pt x="156" y="44"/>
                  </a:lnTo>
                  <a:lnTo>
                    <a:pt x="122" y="60"/>
                  </a:lnTo>
                  <a:lnTo>
                    <a:pt x="168" y="62"/>
                  </a:lnTo>
                  <a:lnTo>
                    <a:pt x="218" y="82"/>
                  </a:lnTo>
                  <a:lnTo>
                    <a:pt x="176" y="82"/>
                  </a:lnTo>
                  <a:lnTo>
                    <a:pt x="214" y="96"/>
                  </a:lnTo>
                  <a:lnTo>
                    <a:pt x="256" y="106"/>
                  </a:lnTo>
                  <a:lnTo>
                    <a:pt x="278" y="128"/>
                  </a:lnTo>
                  <a:lnTo>
                    <a:pt x="230" y="122"/>
                  </a:lnTo>
                  <a:lnTo>
                    <a:pt x="198" y="122"/>
                  </a:lnTo>
                  <a:lnTo>
                    <a:pt x="226" y="134"/>
                  </a:lnTo>
                  <a:lnTo>
                    <a:pt x="268" y="146"/>
                  </a:lnTo>
                  <a:lnTo>
                    <a:pt x="298" y="174"/>
                  </a:lnTo>
                  <a:lnTo>
                    <a:pt x="254" y="166"/>
                  </a:lnTo>
                  <a:lnTo>
                    <a:pt x="198" y="146"/>
                  </a:lnTo>
                  <a:lnTo>
                    <a:pt x="152" y="116"/>
                  </a:lnTo>
                  <a:lnTo>
                    <a:pt x="192" y="110"/>
                  </a:lnTo>
                  <a:lnTo>
                    <a:pt x="158" y="88"/>
                  </a:lnTo>
                  <a:lnTo>
                    <a:pt x="130" y="92"/>
                  </a:lnTo>
                  <a:lnTo>
                    <a:pt x="90" y="94"/>
                  </a:lnTo>
                  <a:lnTo>
                    <a:pt x="116" y="78"/>
                  </a:lnTo>
                  <a:lnTo>
                    <a:pt x="72" y="72"/>
                  </a:lnTo>
                  <a:lnTo>
                    <a:pt x="38" y="84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94A45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2" name="Freeform 249"/>
            <p:cNvSpPr>
              <a:spLocks/>
            </p:cNvSpPr>
            <p:nvPr/>
          </p:nvSpPr>
          <p:spPr bwMode="auto">
            <a:xfrm>
              <a:off x="2762" y="2062"/>
              <a:ext cx="102" cy="162"/>
            </a:xfrm>
            <a:custGeom>
              <a:avLst/>
              <a:gdLst>
                <a:gd name="T0" fmla="*/ 92 w 102"/>
                <a:gd name="T1" fmla="*/ 6 h 162"/>
                <a:gd name="T2" fmla="*/ 86 w 102"/>
                <a:gd name="T3" fmla="*/ 30 h 162"/>
                <a:gd name="T4" fmla="*/ 78 w 102"/>
                <a:gd name="T5" fmla="*/ 60 h 162"/>
                <a:gd name="T6" fmla="*/ 66 w 102"/>
                <a:gd name="T7" fmla="*/ 66 h 162"/>
                <a:gd name="T8" fmla="*/ 66 w 102"/>
                <a:gd name="T9" fmla="*/ 78 h 162"/>
                <a:gd name="T10" fmla="*/ 42 w 102"/>
                <a:gd name="T11" fmla="*/ 106 h 162"/>
                <a:gd name="T12" fmla="*/ 12 w 102"/>
                <a:gd name="T13" fmla="*/ 108 h 162"/>
                <a:gd name="T14" fmla="*/ 12 w 102"/>
                <a:gd name="T15" fmla="*/ 108 h 162"/>
                <a:gd name="T16" fmla="*/ 6 w 102"/>
                <a:gd name="T17" fmla="*/ 114 h 162"/>
                <a:gd name="T18" fmla="*/ 2 w 102"/>
                <a:gd name="T19" fmla="*/ 118 h 162"/>
                <a:gd name="T20" fmla="*/ 0 w 102"/>
                <a:gd name="T21" fmla="*/ 120 h 162"/>
                <a:gd name="T22" fmla="*/ 2 w 102"/>
                <a:gd name="T23" fmla="*/ 120 h 162"/>
                <a:gd name="T24" fmla="*/ 2 w 102"/>
                <a:gd name="T25" fmla="*/ 120 h 162"/>
                <a:gd name="T26" fmla="*/ 26 w 102"/>
                <a:gd name="T27" fmla="*/ 116 h 162"/>
                <a:gd name="T28" fmla="*/ 46 w 102"/>
                <a:gd name="T29" fmla="*/ 114 h 162"/>
                <a:gd name="T30" fmla="*/ 18 w 102"/>
                <a:gd name="T31" fmla="*/ 162 h 162"/>
                <a:gd name="T32" fmla="*/ 28 w 102"/>
                <a:gd name="T33" fmla="*/ 160 h 162"/>
                <a:gd name="T34" fmla="*/ 58 w 102"/>
                <a:gd name="T35" fmla="*/ 106 h 162"/>
                <a:gd name="T36" fmla="*/ 74 w 102"/>
                <a:gd name="T37" fmla="*/ 74 h 162"/>
                <a:gd name="T38" fmla="*/ 90 w 102"/>
                <a:gd name="T39" fmla="*/ 44 h 162"/>
                <a:gd name="T40" fmla="*/ 102 w 102"/>
                <a:gd name="T41" fmla="*/ 0 h 162"/>
                <a:gd name="T42" fmla="*/ 92 w 102"/>
                <a:gd name="T43" fmla="*/ 6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2" h="162">
                  <a:moveTo>
                    <a:pt x="92" y="6"/>
                  </a:moveTo>
                  <a:lnTo>
                    <a:pt x="86" y="30"/>
                  </a:lnTo>
                  <a:lnTo>
                    <a:pt x="78" y="60"/>
                  </a:lnTo>
                  <a:lnTo>
                    <a:pt x="66" y="66"/>
                  </a:lnTo>
                  <a:lnTo>
                    <a:pt x="66" y="78"/>
                  </a:lnTo>
                  <a:lnTo>
                    <a:pt x="42" y="106"/>
                  </a:lnTo>
                  <a:lnTo>
                    <a:pt x="12" y="108"/>
                  </a:lnTo>
                  <a:lnTo>
                    <a:pt x="12" y="108"/>
                  </a:lnTo>
                  <a:lnTo>
                    <a:pt x="6" y="114"/>
                  </a:lnTo>
                  <a:lnTo>
                    <a:pt x="2" y="118"/>
                  </a:lnTo>
                  <a:lnTo>
                    <a:pt x="0" y="120"/>
                  </a:lnTo>
                  <a:lnTo>
                    <a:pt x="2" y="120"/>
                  </a:lnTo>
                  <a:lnTo>
                    <a:pt x="2" y="120"/>
                  </a:lnTo>
                  <a:lnTo>
                    <a:pt x="26" y="116"/>
                  </a:lnTo>
                  <a:lnTo>
                    <a:pt x="46" y="114"/>
                  </a:lnTo>
                  <a:lnTo>
                    <a:pt x="18" y="162"/>
                  </a:lnTo>
                  <a:lnTo>
                    <a:pt x="28" y="160"/>
                  </a:lnTo>
                  <a:lnTo>
                    <a:pt x="58" y="106"/>
                  </a:lnTo>
                  <a:lnTo>
                    <a:pt x="74" y="74"/>
                  </a:lnTo>
                  <a:lnTo>
                    <a:pt x="90" y="44"/>
                  </a:lnTo>
                  <a:lnTo>
                    <a:pt x="102" y="0"/>
                  </a:lnTo>
                  <a:lnTo>
                    <a:pt x="92" y="6"/>
                  </a:lnTo>
                  <a:close/>
                </a:path>
              </a:pathLst>
            </a:custGeom>
            <a:solidFill>
              <a:srgbClr val="7266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3" name="Freeform 250"/>
            <p:cNvSpPr>
              <a:spLocks/>
            </p:cNvSpPr>
            <p:nvPr/>
          </p:nvSpPr>
          <p:spPr bwMode="auto">
            <a:xfrm>
              <a:off x="2682" y="1912"/>
              <a:ext cx="44" cy="88"/>
            </a:xfrm>
            <a:custGeom>
              <a:avLst/>
              <a:gdLst>
                <a:gd name="T0" fmla="*/ 22 w 44"/>
                <a:gd name="T1" fmla="*/ 0 h 88"/>
                <a:gd name="T2" fmla="*/ 44 w 44"/>
                <a:gd name="T3" fmla="*/ 12 h 88"/>
                <a:gd name="T4" fmla="*/ 40 w 44"/>
                <a:gd name="T5" fmla="*/ 28 h 88"/>
                <a:gd name="T6" fmla="*/ 26 w 44"/>
                <a:gd name="T7" fmla="*/ 56 h 88"/>
                <a:gd name="T8" fmla="*/ 22 w 44"/>
                <a:gd name="T9" fmla="*/ 88 h 88"/>
                <a:gd name="T10" fmla="*/ 2 w 44"/>
                <a:gd name="T11" fmla="*/ 74 h 88"/>
                <a:gd name="T12" fmla="*/ 0 w 44"/>
                <a:gd name="T13" fmla="*/ 62 h 88"/>
                <a:gd name="T14" fmla="*/ 20 w 44"/>
                <a:gd name="T15" fmla="*/ 28 h 88"/>
                <a:gd name="T16" fmla="*/ 22 w 44"/>
                <a:gd name="T17" fmla="*/ 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4" h="88">
                  <a:moveTo>
                    <a:pt x="22" y="0"/>
                  </a:moveTo>
                  <a:lnTo>
                    <a:pt x="44" y="12"/>
                  </a:lnTo>
                  <a:lnTo>
                    <a:pt x="40" y="28"/>
                  </a:lnTo>
                  <a:lnTo>
                    <a:pt x="26" y="56"/>
                  </a:lnTo>
                  <a:lnTo>
                    <a:pt x="22" y="88"/>
                  </a:lnTo>
                  <a:lnTo>
                    <a:pt x="2" y="74"/>
                  </a:lnTo>
                  <a:lnTo>
                    <a:pt x="0" y="62"/>
                  </a:lnTo>
                  <a:lnTo>
                    <a:pt x="20" y="28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76302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4" name="Freeform 251"/>
            <p:cNvSpPr>
              <a:spLocks/>
            </p:cNvSpPr>
            <p:nvPr/>
          </p:nvSpPr>
          <p:spPr bwMode="auto">
            <a:xfrm>
              <a:off x="2666" y="2064"/>
              <a:ext cx="46" cy="62"/>
            </a:xfrm>
            <a:custGeom>
              <a:avLst/>
              <a:gdLst>
                <a:gd name="T0" fmla="*/ 18 w 46"/>
                <a:gd name="T1" fmla="*/ 0 h 62"/>
                <a:gd name="T2" fmla="*/ 28 w 46"/>
                <a:gd name="T3" fmla="*/ 18 h 62"/>
                <a:gd name="T4" fmla="*/ 46 w 46"/>
                <a:gd name="T5" fmla="*/ 40 h 62"/>
                <a:gd name="T6" fmla="*/ 36 w 46"/>
                <a:gd name="T7" fmla="*/ 50 h 62"/>
                <a:gd name="T8" fmla="*/ 16 w 46"/>
                <a:gd name="T9" fmla="*/ 62 h 62"/>
                <a:gd name="T10" fmla="*/ 0 w 46"/>
                <a:gd name="T11" fmla="*/ 48 h 62"/>
                <a:gd name="T12" fmla="*/ 2 w 46"/>
                <a:gd name="T13" fmla="*/ 38 h 62"/>
                <a:gd name="T14" fmla="*/ 10 w 46"/>
                <a:gd name="T15" fmla="*/ 20 h 62"/>
                <a:gd name="T16" fmla="*/ 18 w 46"/>
                <a:gd name="T17" fmla="*/ 0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6" h="62">
                  <a:moveTo>
                    <a:pt x="18" y="0"/>
                  </a:moveTo>
                  <a:lnTo>
                    <a:pt x="28" y="18"/>
                  </a:lnTo>
                  <a:lnTo>
                    <a:pt x="46" y="40"/>
                  </a:lnTo>
                  <a:lnTo>
                    <a:pt x="36" y="50"/>
                  </a:lnTo>
                  <a:lnTo>
                    <a:pt x="16" y="62"/>
                  </a:lnTo>
                  <a:lnTo>
                    <a:pt x="0" y="48"/>
                  </a:lnTo>
                  <a:lnTo>
                    <a:pt x="2" y="38"/>
                  </a:lnTo>
                  <a:lnTo>
                    <a:pt x="10" y="20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631B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5" name="Freeform 252"/>
            <p:cNvSpPr>
              <a:spLocks/>
            </p:cNvSpPr>
            <p:nvPr/>
          </p:nvSpPr>
          <p:spPr bwMode="auto">
            <a:xfrm>
              <a:off x="2958" y="1978"/>
              <a:ext cx="124" cy="186"/>
            </a:xfrm>
            <a:custGeom>
              <a:avLst/>
              <a:gdLst>
                <a:gd name="T0" fmla="*/ 4 w 124"/>
                <a:gd name="T1" fmla="*/ 2 h 186"/>
                <a:gd name="T2" fmla="*/ 34 w 124"/>
                <a:gd name="T3" fmla="*/ 0 h 186"/>
                <a:gd name="T4" fmla="*/ 62 w 124"/>
                <a:gd name="T5" fmla="*/ 10 h 186"/>
                <a:gd name="T6" fmla="*/ 48 w 124"/>
                <a:gd name="T7" fmla="*/ 20 h 186"/>
                <a:gd name="T8" fmla="*/ 94 w 124"/>
                <a:gd name="T9" fmla="*/ 38 h 186"/>
                <a:gd name="T10" fmla="*/ 66 w 124"/>
                <a:gd name="T11" fmla="*/ 44 h 186"/>
                <a:gd name="T12" fmla="*/ 80 w 124"/>
                <a:gd name="T13" fmla="*/ 60 h 186"/>
                <a:gd name="T14" fmla="*/ 108 w 124"/>
                <a:gd name="T15" fmla="*/ 60 h 186"/>
                <a:gd name="T16" fmla="*/ 124 w 124"/>
                <a:gd name="T17" fmla="*/ 76 h 186"/>
                <a:gd name="T18" fmla="*/ 100 w 124"/>
                <a:gd name="T19" fmla="*/ 74 h 186"/>
                <a:gd name="T20" fmla="*/ 104 w 124"/>
                <a:gd name="T21" fmla="*/ 88 h 186"/>
                <a:gd name="T22" fmla="*/ 122 w 124"/>
                <a:gd name="T23" fmla="*/ 100 h 186"/>
                <a:gd name="T24" fmla="*/ 110 w 124"/>
                <a:gd name="T25" fmla="*/ 106 h 186"/>
                <a:gd name="T26" fmla="*/ 120 w 124"/>
                <a:gd name="T27" fmla="*/ 126 h 186"/>
                <a:gd name="T28" fmla="*/ 120 w 124"/>
                <a:gd name="T29" fmla="*/ 146 h 186"/>
                <a:gd name="T30" fmla="*/ 110 w 124"/>
                <a:gd name="T31" fmla="*/ 146 h 186"/>
                <a:gd name="T32" fmla="*/ 108 w 124"/>
                <a:gd name="T33" fmla="*/ 164 h 186"/>
                <a:gd name="T34" fmla="*/ 108 w 124"/>
                <a:gd name="T35" fmla="*/ 186 h 186"/>
                <a:gd name="T36" fmla="*/ 100 w 124"/>
                <a:gd name="T37" fmla="*/ 166 h 186"/>
                <a:gd name="T38" fmla="*/ 88 w 124"/>
                <a:gd name="T39" fmla="*/ 142 h 186"/>
                <a:gd name="T40" fmla="*/ 82 w 124"/>
                <a:gd name="T41" fmla="*/ 166 h 186"/>
                <a:gd name="T42" fmla="*/ 74 w 124"/>
                <a:gd name="T43" fmla="*/ 140 h 186"/>
                <a:gd name="T44" fmla="*/ 72 w 124"/>
                <a:gd name="T45" fmla="*/ 116 h 186"/>
                <a:gd name="T46" fmla="*/ 68 w 124"/>
                <a:gd name="T47" fmla="*/ 90 h 186"/>
                <a:gd name="T48" fmla="*/ 54 w 124"/>
                <a:gd name="T49" fmla="*/ 114 h 186"/>
                <a:gd name="T50" fmla="*/ 52 w 124"/>
                <a:gd name="T51" fmla="*/ 86 h 186"/>
                <a:gd name="T52" fmla="*/ 48 w 124"/>
                <a:gd name="T53" fmla="*/ 60 h 186"/>
                <a:gd name="T54" fmla="*/ 34 w 124"/>
                <a:gd name="T55" fmla="*/ 38 h 186"/>
                <a:gd name="T56" fmla="*/ 24 w 124"/>
                <a:gd name="T57" fmla="*/ 60 h 186"/>
                <a:gd name="T58" fmla="*/ 12 w 124"/>
                <a:gd name="T59" fmla="*/ 62 h 186"/>
                <a:gd name="T60" fmla="*/ 16 w 124"/>
                <a:gd name="T61" fmla="*/ 42 h 186"/>
                <a:gd name="T62" fmla="*/ 16 w 124"/>
                <a:gd name="T63" fmla="*/ 26 h 186"/>
                <a:gd name="T64" fmla="*/ 0 w 124"/>
                <a:gd name="T65" fmla="*/ 20 h 186"/>
                <a:gd name="T66" fmla="*/ 4 w 124"/>
                <a:gd name="T67" fmla="*/ 2 h 1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24" h="186">
                  <a:moveTo>
                    <a:pt x="4" y="2"/>
                  </a:moveTo>
                  <a:lnTo>
                    <a:pt x="34" y="0"/>
                  </a:lnTo>
                  <a:lnTo>
                    <a:pt x="62" y="10"/>
                  </a:lnTo>
                  <a:lnTo>
                    <a:pt x="48" y="20"/>
                  </a:lnTo>
                  <a:lnTo>
                    <a:pt x="94" y="38"/>
                  </a:lnTo>
                  <a:lnTo>
                    <a:pt x="66" y="44"/>
                  </a:lnTo>
                  <a:lnTo>
                    <a:pt x="80" y="60"/>
                  </a:lnTo>
                  <a:lnTo>
                    <a:pt x="108" y="60"/>
                  </a:lnTo>
                  <a:lnTo>
                    <a:pt x="124" y="76"/>
                  </a:lnTo>
                  <a:lnTo>
                    <a:pt x="100" y="74"/>
                  </a:lnTo>
                  <a:lnTo>
                    <a:pt x="104" y="88"/>
                  </a:lnTo>
                  <a:lnTo>
                    <a:pt x="122" y="100"/>
                  </a:lnTo>
                  <a:lnTo>
                    <a:pt x="110" y="106"/>
                  </a:lnTo>
                  <a:lnTo>
                    <a:pt x="120" y="126"/>
                  </a:lnTo>
                  <a:lnTo>
                    <a:pt x="120" y="146"/>
                  </a:lnTo>
                  <a:lnTo>
                    <a:pt x="110" y="146"/>
                  </a:lnTo>
                  <a:lnTo>
                    <a:pt x="108" y="164"/>
                  </a:lnTo>
                  <a:lnTo>
                    <a:pt x="108" y="186"/>
                  </a:lnTo>
                  <a:lnTo>
                    <a:pt x="100" y="166"/>
                  </a:lnTo>
                  <a:lnTo>
                    <a:pt x="88" y="142"/>
                  </a:lnTo>
                  <a:lnTo>
                    <a:pt x="82" y="166"/>
                  </a:lnTo>
                  <a:lnTo>
                    <a:pt x="74" y="140"/>
                  </a:lnTo>
                  <a:lnTo>
                    <a:pt x="72" y="116"/>
                  </a:lnTo>
                  <a:lnTo>
                    <a:pt x="68" y="90"/>
                  </a:lnTo>
                  <a:lnTo>
                    <a:pt x="54" y="114"/>
                  </a:lnTo>
                  <a:lnTo>
                    <a:pt x="52" y="86"/>
                  </a:lnTo>
                  <a:lnTo>
                    <a:pt x="48" y="60"/>
                  </a:lnTo>
                  <a:lnTo>
                    <a:pt x="34" y="38"/>
                  </a:lnTo>
                  <a:lnTo>
                    <a:pt x="24" y="60"/>
                  </a:lnTo>
                  <a:lnTo>
                    <a:pt x="12" y="62"/>
                  </a:lnTo>
                  <a:lnTo>
                    <a:pt x="16" y="42"/>
                  </a:lnTo>
                  <a:lnTo>
                    <a:pt x="16" y="26"/>
                  </a:lnTo>
                  <a:lnTo>
                    <a:pt x="0" y="20"/>
                  </a:lnTo>
                  <a:lnTo>
                    <a:pt x="4" y="2"/>
                  </a:lnTo>
                  <a:close/>
                </a:path>
              </a:pathLst>
            </a:custGeom>
            <a:solidFill>
              <a:srgbClr val="040D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1026" name="Picture 2" descr="C:\Users\radoslav.pekny\AppData\Local\Microsoft\Windows\Temporary Internet Files\Content.IE5\V4V2WZE6\MC9001964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895" y="214953"/>
            <a:ext cx="1840687" cy="18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285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683" y="13133"/>
            <a:ext cx="8620125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661394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229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5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Motiv systému Office</vt:lpstr>
      <vt:lpstr>3_Motiv systému Office</vt:lpstr>
      <vt:lpstr>1_Motiv systému Office</vt:lpstr>
      <vt:lpstr>2_Motiv systému Office</vt:lpstr>
      <vt:lpstr>4_Motiv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9</cp:revision>
  <dcterms:created xsi:type="dcterms:W3CDTF">2014-10-22T14:59:38Z</dcterms:created>
  <dcterms:modified xsi:type="dcterms:W3CDTF">2014-11-13T13:31:31Z</dcterms:modified>
</cp:coreProperties>
</file>