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63" r:id="rId4"/>
    <p:sldId id="264" r:id="rId5"/>
    <p:sldId id="261" r:id="rId6"/>
    <p:sldId id="262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16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049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1825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7967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443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2693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35206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19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8063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8971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866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2796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C69C24-5B03-43E7-84AE-4E61E259CF25}" type="datetimeFigureOut">
              <a:rPr lang="cs-CZ" smtClean="0"/>
              <a:t>22. 10. 2014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E9109-DF90-4A73-B241-8B2A62361EE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275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13" Type="http://schemas.microsoft.com/office/2007/relationships/hdphoto" Target="../media/hdphoto2.wdp"/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wmf"/><Relationship Id="rId5" Type="http://schemas.openxmlformats.org/officeDocument/2006/relationships/image" Target="../media/image9.png"/><Relationship Id="rId15" Type="http://schemas.microsoft.com/office/2007/relationships/hdphoto" Target="../media/hdphoto3.wdp"/><Relationship Id="rId10" Type="http://schemas.openxmlformats.org/officeDocument/2006/relationships/image" Target="../media/image14.wmf"/><Relationship Id="rId4" Type="http://schemas.microsoft.com/office/2007/relationships/hdphoto" Target="../media/hdphoto1.wdp"/><Relationship Id="rId9" Type="http://schemas.openxmlformats.org/officeDocument/2006/relationships/image" Target="../media/image13.wmf"/><Relationship Id="rId14" Type="http://schemas.openxmlformats.org/officeDocument/2006/relationships/image" Target="../media/image17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3.wdp"/><Relationship Id="rId3" Type="http://schemas.openxmlformats.org/officeDocument/2006/relationships/image" Target="../media/image11.png"/><Relationship Id="rId7" Type="http://schemas.microsoft.com/office/2007/relationships/hdphoto" Target="../media/hdphoto1.wdp"/><Relationship Id="rId12" Type="http://schemas.openxmlformats.org/officeDocument/2006/relationships/image" Target="../media/image17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microsoft.com/office/2007/relationships/hdphoto" Target="../media/hdphoto2.wdp"/><Relationship Id="rId5" Type="http://schemas.openxmlformats.org/officeDocument/2006/relationships/image" Target="../media/image13.wmf"/><Relationship Id="rId15" Type="http://schemas.openxmlformats.org/officeDocument/2006/relationships/image" Target="../media/image18.wmf"/><Relationship Id="rId10" Type="http://schemas.openxmlformats.org/officeDocument/2006/relationships/image" Target="../media/image16.png"/><Relationship Id="rId4" Type="http://schemas.openxmlformats.org/officeDocument/2006/relationships/image" Target="../media/image12.wmf"/><Relationship Id="rId9" Type="http://schemas.openxmlformats.org/officeDocument/2006/relationships/image" Target="../media/image10.png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9.png"/><Relationship Id="rId3" Type="http://schemas.microsoft.com/office/2007/relationships/hdphoto" Target="../media/hdphoto4.wdp"/><Relationship Id="rId7" Type="http://schemas.openxmlformats.org/officeDocument/2006/relationships/image" Target="../media/image22.wmf"/><Relationship Id="rId12" Type="http://schemas.openxmlformats.org/officeDocument/2006/relationships/image" Target="../media/image13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11" Type="http://schemas.openxmlformats.org/officeDocument/2006/relationships/image" Target="../media/image12.wmf"/><Relationship Id="rId5" Type="http://schemas.microsoft.com/office/2007/relationships/hdphoto" Target="../media/hdphoto5.wdp"/><Relationship Id="rId10" Type="http://schemas.openxmlformats.org/officeDocument/2006/relationships/image" Target="../media/image11.png"/><Relationship Id="rId4" Type="http://schemas.openxmlformats.org/officeDocument/2006/relationships/image" Target="../media/image20.png"/><Relationship Id="rId9" Type="http://schemas.microsoft.com/office/2007/relationships/hdphoto" Target="../media/hdphoto1.wdp"/><Relationship Id="rId1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9.png"/><Relationship Id="rId3" Type="http://schemas.microsoft.com/office/2007/relationships/hdphoto" Target="../media/hdphoto4.wdp"/><Relationship Id="rId7" Type="http://schemas.openxmlformats.org/officeDocument/2006/relationships/image" Target="../media/image22.wmf"/><Relationship Id="rId12" Type="http://schemas.openxmlformats.org/officeDocument/2006/relationships/image" Target="../media/image13.wmf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11" Type="http://schemas.openxmlformats.org/officeDocument/2006/relationships/image" Target="../media/image12.wmf"/><Relationship Id="rId5" Type="http://schemas.microsoft.com/office/2007/relationships/hdphoto" Target="../media/hdphoto5.wdp"/><Relationship Id="rId15" Type="http://schemas.openxmlformats.org/officeDocument/2006/relationships/image" Target="../media/image23.wmf"/><Relationship Id="rId10" Type="http://schemas.openxmlformats.org/officeDocument/2006/relationships/image" Target="../media/image11.png"/><Relationship Id="rId4" Type="http://schemas.openxmlformats.org/officeDocument/2006/relationships/image" Target="../media/image20.png"/><Relationship Id="rId9" Type="http://schemas.microsoft.com/office/2007/relationships/hdphoto" Target="../media/hdphoto1.wdp"/><Relationship Id="rId1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79649988"/>
              </p:ext>
            </p:extLst>
          </p:nvPr>
        </p:nvGraphicFramePr>
        <p:xfrm>
          <a:off x="1619672" y="5333"/>
          <a:ext cx="5929313" cy="67833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8" name="Dokument" r:id="rId3" imgW="5986194" imgH="6802579" progId="Word.Document.12">
                  <p:embed/>
                </p:oleObj>
              </mc:Choice>
              <mc:Fallback>
                <p:oleObj name="Dokument" r:id="rId3" imgW="5986194" imgH="680257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672" y="5333"/>
                        <a:ext cx="5929313" cy="678338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9985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 hidden="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9476"/>
            <a:ext cx="8575492" cy="138499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podzim na zahradě a v sadu dozrává podzimní úroda</a:t>
            </a:r>
            <a:r>
              <a:rPr lang="cs-CZ" sz="2800" dirty="0"/>
              <a:t> </a:t>
            </a:r>
            <a:r>
              <a:rPr lang="cs-CZ" sz="2800" dirty="0" smtClean="0"/>
              <a:t>–</a:t>
            </a:r>
          </a:p>
          <a:p>
            <a:r>
              <a:rPr lang="cs-CZ" sz="2800" dirty="0" smtClean="0"/>
              <a:t>    nejrůznější druhy ovoce a zeleniny. Jsou odměnou za   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práci, kterou zahradě a sadu lidé věnují.</a:t>
            </a:r>
            <a:endParaRPr lang="cs-CZ" sz="2800" dirty="0"/>
          </a:p>
        </p:txBody>
      </p:sp>
      <p:grpSp>
        <p:nvGrpSpPr>
          <p:cNvPr id="5" name="Group 13"/>
          <p:cNvGrpSpPr>
            <a:grpSpLocks noChangeAspect="1"/>
          </p:cNvGrpSpPr>
          <p:nvPr/>
        </p:nvGrpSpPr>
        <p:grpSpPr bwMode="auto">
          <a:xfrm>
            <a:off x="70643" y="1427163"/>
            <a:ext cx="2271712" cy="1916112"/>
            <a:chOff x="19" y="709"/>
            <a:chExt cx="1431" cy="1207"/>
          </a:xfrm>
        </p:grpSpPr>
        <p:sp>
          <p:nvSpPr>
            <p:cNvPr id="6" name="AutoShape 12"/>
            <p:cNvSpPr>
              <a:spLocks noChangeAspect="1" noChangeArrowheads="1" noTextEdit="1"/>
            </p:cNvSpPr>
            <p:nvPr/>
          </p:nvSpPr>
          <p:spPr bwMode="auto">
            <a:xfrm>
              <a:off x="19" y="709"/>
              <a:ext cx="1431" cy="120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14"/>
            <p:cNvSpPr>
              <a:spLocks/>
            </p:cNvSpPr>
            <p:nvPr/>
          </p:nvSpPr>
          <p:spPr bwMode="auto">
            <a:xfrm>
              <a:off x="24" y="728"/>
              <a:ext cx="1407" cy="1169"/>
            </a:xfrm>
            <a:custGeom>
              <a:avLst/>
              <a:gdLst>
                <a:gd name="T0" fmla="*/ 570 w 2814"/>
                <a:gd name="T1" fmla="*/ 340 h 2338"/>
                <a:gd name="T2" fmla="*/ 454 w 2814"/>
                <a:gd name="T3" fmla="*/ 344 h 2338"/>
                <a:gd name="T4" fmla="*/ 345 w 2814"/>
                <a:gd name="T5" fmla="*/ 376 h 2338"/>
                <a:gd name="T6" fmla="*/ 262 w 2814"/>
                <a:gd name="T7" fmla="*/ 496 h 2338"/>
                <a:gd name="T8" fmla="*/ 252 w 2814"/>
                <a:gd name="T9" fmla="*/ 603 h 2338"/>
                <a:gd name="T10" fmla="*/ 220 w 2814"/>
                <a:gd name="T11" fmla="*/ 694 h 2338"/>
                <a:gd name="T12" fmla="*/ 146 w 2814"/>
                <a:gd name="T13" fmla="*/ 802 h 2338"/>
                <a:gd name="T14" fmla="*/ 171 w 2814"/>
                <a:gd name="T15" fmla="*/ 912 h 2338"/>
                <a:gd name="T16" fmla="*/ 87 w 2814"/>
                <a:gd name="T17" fmla="*/ 1013 h 2338"/>
                <a:gd name="T18" fmla="*/ 19 w 2814"/>
                <a:gd name="T19" fmla="*/ 1127 h 2338"/>
                <a:gd name="T20" fmla="*/ 0 w 2814"/>
                <a:gd name="T21" fmla="*/ 1228 h 2338"/>
                <a:gd name="T22" fmla="*/ 17 w 2814"/>
                <a:gd name="T23" fmla="*/ 1329 h 2338"/>
                <a:gd name="T24" fmla="*/ 72 w 2814"/>
                <a:gd name="T25" fmla="*/ 1441 h 2338"/>
                <a:gd name="T26" fmla="*/ 174 w 2814"/>
                <a:gd name="T27" fmla="*/ 1555 h 2338"/>
                <a:gd name="T28" fmla="*/ 229 w 2814"/>
                <a:gd name="T29" fmla="*/ 1627 h 2338"/>
                <a:gd name="T30" fmla="*/ 239 w 2814"/>
                <a:gd name="T31" fmla="*/ 1734 h 2338"/>
                <a:gd name="T32" fmla="*/ 281 w 2814"/>
                <a:gd name="T33" fmla="*/ 1840 h 2338"/>
                <a:gd name="T34" fmla="*/ 395 w 2814"/>
                <a:gd name="T35" fmla="*/ 1927 h 2338"/>
                <a:gd name="T36" fmla="*/ 496 w 2814"/>
                <a:gd name="T37" fmla="*/ 1952 h 2338"/>
                <a:gd name="T38" fmla="*/ 591 w 2814"/>
                <a:gd name="T39" fmla="*/ 1958 h 2338"/>
                <a:gd name="T40" fmla="*/ 720 w 2814"/>
                <a:gd name="T41" fmla="*/ 1939 h 2338"/>
                <a:gd name="T42" fmla="*/ 743 w 2814"/>
                <a:gd name="T43" fmla="*/ 1994 h 2338"/>
                <a:gd name="T44" fmla="*/ 779 w 2814"/>
                <a:gd name="T45" fmla="*/ 2157 h 2338"/>
                <a:gd name="T46" fmla="*/ 864 w 2814"/>
                <a:gd name="T47" fmla="*/ 2281 h 2338"/>
                <a:gd name="T48" fmla="*/ 997 w 2814"/>
                <a:gd name="T49" fmla="*/ 2336 h 2338"/>
                <a:gd name="T50" fmla="*/ 1104 w 2814"/>
                <a:gd name="T51" fmla="*/ 2330 h 2338"/>
                <a:gd name="T52" fmla="*/ 1201 w 2814"/>
                <a:gd name="T53" fmla="*/ 2304 h 2338"/>
                <a:gd name="T54" fmla="*/ 1320 w 2814"/>
                <a:gd name="T55" fmla="*/ 2230 h 2338"/>
                <a:gd name="T56" fmla="*/ 1370 w 2814"/>
                <a:gd name="T57" fmla="*/ 2083 h 2338"/>
                <a:gd name="T58" fmla="*/ 1337 w 2814"/>
                <a:gd name="T59" fmla="*/ 1935 h 2338"/>
                <a:gd name="T60" fmla="*/ 1292 w 2814"/>
                <a:gd name="T61" fmla="*/ 1825 h 2338"/>
                <a:gd name="T62" fmla="*/ 1358 w 2814"/>
                <a:gd name="T63" fmla="*/ 1840 h 2338"/>
                <a:gd name="T64" fmla="*/ 1489 w 2814"/>
                <a:gd name="T65" fmla="*/ 1891 h 2338"/>
                <a:gd name="T66" fmla="*/ 1653 w 2814"/>
                <a:gd name="T67" fmla="*/ 1933 h 2338"/>
                <a:gd name="T68" fmla="*/ 1822 w 2814"/>
                <a:gd name="T69" fmla="*/ 1937 h 2338"/>
                <a:gd name="T70" fmla="*/ 1997 w 2814"/>
                <a:gd name="T71" fmla="*/ 1905 h 2338"/>
                <a:gd name="T72" fmla="*/ 2168 w 2814"/>
                <a:gd name="T73" fmla="*/ 1842 h 2338"/>
                <a:gd name="T74" fmla="*/ 2326 w 2814"/>
                <a:gd name="T75" fmla="*/ 1753 h 2338"/>
                <a:gd name="T76" fmla="*/ 2462 w 2814"/>
                <a:gd name="T77" fmla="*/ 1642 h 2338"/>
                <a:gd name="T78" fmla="*/ 2575 w 2814"/>
                <a:gd name="T79" fmla="*/ 1517 h 2338"/>
                <a:gd name="T80" fmla="*/ 2668 w 2814"/>
                <a:gd name="T81" fmla="*/ 1376 h 2338"/>
                <a:gd name="T82" fmla="*/ 2740 w 2814"/>
                <a:gd name="T83" fmla="*/ 1218 h 2338"/>
                <a:gd name="T84" fmla="*/ 2789 w 2814"/>
                <a:gd name="T85" fmla="*/ 1049 h 2338"/>
                <a:gd name="T86" fmla="*/ 2814 w 2814"/>
                <a:gd name="T87" fmla="*/ 876 h 2338"/>
                <a:gd name="T88" fmla="*/ 2799 w 2814"/>
                <a:gd name="T89" fmla="*/ 707 h 2338"/>
                <a:gd name="T90" fmla="*/ 2730 w 2814"/>
                <a:gd name="T91" fmla="*/ 549 h 2338"/>
                <a:gd name="T92" fmla="*/ 2611 w 2814"/>
                <a:gd name="T93" fmla="*/ 407 h 2338"/>
                <a:gd name="T94" fmla="*/ 2455 w 2814"/>
                <a:gd name="T95" fmla="*/ 281 h 2338"/>
                <a:gd name="T96" fmla="*/ 2282 w 2814"/>
                <a:gd name="T97" fmla="*/ 177 h 2338"/>
                <a:gd name="T98" fmla="*/ 2109 w 2814"/>
                <a:gd name="T99" fmla="*/ 91 h 2338"/>
                <a:gd name="T100" fmla="*/ 1944 w 2814"/>
                <a:gd name="T101" fmla="*/ 30 h 2338"/>
                <a:gd name="T102" fmla="*/ 1792 w 2814"/>
                <a:gd name="T103" fmla="*/ 2 h 2338"/>
                <a:gd name="T104" fmla="*/ 1655 w 2814"/>
                <a:gd name="T105" fmla="*/ 13 h 2338"/>
                <a:gd name="T106" fmla="*/ 1535 w 2814"/>
                <a:gd name="T107" fmla="*/ 70 h 2338"/>
                <a:gd name="T108" fmla="*/ 1431 w 2814"/>
                <a:gd name="T109" fmla="*/ 163 h 2338"/>
                <a:gd name="T110" fmla="*/ 1121 w 2814"/>
                <a:gd name="T111" fmla="*/ 298 h 2338"/>
                <a:gd name="T112" fmla="*/ 988 w 2814"/>
                <a:gd name="T113" fmla="*/ 289 h 2338"/>
                <a:gd name="T114" fmla="*/ 896 w 2814"/>
                <a:gd name="T115" fmla="*/ 285 h 2338"/>
                <a:gd name="T116" fmla="*/ 790 w 2814"/>
                <a:gd name="T117" fmla="*/ 255 h 2338"/>
                <a:gd name="T118" fmla="*/ 682 w 2814"/>
                <a:gd name="T119" fmla="*/ 329 h 23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2814" h="2338">
                  <a:moveTo>
                    <a:pt x="665" y="352"/>
                  </a:moveTo>
                  <a:lnTo>
                    <a:pt x="665" y="352"/>
                  </a:lnTo>
                  <a:lnTo>
                    <a:pt x="663" y="352"/>
                  </a:lnTo>
                  <a:lnTo>
                    <a:pt x="659" y="350"/>
                  </a:lnTo>
                  <a:lnTo>
                    <a:pt x="653" y="350"/>
                  </a:lnTo>
                  <a:lnTo>
                    <a:pt x="648" y="348"/>
                  </a:lnTo>
                  <a:lnTo>
                    <a:pt x="642" y="348"/>
                  </a:lnTo>
                  <a:lnTo>
                    <a:pt x="634" y="346"/>
                  </a:lnTo>
                  <a:lnTo>
                    <a:pt x="627" y="346"/>
                  </a:lnTo>
                  <a:lnTo>
                    <a:pt x="615" y="344"/>
                  </a:lnTo>
                  <a:lnTo>
                    <a:pt x="606" y="344"/>
                  </a:lnTo>
                  <a:lnTo>
                    <a:pt x="600" y="342"/>
                  </a:lnTo>
                  <a:lnTo>
                    <a:pt x="594" y="342"/>
                  </a:lnTo>
                  <a:lnTo>
                    <a:pt x="589" y="342"/>
                  </a:lnTo>
                  <a:lnTo>
                    <a:pt x="583" y="342"/>
                  </a:lnTo>
                  <a:lnTo>
                    <a:pt x="577" y="340"/>
                  </a:lnTo>
                  <a:lnTo>
                    <a:pt x="570" y="340"/>
                  </a:lnTo>
                  <a:lnTo>
                    <a:pt x="564" y="340"/>
                  </a:lnTo>
                  <a:lnTo>
                    <a:pt x="558" y="340"/>
                  </a:lnTo>
                  <a:lnTo>
                    <a:pt x="551" y="340"/>
                  </a:lnTo>
                  <a:lnTo>
                    <a:pt x="545" y="340"/>
                  </a:lnTo>
                  <a:lnTo>
                    <a:pt x="539" y="340"/>
                  </a:lnTo>
                  <a:lnTo>
                    <a:pt x="534" y="340"/>
                  </a:lnTo>
                  <a:lnTo>
                    <a:pt x="526" y="340"/>
                  </a:lnTo>
                  <a:lnTo>
                    <a:pt x="518" y="340"/>
                  </a:lnTo>
                  <a:lnTo>
                    <a:pt x="511" y="340"/>
                  </a:lnTo>
                  <a:lnTo>
                    <a:pt x="503" y="340"/>
                  </a:lnTo>
                  <a:lnTo>
                    <a:pt x="496" y="340"/>
                  </a:lnTo>
                  <a:lnTo>
                    <a:pt x="490" y="340"/>
                  </a:lnTo>
                  <a:lnTo>
                    <a:pt x="482" y="342"/>
                  </a:lnTo>
                  <a:lnTo>
                    <a:pt x="477" y="342"/>
                  </a:lnTo>
                  <a:lnTo>
                    <a:pt x="469" y="342"/>
                  </a:lnTo>
                  <a:lnTo>
                    <a:pt x="461" y="342"/>
                  </a:lnTo>
                  <a:lnTo>
                    <a:pt x="454" y="344"/>
                  </a:lnTo>
                  <a:lnTo>
                    <a:pt x="448" y="344"/>
                  </a:lnTo>
                  <a:lnTo>
                    <a:pt x="440" y="346"/>
                  </a:lnTo>
                  <a:lnTo>
                    <a:pt x="433" y="348"/>
                  </a:lnTo>
                  <a:lnTo>
                    <a:pt x="425" y="348"/>
                  </a:lnTo>
                  <a:lnTo>
                    <a:pt x="419" y="350"/>
                  </a:lnTo>
                  <a:lnTo>
                    <a:pt x="412" y="352"/>
                  </a:lnTo>
                  <a:lnTo>
                    <a:pt x="406" y="354"/>
                  </a:lnTo>
                  <a:lnTo>
                    <a:pt x="399" y="354"/>
                  </a:lnTo>
                  <a:lnTo>
                    <a:pt x="393" y="355"/>
                  </a:lnTo>
                  <a:lnTo>
                    <a:pt x="387" y="357"/>
                  </a:lnTo>
                  <a:lnTo>
                    <a:pt x="380" y="359"/>
                  </a:lnTo>
                  <a:lnTo>
                    <a:pt x="374" y="363"/>
                  </a:lnTo>
                  <a:lnTo>
                    <a:pt x="368" y="365"/>
                  </a:lnTo>
                  <a:lnTo>
                    <a:pt x="362" y="367"/>
                  </a:lnTo>
                  <a:lnTo>
                    <a:pt x="357" y="371"/>
                  </a:lnTo>
                  <a:lnTo>
                    <a:pt x="351" y="373"/>
                  </a:lnTo>
                  <a:lnTo>
                    <a:pt x="345" y="376"/>
                  </a:lnTo>
                  <a:lnTo>
                    <a:pt x="334" y="382"/>
                  </a:lnTo>
                  <a:lnTo>
                    <a:pt x="326" y="392"/>
                  </a:lnTo>
                  <a:lnTo>
                    <a:pt x="315" y="397"/>
                  </a:lnTo>
                  <a:lnTo>
                    <a:pt x="307" y="407"/>
                  </a:lnTo>
                  <a:lnTo>
                    <a:pt x="300" y="416"/>
                  </a:lnTo>
                  <a:lnTo>
                    <a:pt x="292" y="426"/>
                  </a:lnTo>
                  <a:lnTo>
                    <a:pt x="286" y="435"/>
                  </a:lnTo>
                  <a:lnTo>
                    <a:pt x="281" y="445"/>
                  </a:lnTo>
                  <a:lnTo>
                    <a:pt x="277" y="451"/>
                  </a:lnTo>
                  <a:lnTo>
                    <a:pt x="275" y="456"/>
                  </a:lnTo>
                  <a:lnTo>
                    <a:pt x="273" y="462"/>
                  </a:lnTo>
                  <a:lnTo>
                    <a:pt x="271" y="468"/>
                  </a:lnTo>
                  <a:lnTo>
                    <a:pt x="267" y="473"/>
                  </a:lnTo>
                  <a:lnTo>
                    <a:pt x="267" y="479"/>
                  </a:lnTo>
                  <a:lnTo>
                    <a:pt x="266" y="485"/>
                  </a:lnTo>
                  <a:lnTo>
                    <a:pt x="264" y="490"/>
                  </a:lnTo>
                  <a:lnTo>
                    <a:pt x="262" y="496"/>
                  </a:lnTo>
                  <a:lnTo>
                    <a:pt x="260" y="502"/>
                  </a:lnTo>
                  <a:lnTo>
                    <a:pt x="258" y="508"/>
                  </a:lnTo>
                  <a:lnTo>
                    <a:pt x="258" y="515"/>
                  </a:lnTo>
                  <a:lnTo>
                    <a:pt x="256" y="521"/>
                  </a:lnTo>
                  <a:lnTo>
                    <a:pt x="254" y="527"/>
                  </a:lnTo>
                  <a:lnTo>
                    <a:pt x="254" y="532"/>
                  </a:lnTo>
                  <a:lnTo>
                    <a:pt x="254" y="538"/>
                  </a:lnTo>
                  <a:lnTo>
                    <a:pt x="252" y="544"/>
                  </a:lnTo>
                  <a:lnTo>
                    <a:pt x="252" y="549"/>
                  </a:lnTo>
                  <a:lnTo>
                    <a:pt x="252" y="555"/>
                  </a:lnTo>
                  <a:lnTo>
                    <a:pt x="252" y="563"/>
                  </a:lnTo>
                  <a:lnTo>
                    <a:pt x="252" y="566"/>
                  </a:lnTo>
                  <a:lnTo>
                    <a:pt x="252" y="572"/>
                  </a:lnTo>
                  <a:lnTo>
                    <a:pt x="250" y="578"/>
                  </a:lnTo>
                  <a:lnTo>
                    <a:pt x="250" y="584"/>
                  </a:lnTo>
                  <a:lnTo>
                    <a:pt x="250" y="593"/>
                  </a:lnTo>
                  <a:lnTo>
                    <a:pt x="252" y="603"/>
                  </a:lnTo>
                  <a:lnTo>
                    <a:pt x="252" y="612"/>
                  </a:lnTo>
                  <a:lnTo>
                    <a:pt x="252" y="622"/>
                  </a:lnTo>
                  <a:lnTo>
                    <a:pt x="252" y="631"/>
                  </a:lnTo>
                  <a:lnTo>
                    <a:pt x="254" y="639"/>
                  </a:lnTo>
                  <a:lnTo>
                    <a:pt x="254" y="646"/>
                  </a:lnTo>
                  <a:lnTo>
                    <a:pt x="254" y="652"/>
                  </a:lnTo>
                  <a:lnTo>
                    <a:pt x="254" y="658"/>
                  </a:lnTo>
                  <a:lnTo>
                    <a:pt x="256" y="663"/>
                  </a:lnTo>
                  <a:lnTo>
                    <a:pt x="256" y="669"/>
                  </a:lnTo>
                  <a:lnTo>
                    <a:pt x="258" y="673"/>
                  </a:lnTo>
                  <a:lnTo>
                    <a:pt x="256" y="673"/>
                  </a:lnTo>
                  <a:lnTo>
                    <a:pt x="252" y="673"/>
                  </a:lnTo>
                  <a:lnTo>
                    <a:pt x="248" y="675"/>
                  </a:lnTo>
                  <a:lnTo>
                    <a:pt x="243" y="679"/>
                  </a:lnTo>
                  <a:lnTo>
                    <a:pt x="235" y="682"/>
                  </a:lnTo>
                  <a:lnTo>
                    <a:pt x="228" y="688"/>
                  </a:lnTo>
                  <a:lnTo>
                    <a:pt x="220" y="694"/>
                  </a:lnTo>
                  <a:lnTo>
                    <a:pt x="212" y="701"/>
                  </a:lnTo>
                  <a:lnTo>
                    <a:pt x="203" y="707"/>
                  </a:lnTo>
                  <a:lnTo>
                    <a:pt x="193" y="717"/>
                  </a:lnTo>
                  <a:lnTo>
                    <a:pt x="184" y="724"/>
                  </a:lnTo>
                  <a:lnTo>
                    <a:pt x="174" y="734"/>
                  </a:lnTo>
                  <a:lnTo>
                    <a:pt x="171" y="738"/>
                  </a:lnTo>
                  <a:lnTo>
                    <a:pt x="167" y="743"/>
                  </a:lnTo>
                  <a:lnTo>
                    <a:pt x="163" y="749"/>
                  </a:lnTo>
                  <a:lnTo>
                    <a:pt x="159" y="755"/>
                  </a:lnTo>
                  <a:lnTo>
                    <a:pt x="157" y="758"/>
                  </a:lnTo>
                  <a:lnTo>
                    <a:pt x="153" y="764"/>
                  </a:lnTo>
                  <a:lnTo>
                    <a:pt x="152" y="770"/>
                  </a:lnTo>
                  <a:lnTo>
                    <a:pt x="150" y="777"/>
                  </a:lnTo>
                  <a:lnTo>
                    <a:pt x="148" y="783"/>
                  </a:lnTo>
                  <a:lnTo>
                    <a:pt x="146" y="789"/>
                  </a:lnTo>
                  <a:lnTo>
                    <a:pt x="146" y="795"/>
                  </a:lnTo>
                  <a:lnTo>
                    <a:pt x="146" y="802"/>
                  </a:lnTo>
                  <a:lnTo>
                    <a:pt x="144" y="808"/>
                  </a:lnTo>
                  <a:lnTo>
                    <a:pt x="144" y="814"/>
                  </a:lnTo>
                  <a:lnTo>
                    <a:pt x="144" y="819"/>
                  </a:lnTo>
                  <a:lnTo>
                    <a:pt x="146" y="827"/>
                  </a:lnTo>
                  <a:lnTo>
                    <a:pt x="146" y="833"/>
                  </a:lnTo>
                  <a:lnTo>
                    <a:pt x="146" y="838"/>
                  </a:lnTo>
                  <a:lnTo>
                    <a:pt x="148" y="844"/>
                  </a:lnTo>
                  <a:lnTo>
                    <a:pt x="150" y="850"/>
                  </a:lnTo>
                  <a:lnTo>
                    <a:pt x="150" y="855"/>
                  </a:lnTo>
                  <a:lnTo>
                    <a:pt x="152" y="861"/>
                  </a:lnTo>
                  <a:lnTo>
                    <a:pt x="153" y="867"/>
                  </a:lnTo>
                  <a:lnTo>
                    <a:pt x="155" y="874"/>
                  </a:lnTo>
                  <a:lnTo>
                    <a:pt x="159" y="882"/>
                  </a:lnTo>
                  <a:lnTo>
                    <a:pt x="161" y="891"/>
                  </a:lnTo>
                  <a:lnTo>
                    <a:pt x="165" y="901"/>
                  </a:lnTo>
                  <a:lnTo>
                    <a:pt x="169" y="909"/>
                  </a:lnTo>
                  <a:lnTo>
                    <a:pt x="171" y="912"/>
                  </a:lnTo>
                  <a:lnTo>
                    <a:pt x="172" y="918"/>
                  </a:lnTo>
                  <a:lnTo>
                    <a:pt x="174" y="920"/>
                  </a:lnTo>
                  <a:lnTo>
                    <a:pt x="176" y="922"/>
                  </a:lnTo>
                  <a:lnTo>
                    <a:pt x="174" y="924"/>
                  </a:lnTo>
                  <a:lnTo>
                    <a:pt x="169" y="928"/>
                  </a:lnTo>
                  <a:lnTo>
                    <a:pt x="161" y="933"/>
                  </a:lnTo>
                  <a:lnTo>
                    <a:pt x="153" y="941"/>
                  </a:lnTo>
                  <a:lnTo>
                    <a:pt x="148" y="947"/>
                  </a:lnTo>
                  <a:lnTo>
                    <a:pt x="142" y="952"/>
                  </a:lnTo>
                  <a:lnTo>
                    <a:pt x="134" y="958"/>
                  </a:lnTo>
                  <a:lnTo>
                    <a:pt x="129" y="966"/>
                  </a:lnTo>
                  <a:lnTo>
                    <a:pt x="123" y="971"/>
                  </a:lnTo>
                  <a:lnTo>
                    <a:pt x="115" y="979"/>
                  </a:lnTo>
                  <a:lnTo>
                    <a:pt x="110" y="988"/>
                  </a:lnTo>
                  <a:lnTo>
                    <a:pt x="102" y="996"/>
                  </a:lnTo>
                  <a:lnTo>
                    <a:pt x="95" y="1006"/>
                  </a:lnTo>
                  <a:lnTo>
                    <a:pt x="87" y="1013"/>
                  </a:lnTo>
                  <a:lnTo>
                    <a:pt x="77" y="1023"/>
                  </a:lnTo>
                  <a:lnTo>
                    <a:pt x="72" y="1034"/>
                  </a:lnTo>
                  <a:lnTo>
                    <a:pt x="64" y="1044"/>
                  </a:lnTo>
                  <a:lnTo>
                    <a:pt x="57" y="1053"/>
                  </a:lnTo>
                  <a:lnTo>
                    <a:pt x="53" y="1059"/>
                  </a:lnTo>
                  <a:lnTo>
                    <a:pt x="51" y="1064"/>
                  </a:lnTo>
                  <a:lnTo>
                    <a:pt x="47" y="1070"/>
                  </a:lnTo>
                  <a:lnTo>
                    <a:pt x="45" y="1076"/>
                  </a:lnTo>
                  <a:lnTo>
                    <a:pt x="41" y="1080"/>
                  </a:lnTo>
                  <a:lnTo>
                    <a:pt x="38" y="1085"/>
                  </a:lnTo>
                  <a:lnTo>
                    <a:pt x="34" y="1091"/>
                  </a:lnTo>
                  <a:lnTo>
                    <a:pt x="32" y="1097"/>
                  </a:lnTo>
                  <a:lnTo>
                    <a:pt x="28" y="1102"/>
                  </a:lnTo>
                  <a:lnTo>
                    <a:pt x="26" y="1108"/>
                  </a:lnTo>
                  <a:lnTo>
                    <a:pt x="22" y="1114"/>
                  </a:lnTo>
                  <a:lnTo>
                    <a:pt x="20" y="1121"/>
                  </a:lnTo>
                  <a:lnTo>
                    <a:pt x="19" y="1127"/>
                  </a:lnTo>
                  <a:lnTo>
                    <a:pt x="15" y="1133"/>
                  </a:lnTo>
                  <a:lnTo>
                    <a:pt x="13" y="1139"/>
                  </a:lnTo>
                  <a:lnTo>
                    <a:pt x="11" y="1144"/>
                  </a:lnTo>
                  <a:lnTo>
                    <a:pt x="9" y="1150"/>
                  </a:lnTo>
                  <a:lnTo>
                    <a:pt x="9" y="1156"/>
                  </a:lnTo>
                  <a:lnTo>
                    <a:pt x="7" y="1161"/>
                  </a:lnTo>
                  <a:lnTo>
                    <a:pt x="5" y="1169"/>
                  </a:lnTo>
                  <a:lnTo>
                    <a:pt x="3" y="1175"/>
                  </a:lnTo>
                  <a:lnTo>
                    <a:pt x="3" y="1180"/>
                  </a:lnTo>
                  <a:lnTo>
                    <a:pt x="1" y="1186"/>
                  </a:lnTo>
                  <a:lnTo>
                    <a:pt x="1" y="1192"/>
                  </a:lnTo>
                  <a:lnTo>
                    <a:pt x="0" y="1198"/>
                  </a:lnTo>
                  <a:lnTo>
                    <a:pt x="0" y="1205"/>
                  </a:lnTo>
                  <a:lnTo>
                    <a:pt x="0" y="1211"/>
                  </a:lnTo>
                  <a:lnTo>
                    <a:pt x="0" y="1217"/>
                  </a:lnTo>
                  <a:lnTo>
                    <a:pt x="0" y="1222"/>
                  </a:lnTo>
                  <a:lnTo>
                    <a:pt x="0" y="1228"/>
                  </a:lnTo>
                  <a:lnTo>
                    <a:pt x="0" y="1234"/>
                  </a:lnTo>
                  <a:lnTo>
                    <a:pt x="0" y="1239"/>
                  </a:lnTo>
                  <a:lnTo>
                    <a:pt x="0" y="1245"/>
                  </a:lnTo>
                  <a:lnTo>
                    <a:pt x="0" y="1253"/>
                  </a:lnTo>
                  <a:lnTo>
                    <a:pt x="1" y="1258"/>
                  </a:lnTo>
                  <a:lnTo>
                    <a:pt x="3" y="1264"/>
                  </a:lnTo>
                  <a:lnTo>
                    <a:pt x="3" y="1272"/>
                  </a:lnTo>
                  <a:lnTo>
                    <a:pt x="3" y="1277"/>
                  </a:lnTo>
                  <a:lnTo>
                    <a:pt x="5" y="1283"/>
                  </a:lnTo>
                  <a:lnTo>
                    <a:pt x="5" y="1289"/>
                  </a:lnTo>
                  <a:lnTo>
                    <a:pt x="7" y="1294"/>
                  </a:lnTo>
                  <a:lnTo>
                    <a:pt x="9" y="1300"/>
                  </a:lnTo>
                  <a:lnTo>
                    <a:pt x="9" y="1306"/>
                  </a:lnTo>
                  <a:lnTo>
                    <a:pt x="13" y="1312"/>
                  </a:lnTo>
                  <a:lnTo>
                    <a:pt x="13" y="1317"/>
                  </a:lnTo>
                  <a:lnTo>
                    <a:pt x="15" y="1323"/>
                  </a:lnTo>
                  <a:lnTo>
                    <a:pt x="17" y="1329"/>
                  </a:lnTo>
                  <a:lnTo>
                    <a:pt x="19" y="1334"/>
                  </a:lnTo>
                  <a:lnTo>
                    <a:pt x="20" y="1340"/>
                  </a:lnTo>
                  <a:lnTo>
                    <a:pt x="22" y="1348"/>
                  </a:lnTo>
                  <a:lnTo>
                    <a:pt x="26" y="1353"/>
                  </a:lnTo>
                  <a:lnTo>
                    <a:pt x="28" y="1359"/>
                  </a:lnTo>
                  <a:lnTo>
                    <a:pt x="30" y="1363"/>
                  </a:lnTo>
                  <a:lnTo>
                    <a:pt x="32" y="1369"/>
                  </a:lnTo>
                  <a:lnTo>
                    <a:pt x="34" y="1374"/>
                  </a:lnTo>
                  <a:lnTo>
                    <a:pt x="38" y="1380"/>
                  </a:lnTo>
                  <a:lnTo>
                    <a:pt x="39" y="1384"/>
                  </a:lnTo>
                  <a:lnTo>
                    <a:pt x="41" y="1389"/>
                  </a:lnTo>
                  <a:lnTo>
                    <a:pt x="45" y="1395"/>
                  </a:lnTo>
                  <a:lnTo>
                    <a:pt x="47" y="1401"/>
                  </a:lnTo>
                  <a:lnTo>
                    <a:pt x="53" y="1410"/>
                  </a:lnTo>
                  <a:lnTo>
                    <a:pt x="58" y="1420"/>
                  </a:lnTo>
                  <a:lnTo>
                    <a:pt x="64" y="1429"/>
                  </a:lnTo>
                  <a:lnTo>
                    <a:pt x="72" y="1441"/>
                  </a:lnTo>
                  <a:lnTo>
                    <a:pt x="77" y="1448"/>
                  </a:lnTo>
                  <a:lnTo>
                    <a:pt x="83" y="1458"/>
                  </a:lnTo>
                  <a:lnTo>
                    <a:pt x="89" y="1466"/>
                  </a:lnTo>
                  <a:lnTo>
                    <a:pt x="96" y="1475"/>
                  </a:lnTo>
                  <a:lnTo>
                    <a:pt x="102" y="1483"/>
                  </a:lnTo>
                  <a:lnTo>
                    <a:pt x="108" y="1490"/>
                  </a:lnTo>
                  <a:lnTo>
                    <a:pt x="114" y="1498"/>
                  </a:lnTo>
                  <a:lnTo>
                    <a:pt x="121" y="1505"/>
                  </a:lnTo>
                  <a:lnTo>
                    <a:pt x="127" y="1511"/>
                  </a:lnTo>
                  <a:lnTo>
                    <a:pt x="133" y="1517"/>
                  </a:lnTo>
                  <a:lnTo>
                    <a:pt x="138" y="1523"/>
                  </a:lnTo>
                  <a:lnTo>
                    <a:pt x="144" y="1530"/>
                  </a:lnTo>
                  <a:lnTo>
                    <a:pt x="148" y="1534"/>
                  </a:lnTo>
                  <a:lnTo>
                    <a:pt x="153" y="1538"/>
                  </a:lnTo>
                  <a:lnTo>
                    <a:pt x="159" y="1543"/>
                  </a:lnTo>
                  <a:lnTo>
                    <a:pt x="165" y="1547"/>
                  </a:lnTo>
                  <a:lnTo>
                    <a:pt x="174" y="1555"/>
                  </a:lnTo>
                  <a:lnTo>
                    <a:pt x="184" y="1561"/>
                  </a:lnTo>
                  <a:lnTo>
                    <a:pt x="191" y="1566"/>
                  </a:lnTo>
                  <a:lnTo>
                    <a:pt x="201" y="1572"/>
                  </a:lnTo>
                  <a:lnTo>
                    <a:pt x="207" y="1574"/>
                  </a:lnTo>
                  <a:lnTo>
                    <a:pt x="212" y="1578"/>
                  </a:lnTo>
                  <a:lnTo>
                    <a:pt x="218" y="1578"/>
                  </a:lnTo>
                  <a:lnTo>
                    <a:pt x="224" y="1580"/>
                  </a:lnTo>
                  <a:lnTo>
                    <a:pt x="229" y="1583"/>
                  </a:lnTo>
                  <a:lnTo>
                    <a:pt x="231" y="1583"/>
                  </a:lnTo>
                  <a:lnTo>
                    <a:pt x="231" y="1585"/>
                  </a:lnTo>
                  <a:lnTo>
                    <a:pt x="231" y="1591"/>
                  </a:lnTo>
                  <a:lnTo>
                    <a:pt x="229" y="1595"/>
                  </a:lnTo>
                  <a:lnTo>
                    <a:pt x="229" y="1600"/>
                  </a:lnTo>
                  <a:lnTo>
                    <a:pt x="229" y="1604"/>
                  </a:lnTo>
                  <a:lnTo>
                    <a:pt x="229" y="1612"/>
                  </a:lnTo>
                  <a:lnTo>
                    <a:pt x="229" y="1618"/>
                  </a:lnTo>
                  <a:lnTo>
                    <a:pt x="229" y="1627"/>
                  </a:lnTo>
                  <a:lnTo>
                    <a:pt x="229" y="1635"/>
                  </a:lnTo>
                  <a:lnTo>
                    <a:pt x="229" y="1644"/>
                  </a:lnTo>
                  <a:lnTo>
                    <a:pt x="229" y="1652"/>
                  </a:lnTo>
                  <a:lnTo>
                    <a:pt x="229" y="1663"/>
                  </a:lnTo>
                  <a:lnTo>
                    <a:pt x="229" y="1669"/>
                  </a:lnTo>
                  <a:lnTo>
                    <a:pt x="231" y="1675"/>
                  </a:lnTo>
                  <a:lnTo>
                    <a:pt x="231" y="1680"/>
                  </a:lnTo>
                  <a:lnTo>
                    <a:pt x="233" y="1686"/>
                  </a:lnTo>
                  <a:lnTo>
                    <a:pt x="233" y="1690"/>
                  </a:lnTo>
                  <a:lnTo>
                    <a:pt x="233" y="1696"/>
                  </a:lnTo>
                  <a:lnTo>
                    <a:pt x="233" y="1701"/>
                  </a:lnTo>
                  <a:lnTo>
                    <a:pt x="235" y="1707"/>
                  </a:lnTo>
                  <a:lnTo>
                    <a:pt x="235" y="1711"/>
                  </a:lnTo>
                  <a:lnTo>
                    <a:pt x="235" y="1716"/>
                  </a:lnTo>
                  <a:lnTo>
                    <a:pt x="237" y="1722"/>
                  </a:lnTo>
                  <a:lnTo>
                    <a:pt x="239" y="1728"/>
                  </a:lnTo>
                  <a:lnTo>
                    <a:pt x="239" y="1734"/>
                  </a:lnTo>
                  <a:lnTo>
                    <a:pt x="241" y="1741"/>
                  </a:lnTo>
                  <a:lnTo>
                    <a:pt x="243" y="1747"/>
                  </a:lnTo>
                  <a:lnTo>
                    <a:pt x="245" y="1753"/>
                  </a:lnTo>
                  <a:lnTo>
                    <a:pt x="245" y="1758"/>
                  </a:lnTo>
                  <a:lnTo>
                    <a:pt x="247" y="1764"/>
                  </a:lnTo>
                  <a:lnTo>
                    <a:pt x="248" y="1770"/>
                  </a:lnTo>
                  <a:lnTo>
                    <a:pt x="250" y="1775"/>
                  </a:lnTo>
                  <a:lnTo>
                    <a:pt x="252" y="1779"/>
                  </a:lnTo>
                  <a:lnTo>
                    <a:pt x="254" y="1785"/>
                  </a:lnTo>
                  <a:lnTo>
                    <a:pt x="256" y="1791"/>
                  </a:lnTo>
                  <a:lnTo>
                    <a:pt x="258" y="1796"/>
                  </a:lnTo>
                  <a:lnTo>
                    <a:pt x="262" y="1802"/>
                  </a:lnTo>
                  <a:lnTo>
                    <a:pt x="264" y="1808"/>
                  </a:lnTo>
                  <a:lnTo>
                    <a:pt x="266" y="1813"/>
                  </a:lnTo>
                  <a:lnTo>
                    <a:pt x="267" y="1819"/>
                  </a:lnTo>
                  <a:lnTo>
                    <a:pt x="275" y="1829"/>
                  </a:lnTo>
                  <a:lnTo>
                    <a:pt x="281" y="1840"/>
                  </a:lnTo>
                  <a:lnTo>
                    <a:pt x="286" y="1849"/>
                  </a:lnTo>
                  <a:lnTo>
                    <a:pt x="296" y="1859"/>
                  </a:lnTo>
                  <a:lnTo>
                    <a:pt x="302" y="1867"/>
                  </a:lnTo>
                  <a:lnTo>
                    <a:pt x="309" y="1876"/>
                  </a:lnTo>
                  <a:lnTo>
                    <a:pt x="319" y="1884"/>
                  </a:lnTo>
                  <a:lnTo>
                    <a:pt x="328" y="1891"/>
                  </a:lnTo>
                  <a:lnTo>
                    <a:pt x="336" y="1897"/>
                  </a:lnTo>
                  <a:lnTo>
                    <a:pt x="347" y="1905"/>
                  </a:lnTo>
                  <a:lnTo>
                    <a:pt x="351" y="1907"/>
                  </a:lnTo>
                  <a:lnTo>
                    <a:pt x="357" y="1910"/>
                  </a:lnTo>
                  <a:lnTo>
                    <a:pt x="362" y="1912"/>
                  </a:lnTo>
                  <a:lnTo>
                    <a:pt x="368" y="1916"/>
                  </a:lnTo>
                  <a:lnTo>
                    <a:pt x="374" y="1918"/>
                  </a:lnTo>
                  <a:lnTo>
                    <a:pt x="380" y="1920"/>
                  </a:lnTo>
                  <a:lnTo>
                    <a:pt x="383" y="1922"/>
                  </a:lnTo>
                  <a:lnTo>
                    <a:pt x="389" y="1926"/>
                  </a:lnTo>
                  <a:lnTo>
                    <a:pt x="395" y="1927"/>
                  </a:lnTo>
                  <a:lnTo>
                    <a:pt x="400" y="1929"/>
                  </a:lnTo>
                  <a:lnTo>
                    <a:pt x="406" y="1931"/>
                  </a:lnTo>
                  <a:lnTo>
                    <a:pt x="414" y="1933"/>
                  </a:lnTo>
                  <a:lnTo>
                    <a:pt x="419" y="1935"/>
                  </a:lnTo>
                  <a:lnTo>
                    <a:pt x="425" y="1937"/>
                  </a:lnTo>
                  <a:lnTo>
                    <a:pt x="431" y="1939"/>
                  </a:lnTo>
                  <a:lnTo>
                    <a:pt x="437" y="1941"/>
                  </a:lnTo>
                  <a:lnTo>
                    <a:pt x="442" y="1941"/>
                  </a:lnTo>
                  <a:lnTo>
                    <a:pt x="450" y="1943"/>
                  </a:lnTo>
                  <a:lnTo>
                    <a:pt x="456" y="1945"/>
                  </a:lnTo>
                  <a:lnTo>
                    <a:pt x="461" y="1946"/>
                  </a:lnTo>
                  <a:lnTo>
                    <a:pt x="467" y="1946"/>
                  </a:lnTo>
                  <a:lnTo>
                    <a:pt x="473" y="1948"/>
                  </a:lnTo>
                  <a:lnTo>
                    <a:pt x="478" y="1948"/>
                  </a:lnTo>
                  <a:lnTo>
                    <a:pt x="484" y="1950"/>
                  </a:lnTo>
                  <a:lnTo>
                    <a:pt x="490" y="1950"/>
                  </a:lnTo>
                  <a:lnTo>
                    <a:pt x="496" y="1952"/>
                  </a:lnTo>
                  <a:lnTo>
                    <a:pt x="501" y="1952"/>
                  </a:lnTo>
                  <a:lnTo>
                    <a:pt x="509" y="1954"/>
                  </a:lnTo>
                  <a:lnTo>
                    <a:pt x="515" y="1954"/>
                  </a:lnTo>
                  <a:lnTo>
                    <a:pt x="520" y="1954"/>
                  </a:lnTo>
                  <a:lnTo>
                    <a:pt x="526" y="1954"/>
                  </a:lnTo>
                  <a:lnTo>
                    <a:pt x="532" y="1956"/>
                  </a:lnTo>
                  <a:lnTo>
                    <a:pt x="537" y="1956"/>
                  </a:lnTo>
                  <a:lnTo>
                    <a:pt x="543" y="1956"/>
                  </a:lnTo>
                  <a:lnTo>
                    <a:pt x="549" y="1956"/>
                  </a:lnTo>
                  <a:lnTo>
                    <a:pt x="554" y="1958"/>
                  </a:lnTo>
                  <a:lnTo>
                    <a:pt x="560" y="1958"/>
                  </a:lnTo>
                  <a:lnTo>
                    <a:pt x="566" y="1958"/>
                  </a:lnTo>
                  <a:lnTo>
                    <a:pt x="570" y="1958"/>
                  </a:lnTo>
                  <a:lnTo>
                    <a:pt x="575" y="1958"/>
                  </a:lnTo>
                  <a:lnTo>
                    <a:pt x="581" y="1958"/>
                  </a:lnTo>
                  <a:lnTo>
                    <a:pt x="587" y="1958"/>
                  </a:lnTo>
                  <a:lnTo>
                    <a:pt x="591" y="1958"/>
                  </a:lnTo>
                  <a:lnTo>
                    <a:pt x="596" y="1958"/>
                  </a:lnTo>
                  <a:lnTo>
                    <a:pt x="606" y="1958"/>
                  </a:lnTo>
                  <a:lnTo>
                    <a:pt x="617" y="1958"/>
                  </a:lnTo>
                  <a:lnTo>
                    <a:pt x="625" y="1958"/>
                  </a:lnTo>
                  <a:lnTo>
                    <a:pt x="634" y="1958"/>
                  </a:lnTo>
                  <a:lnTo>
                    <a:pt x="642" y="1956"/>
                  </a:lnTo>
                  <a:lnTo>
                    <a:pt x="649" y="1956"/>
                  </a:lnTo>
                  <a:lnTo>
                    <a:pt x="657" y="1954"/>
                  </a:lnTo>
                  <a:lnTo>
                    <a:pt x="665" y="1954"/>
                  </a:lnTo>
                  <a:lnTo>
                    <a:pt x="670" y="1952"/>
                  </a:lnTo>
                  <a:lnTo>
                    <a:pt x="676" y="1950"/>
                  </a:lnTo>
                  <a:lnTo>
                    <a:pt x="682" y="1950"/>
                  </a:lnTo>
                  <a:lnTo>
                    <a:pt x="687" y="1948"/>
                  </a:lnTo>
                  <a:lnTo>
                    <a:pt x="697" y="1946"/>
                  </a:lnTo>
                  <a:lnTo>
                    <a:pt x="705" y="1943"/>
                  </a:lnTo>
                  <a:lnTo>
                    <a:pt x="712" y="1941"/>
                  </a:lnTo>
                  <a:lnTo>
                    <a:pt x="720" y="1939"/>
                  </a:lnTo>
                  <a:lnTo>
                    <a:pt x="727" y="1933"/>
                  </a:lnTo>
                  <a:lnTo>
                    <a:pt x="733" y="1927"/>
                  </a:lnTo>
                  <a:lnTo>
                    <a:pt x="735" y="1922"/>
                  </a:lnTo>
                  <a:lnTo>
                    <a:pt x="737" y="1920"/>
                  </a:lnTo>
                  <a:lnTo>
                    <a:pt x="737" y="1922"/>
                  </a:lnTo>
                  <a:lnTo>
                    <a:pt x="737" y="1926"/>
                  </a:lnTo>
                  <a:lnTo>
                    <a:pt x="737" y="1929"/>
                  </a:lnTo>
                  <a:lnTo>
                    <a:pt x="737" y="1933"/>
                  </a:lnTo>
                  <a:lnTo>
                    <a:pt x="737" y="1937"/>
                  </a:lnTo>
                  <a:lnTo>
                    <a:pt x="739" y="1943"/>
                  </a:lnTo>
                  <a:lnTo>
                    <a:pt x="739" y="1948"/>
                  </a:lnTo>
                  <a:lnTo>
                    <a:pt x="739" y="1954"/>
                  </a:lnTo>
                  <a:lnTo>
                    <a:pt x="739" y="1962"/>
                  </a:lnTo>
                  <a:lnTo>
                    <a:pt x="741" y="1969"/>
                  </a:lnTo>
                  <a:lnTo>
                    <a:pt x="741" y="1977"/>
                  </a:lnTo>
                  <a:lnTo>
                    <a:pt x="743" y="1984"/>
                  </a:lnTo>
                  <a:lnTo>
                    <a:pt x="743" y="1994"/>
                  </a:lnTo>
                  <a:lnTo>
                    <a:pt x="744" y="2003"/>
                  </a:lnTo>
                  <a:lnTo>
                    <a:pt x="744" y="2011"/>
                  </a:lnTo>
                  <a:lnTo>
                    <a:pt x="746" y="2021"/>
                  </a:lnTo>
                  <a:lnTo>
                    <a:pt x="748" y="2030"/>
                  </a:lnTo>
                  <a:lnTo>
                    <a:pt x="750" y="2040"/>
                  </a:lnTo>
                  <a:lnTo>
                    <a:pt x="750" y="2049"/>
                  </a:lnTo>
                  <a:lnTo>
                    <a:pt x="752" y="2060"/>
                  </a:lnTo>
                  <a:lnTo>
                    <a:pt x="754" y="2070"/>
                  </a:lnTo>
                  <a:lnTo>
                    <a:pt x="758" y="2079"/>
                  </a:lnTo>
                  <a:lnTo>
                    <a:pt x="760" y="2089"/>
                  </a:lnTo>
                  <a:lnTo>
                    <a:pt x="762" y="2098"/>
                  </a:lnTo>
                  <a:lnTo>
                    <a:pt x="763" y="2108"/>
                  </a:lnTo>
                  <a:lnTo>
                    <a:pt x="767" y="2119"/>
                  </a:lnTo>
                  <a:lnTo>
                    <a:pt x="769" y="2127"/>
                  </a:lnTo>
                  <a:lnTo>
                    <a:pt x="771" y="2138"/>
                  </a:lnTo>
                  <a:lnTo>
                    <a:pt x="775" y="2148"/>
                  </a:lnTo>
                  <a:lnTo>
                    <a:pt x="779" y="2157"/>
                  </a:lnTo>
                  <a:lnTo>
                    <a:pt x="782" y="2165"/>
                  </a:lnTo>
                  <a:lnTo>
                    <a:pt x="784" y="2173"/>
                  </a:lnTo>
                  <a:lnTo>
                    <a:pt x="788" y="2180"/>
                  </a:lnTo>
                  <a:lnTo>
                    <a:pt x="794" y="2190"/>
                  </a:lnTo>
                  <a:lnTo>
                    <a:pt x="798" y="2197"/>
                  </a:lnTo>
                  <a:lnTo>
                    <a:pt x="803" y="2205"/>
                  </a:lnTo>
                  <a:lnTo>
                    <a:pt x="807" y="2213"/>
                  </a:lnTo>
                  <a:lnTo>
                    <a:pt x="813" y="2220"/>
                  </a:lnTo>
                  <a:lnTo>
                    <a:pt x="817" y="2228"/>
                  </a:lnTo>
                  <a:lnTo>
                    <a:pt x="822" y="2235"/>
                  </a:lnTo>
                  <a:lnTo>
                    <a:pt x="828" y="2243"/>
                  </a:lnTo>
                  <a:lnTo>
                    <a:pt x="834" y="2251"/>
                  </a:lnTo>
                  <a:lnTo>
                    <a:pt x="839" y="2256"/>
                  </a:lnTo>
                  <a:lnTo>
                    <a:pt x="845" y="2262"/>
                  </a:lnTo>
                  <a:lnTo>
                    <a:pt x="851" y="2270"/>
                  </a:lnTo>
                  <a:lnTo>
                    <a:pt x="858" y="2275"/>
                  </a:lnTo>
                  <a:lnTo>
                    <a:pt x="864" y="2281"/>
                  </a:lnTo>
                  <a:lnTo>
                    <a:pt x="872" y="2287"/>
                  </a:lnTo>
                  <a:lnTo>
                    <a:pt x="879" y="2290"/>
                  </a:lnTo>
                  <a:lnTo>
                    <a:pt x="887" y="2298"/>
                  </a:lnTo>
                  <a:lnTo>
                    <a:pt x="895" y="2300"/>
                  </a:lnTo>
                  <a:lnTo>
                    <a:pt x="902" y="2306"/>
                  </a:lnTo>
                  <a:lnTo>
                    <a:pt x="912" y="2311"/>
                  </a:lnTo>
                  <a:lnTo>
                    <a:pt x="919" y="2315"/>
                  </a:lnTo>
                  <a:lnTo>
                    <a:pt x="929" y="2319"/>
                  </a:lnTo>
                  <a:lnTo>
                    <a:pt x="936" y="2323"/>
                  </a:lnTo>
                  <a:lnTo>
                    <a:pt x="946" y="2325"/>
                  </a:lnTo>
                  <a:lnTo>
                    <a:pt x="955" y="2328"/>
                  </a:lnTo>
                  <a:lnTo>
                    <a:pt x="965" y="2330"/>
                  </a:lnTo>
                  <a:lnTo>
                    <a:pt x="976" y="2332"/>
                  </a:lnTo>
                  <a:lnTo>
                    <a:pt x="980" y="2332"/>
                  </a:lnTo>
                  <a:lnTo>
                    <a:pt x="986" y="2334"/>
                  </a:lnTo>
                  <a:lnTo>
                    <a:pt x="992" y="2334"/>
                  </a:lnTo>
                  <a:lnTo>
                    <a:pt x="997" y="2336"/>
                  </a:lnTo>
                  <a:lnTo>
                    <a:pt x="1007" y="2336"/>
                  </a:lnTo>
                  <a:lnTo>
                    <a:pt x="1016" y="2338"/>
                  </a:lnTo>
                  <a:lnTo>
                    <a:pt x="1022" y="2338"/>
                  </a:lnTo>
                  <a:lnTo>
                    <a:pt x="1028" y="2338"/>
                  </a:lnTo>
                  <a:lnTo>
                    <a:pt x="1033" y="2338"/>
                  </a:lnTo>
                  <a:lnTo>
                    <a:pt x="1039" y="2338"/>
                  </a:lnTo>
                  <a:lnTo>
                    <a:pt x="1045" y="2336"/>
                  </a:lnTo>
                  <a:lnTo>
                    <a:pt x="1050" y="2336"/>
                  </a:lnTo>
                  <a:lnTo>
                    <a:pt x="1058" y="2336"/>
                  </a:lnTo>
                  <a:lnTo>
                    <a:pt x="1064" y="2336"/>
                  </a:lnTo>
                  <a:lnTo>
                    <a:pt x="1069" y="2336"/>
                  </a:lnTo>
                  <a:lnTo>
                    <a:pt x="1075" y="2336"/>
                  </a:lnTo>
                  <a:lnTo>
                    <a:pt x="1081" y="2334"/>
                  </a:lnTo>
                  <a:lnTo>
                    <a:pt x="1087" y="2334"/>
                  </a:lnTo>
                  <a:lnTo>
                    <a:pt x="1092" y="2332"/>
                  </a:lnTo>
                  <a:lnTo>
                    <a:pt x="1098" y="2332"/>
                  </a:lnTo>
                  <a:lnTo>
                    <a:pt x="1104" y="2330"/>
                  </a:lnTo>
                  <a:lnTo>
                    <a:pt x="1109" y="2330"/>
                  </a:lnTo>
                  <a:lnTo>
                    <a:pt x="1115" y="2328"/>
                  </a:lnTo>
                  <a:lnTo>
                    <a:pt x="1121" y="2328"/>
                  </a:lnTo>
                  <a:lnTo>
                    <a:pt x="1126" y="2327"/>
                  </a:lnTo>
                  <a:lnTo>
                    <a:pt x="1132" y="2327"/>
                  </a:lnTo>
                  <a:lnTo>
                    <a:pt x="1140" y="2325"/>
                  </a:lnTo>
                  <a:lnTo>
                    <a:pt x="1144" y="2323"/>
                  </a:lnTo>
                  <a:lnTo>
                    <a:pt x="1151" y="2321"/>
                  </a:lnTo>
                  <a:lnTo>
                    <a:pt x="1157" y="2319"/>
                  </a:lnTo>
                  <a:lnTo>
                    <a:pt x="1163" y="2317"/>
                  </a:lnTo>
                  <a:lnTo>
                    <a:pt x="1168" y="2317"/>
                  </a:lnTo>
                  <a:lnTo>
                    <a:pt x="1174" y="2315"/>
                  </a:lnTo>
                  <a:lnTo>
                    <a:pt x="1180" y="2313"/>
                  </a:lnTo>
                  <a:lnTo>
                    <a:pt x="1185" y="2311"/>
                  </a:lnTo>
                  <a:lnTo>
                    <a:pt x="1191" y="2309"/>
                  </a:lnTo>
                  <a:lnTo>
                    <a:pt x="1195" y="2306"/>
                  </a:lnTo>
                  <a:lnTo>
                    <a:pt x="1201" y="2304"/>
                  </a:lnTo>
                  <a:lnTo>
                    <a:pt x="1206" y="2300"/>
                  </a:lnTo>
                  <a:lnTo>
                    <a:pt x="1212" y="2298"/>
                  </a:lnTo>
                  <a:lnTo>
                    <a:pt x="1218" y="2298"/>
                  </a:lnTo>
                  <a:lnTo>
                    <a:pt x="1223" y="2296"/>
                  </a:lnTo>
                  <a:lnTo>
                    <a:pt x="1233" y="2290"/>
                  </a:lnTo>
                  <a:lnTo>
                    <a:pt x="1244" y="2285"/>
                  </a:lnTo>
                  <a:lnTo>
                    <a:pt x="1248" y="2283"/>
                  </a:lnTo>
                  <a:lnTo>
                    <a:pt x="1254" y="2279"/>
                  </a:lnTo>
                  <a:lnTo>
                    <a:pt x="1259" y="2277"/>
                  </a:lnTo>
                  <a:lnTo>
                    <a:pt x="1265" y="2275"/>
                  </a:lnTo>
                  <a:lnTo>
                    <a:pt x="1273" y="2268"/>
                  </a:lnTo>
                  <a:lnTo>
                    <a:pt x="1282" y="2262"/>
                  </a:lnTo>
                  <a:lnTo>
                    <a:pt x="1292" y="2256"/>
                  </a:lnTo>
                  <a:lnTo>
                    <a:pt x="1299" y="2251"/>
                  </a:lnTo>
                  <a:lnTo>
                    <a:pt x="1307" y="2243"/>
                  </a:lnTo>
                  <a:lnTo>
                    <a:pt x="1315" y="2235"/>
                  </a:lnTo>
                  <a:lnTo>
                    <a:pt x="1320" y="2230"/>
                  </a:lnTo>
                  <a:lnTo>
                    <a:pt x="1330" y="2222"/>
                  </a:lnTo>
                  <a:lnTo>
                    <a:pt x="1334" y="2213"/>
                  </a:lnTo>
                  <a:lnTo>
                    <a:pt x="1339" y="2205"/>
                  </a:lnTo>
                  <a:lnTo>
                    <a:pt x="1345" y="2197"/>
                  </a:lnTo>
                  <a:lnTo>
                    <a:pt x="1349" y="2190"/>
                  </a:lnTo>
                  <a:lnTo>
                    <a:pt x="1353" y="2182"/>
                  </a:lnTo>
                  <a:lnTo>
                    <a:pt x="1356" y="2173"/>
                  </a:lnTo>
                  <a:lnTo>
                    <a:pt x="1358" y="2165"/>
                  </a:lnTo>
                  <a:lnTo>
                    <a:pt x="1362" y="2156"/>
                  </a:lnTo>
                  <a:lnTo>
                    <a:pt x="1362" y="2146"/>
                  </a:lnTo>
                  <a:lnTo>
                    <a:pt x="1364" y="2138"/>
                  </a:lnTo>
                  <a:lnTo>
                    <a:pt x="1366" y="2129"/>
                  </a:lnTo>
                  <a:lnTo>
                    <a:pt x="1368" y="2119"/>
                  </a:lnTo>
                  <a:lnTo>
                    <a:pt x="1368" y="2110"/>
                  </a:lnTo>
                  <a:lnTo>
                    <a:pt x="1368" y="2102"/>
                  </a:lnTo>
                  <a:lnTo>
                    <a:pt x="1368" y="2093"/>
                  </a:lnTo>
                  <a:lnTo>
                    <a:pt x="1370" y="2083"/>
                  </a:lnTo>
                  <a:lnTo>
                    <a:pt x="1368" y="2074"/>
                  </a:lnTo>
                  <a:lnTo>
                    <a:pt x="1368" y="2064"/>
                  </a:lnTo>
                  <a:lnTo>
                    <a:pt x="1366" y="2055"/>
                  </a:lnTo>
                  <a:lnTo>
                    <a:pt x="1366" y="2045"/>
                  </a:lnTo>
                  <a:lnTo>
                    <a:pt x="1364" y="2036"/>
                  </a:lnTo>
                  <a:lnTo>
                    <a:pt x="1362" y="2028"/>
                  </a:lnTo>
                  <a:lnTo>
                    <a:pt x="1360" y="2019"/>
                  </a:lnTo>
                  <a:lnTo>
                    <a:pt x="1358" y="2011"/>
                  </a:lnTo>
                  <a:lnTo>
                    <a:pt x="1356" y="2002"/>
                  </a:lnTo>
                  <a:lnTo>
                    <a:pt x="1354" y="1992"/>
                  </a:lnTo>
                  <a:lnTo>
                    <a:pt x="1353" y="1984"/>
                  </a:lnTo>
                  <a:lnTo>
                    <a:pt x="1351" y="1975"/>
                  </a:lnTo>
                  <a:lnTo>
                    <a:pt x="1347" y="1965"/>
                  </a:lnTo>
                  <a:lnTo>
                    <a:pt x="1345" y="1958"/>
                  </a:lnTo>
                  <a:lnTo>
                    <a:pt x="1343" y="1950"/>
                  </a:lnTo>
                  <a:lnTo>
                    <a:pt x="1341" y="1943"/>
                  </a:lnTo>
                  <a:lnTo>
                    <a:pt x="1337" y="1935"/>
                  </a:lnTo>
                  <a:lnTo>
                    <a:pt x="1335" y="1927"/>
                  </a:lnTo>
                  <a:lnTo>
                    <a:pt x="1332" y="1920"/>
                  </a:lnTo>
                  <a:lnTo>
                    <a:pt x="1330" y="1912"/>
                  </a:lnTo>
                  <a:lnTo>
                    <a:pt x="1326" y="1905"/>
                  </a:lnTo>
                  <a:lnTo>
                    <a:pt x="1322" y="1897"/>
                  </a:lnTo>
                  <a:lnTo>
                    <a:pt x="1320" y="1891"/>
                  </a:lnTo>
                  <a:lnTo>
                    <a:pt x="1318" y="1886"/>
                  </a:lnTo>
                  <a:lnTo>
                    <a:pt x="1316" y="1878"/>
                  </a:lnTo>
                  <a:lnTo>
                    <a:pt x="1313" y="1872"/>
                  </a:lnTo>
                  <a:lnTo>
                    <a:pt x="1311" y="1867"/>
                  </a:lnTo>
                  <a:lnTo>
                    <a:pt x="1309" y="1861"/>
                  </a:lnTo>
                  <a:lnTo>
                    <a:pt x="1305" y="1855"/>
                  </a:lnTo>
                  <a:lnTo>
                    <a:pt x="1303" y="1849"/>
                  </a:lnTo>
                  <a:lnTo>
                    <a:pt x="1301" y="1846"/>
                  </a:lnTo>
                  <a:lnTo>
                    <a:pt x="1299" y="1842"/>
                  </a:lnTo>
                  <a:lnTo>
                    <a:pt x="1296" y="1832"/>
                  </a:lnTo>
                  <a:lnTo>
                    <a:pt x="1292" y="1825"/>
                  </a:lnTo>
                  <a:lnTo>
                    <a:pt x="1288" y="1817"/>
                  </a:lnTo>
                  <a:lnTo>
                    <a:pt x="1286" y="1811"/>
                  </a:lnTo>
                  <a:lnTo>
                    <a:pt x="1282" y="1804"/>
                  </a:lnTo>
                  <a:lnTo>
                    <a:pt x="1282" y="1802"/>
                  </a:lnTo>
                  <a:lnTo>
                    <a:pt x="1284" y="1804"/>
                  </a:lnTo>
                  <a:lnTo>
                    <a:pt x="1292" y="1808"/>
                  </a:lnTo>
                  <a:lnTo>
                    <a:pt x="1296" y="1810"/>
                  </a:lnTo>
                  <a:lnTo>
                    <a:pt x="1303" y="1813"/>
                  </a:lnTo>
                  <a:lnTo>
                    <a:pt x="1311" y="1817"/>
                  </a:lnTo>
                  <a:lnTo>
                    <a:pt x="1320" y="1823"/>
                  </a:lnTo>
                  <a:lnTo>
                    <a:pt x="1324" y="1825"/>
                  </a:lnTo>
                  <a:lnTo>
                    <a:pt x="1330" y="1827"/>
                  </a:lnTo>
                  <a:lnTo>
                    <a:pt x="1335" y="1829"/>
                  </a:lnTo>
                  <a:lnTo>
                    <a:pt x="1341" y="1832"/>
                  </a:lnTo>
                  <a:lnTo>
                    <a:pt x="1345" y="1834"/>
                  </a:lnTo>
                  <a:lnTo>
                    <a:pt x="1351" y="1838"/>
                  </a:lnTo>
                  <a:lnTo>
                    <a:pt x="1358" y="1840"/>
                  </a:lnTo>
                  <a:lnTo>
                    <a:pt x="1364" y="1844"/>
                  </a:lnTo>
                  <a:lnTo>
                    <a:pt x="1370" y="1846"/>
                  </a:lnTo>
                  <a:lnTo>
                    <a:pt x="1377" y="1849"/>
                  </a:lnTo>
                  <a:lnTo>
                    <a:pt x="1383" y="1851"/>
                  </a:lnTo>
                  <a:lnTo>
                    <a:pt x="1392" y="1855"/>
                  </a:lnTo>
                  <a:lnTo>
                    <a:pt x="1398" y="1857"/>
                  </a:lnTo>
                  <a:lnTo>
                    <a:pt x="1406" y="1861"/>
                  </a:lnTo>
                  <a:lnTo>
                    <a:pt x="1415" y="1863"/>
                  </a:lnTo>
                  <a:lnTo>
                    <a:pt x="1423" y="1867"/>
                  </a:lnTo>
                  <a:lnTo>
                    <a:pt x="1431" y="1870"/>
                  </a:lnTo>
                  <a:lnTo>
                    <a:pt x="1438" y="1872"/>
                  </a:lnTo>
                  <a:lnTo>
                    <a:pt x="1446" y="1876"/>
                  </a:lnTo>
                  <a:lnTo>
                    <a:pt x="1455" y="1878"/>
                  </a:lnTo>
                  <a:lnTo>
                    <a:pt x="1463" y="1882"/>
                  </a:lnTo>
                  <a:lnTo>
                    <a:pt x="1472" y="1884"/>
                  </a:lnTo>
                  <a:lnTo>
                    <a:pt x="1480" y="1887"/>
                  </a:lnTo>
                  <a:lnTo>
                    <a:pt x="1489" y="1891"/>
                  </a:lnTo>
                  <a:lnTo>
                    <a:pt x="1499" y="1893"/>
                  </a:lnTo>
                  <a:lnTo>
                    <a:pt x="1508" y="1897"/>
                  </a:lnTo>
                  <a:lnTo>
                    <a:pt x="1518" y="1901"/>
                  </a:lnTo>
                  <a:lnTo>
                    <a:pt x="1527" y="1903"/>
                  </a:lnTo>
                  <a:lnTo>
                    <a:pt x="1535" y="1907"/>
                  </a:lnTo>
                  <a:lnTo>
                    <a:pt x="1545" y="1908"/>
                  </a:lnTo>
                  <a:lnTo>
                    <a:pt x="1554" y="1912"/>
                  </a:lnTo>
                  <a:lnTo>
                    <a:pt x="1565" y="1914"/>
                  </a:lnTo>
                  <a:lnTo>
                    <a:pt x="1573" y="1916"/>
                  </a:lnTo>
                  <a:lnTo>
                    <a:pt x="1583" y="1918"/>
                  </a:lnTo>
                  <a:lnTo>
                    <a:pt x="1594" y="1920"/>
                  </a:lnTo>
                  <a:lnTo>
                    <a:pt x="1603" y="1924"/>
                  </a:lnTo>
                  <a:lnTo>
                    <a:pt x="1613" y="1926"/>
                  </a:lnTo>
                  <a:lnTo>
                    <a:pt x="1622" y="1927"/>
                  </a:lnTo>
                  <a:lnTo>
                    <a:pt x="1632" y="1929"/>
                  </a:lnTo>
                  <a:lnTo>
                    <a:pt x="1643" y="1931"/>
                  </a:lnTo>
                  <a:lnTo>
                    <a:pt x="1653" y="1933"/>
                  </a:lnTo>
                  <a:lnTo>
                    <a:pt x="1662" y="1935"/>
                  </a:lnTo>
                  <a:lnTo>
                    <a:pt x="1674" y="1935"/>
                  </a:lnTo>
                  <a:lnTo>
                    <a:pt x="1683" y="1937"/>
                  </a:lnTo>
                  <a:lnTo>
                    <a:pt x="1693" y="1937"/>
                  </a:lnTo>
                  <a:lnTo>
                    <a:pt x="1704" y="1939"/>
                  </a:lnTo>
                  <a:lnTo>
                    <a:pt x="1714" y="1939"/>
                  </a:lnTo>
                  <a:lnTo>
                    <a:pt x="1723" y="1941"/>
                  </a:lnTo>
                  <a:lnTo>
                    <a:pt x="1733" y="1941"/>
                  </a:lnTo>
                  <a:lnTo>
                    <a:pt x="1742" y="1941"/>
                  </a:lnTo>
                  <a:lnTo>
                    <a:pt x="1752" y="1941"/>
                  </a:lnTo>
                  <a:lnTo>
                    <a:pt x="1761" y="1941"/>
                  </a:lnTo>
                  <a:lnTo>
                    <a:pt x="1773" y="1941"/>
                  </a:lnTo>
                  <a:lnTo>
                    <a:pt x="1782" y="1941"/>
                  </a:lnTo>
                  <a:lnTo>
                    <a:pt x="1792" y="1939"/>
                  </a:lnTo>
                  <a:lnTo>
                    <a:pt x="1803" y="1939"/>
                  </a:lnTo>
                  <a:lnTo>
                    <a:pt x="1812" y="1937"/>
                  </a:lnTo>
                  <a:lnTo>
                    <a:pt x="1822" y="1937"/>
                  </a:lnTo>
                  <a:lnTo>
                    <a:pt x="1831" y="1935"/>
                  </a:lnTo>
                  <a:lnTo>
                    <a:pt x="1843" y="1935"/>
                  </a:lnTo>
                  <a:lnTo>
                    <a:pt x="1854" y="1933"/>
                  </a:lnTo>
                  <a:lnTo>
                    <a:pt x="1864" y="1933"/>
                  </a:lnTo>
                  <a:lnTo>
                    <a:pt x="1873" y="1931"/>
                  </a:lnTo>
                  <a:lnTo>
                    <a:pt x="1885" y="1931"/>
                  </a:lnTo>
                  <a:lnTo>
                    <a:pt x="1894" y="1927"/>
                  </a:lnTo>
                  <a:lnTo>
                    <a:pt x="1906" y="1926"/>
                  </a:lnTo>
                  <a:lnTo>
                    <a:pt x="1915" y="1924"/>
                  </a:lnTo>
                  <a:lnTo>
                    <a:pt x="1925" y="1922"/>
                  </a:lnTo>
                  <a:lnTo>
                    <a:pt x="1934" y="1920"/>
                  </a:lnTo>
                  <a:lnTo>
                    <a:pt x="1946" y="1918"/>
                  </a:lnTo>
                  <a:lnTo>
                    <a:pt x="1957" y="1916"/>
                  </a:lnTo>
                  <a:lnTo>
                    <a:pt x="1966" y="1914"/>
                  </a:lnTo>
                  <a:lnTo>
                    <a:pt x="1976" y="1910"/>
                  </a:lnTo>
                  <a:lnTo>
                    <a:pt x="1987" y="1908"/>
                  </a:lnTo>
                  <a:lnTo>
                    <a:pt x="1997" y="1905"/>
                  </a:lnTo>
                  <a:lnTo>
                    <a:pt x="2008" y="1903"/>
                  </a:lnTo>
                  <a:lnTo>
                    <a:pt x="2018" y="1899"/>
                  </a:lnTo>
                  <a:lnTo>
                    <a:pt x="2029" y="1895"/>
                  </a:lnTo>
                  <a:lnTo>
                    <a:pt x="2039" y="1893"/>
                  </a:lnTo>
                  <a:lnTo>
                    <a:pt x="2050" y="1889"/>
                  </a:lnTo>
                  <a:lnTo>
                    <a:pt x="2060" y="1886"/>
                  </a:lnTo>
                  <a:lnTo>
                    <a:pt x="2069" y="1882"/>
                  </a:lnTo>
                  <a:lnTo>
                    <a:pt x="2079" y="1878"/>
                  </a:lnTo>
                  <a:lnTo>
                    <a:pt x="2088" y="1874"/>
                  </a:lnTo>
                  <a:lnTo>
                    <a:pt x="2098" y="1870"/>
                  </a:lnTo>
                  <a:lnTo>
                    <a:pt x="2109" y="1867"/>
                  </a:lnTo>
                  <a:lnTo>
                    <a:pt x="2118" y="1863"/>
                  </a:lnTo>
                  <a:lnTo>
                    <a:pt x="2130" y="1859"/>
                  </a:lnTo>
                  <a:lnTo>
                    <a:pt x="2139" y="1855"/>
                  </a:lnTo>
                  <a:lnTo>
                    <a:pt x="2149" y="1851"/>
                  </a:lnTo>
                  <a:lnTo>
                    <a:pt x="2158" y="1846"/>
                  </a:lnTo>
                  <a:lnTo>
                    <a:pt x="2168" y="1842"/>
                  </a:lnTo>
                  <a:lnTo>
                    <a:pt x="2177" y="1838"/>
                  </a:lnTo>
                  <a:lnTo>
                    <a:pt x="2187" y="1832"/>
                  </a:lnTo>
                  <a:lnTo>
                    <a:pt x="2196" y="1829"/>
                  </a:lnTo>
                  <a:lnTo>
                    <a:pt x="2208" y="1825"/>
                  </a:lnTo>
                  <a:lnTo>
                    <a:pt x="2217" y="1817"/>
                  </a:lnTo>
                  <a:lnTo>
                    <a:pt x="2227" y="1813"/>
                  </a:lnTo>
                  <a:lnTo>
                    <a:pt x="2234" y="1808"/>
                  </a:lnTo>
                  <a:lnTo>
                    <a:pt x="2244" y="1802"/>
                  </a:lnTo>
                  <a:lnTo>
                    <a:pt x="2253" y="1796"/>
                  </a:lnTo>
                  <a:lnTo>
                    <a:pt x="2263" y="1792"/>
                  </a:lnTo>
                  <a:lnTo>
                    <a:pt x="2272" y="1787"/>
                  </a:lnTo>
                  <a:lnTo>
                    <a:pt x="2282" y="1781"/>
                  </a:lnTo>
                  <a:lnTo>
                    <a:pt x="2291" y="1775"/>
                  </a:lnTo>
                  <a:lnTo>
                    <a:pt x="2299" y="1770"/>
                  </a:lnTo>
                  <a:lnTo>
                    <a:pt x="2308" y="1764"/>
                  </a:lnTo>
                  <a:lnTo>
                    <a:pt x="2318" y="1758"/>
                  </a:lnTo>
                  <a:lnTo>
                    <a:pt x="2326" y="1753"/>
                  </a:lnTo>
                  <a:lnTo>
                    <a:pt x="2335" y="1747"/>
                  </a:lnTo>
                  <a:lnTo>
                    <a:pt x="2343" y="1741"/>
                  </a:lnTo>
                  <a:lnTo>
                    <a:pt x="2352" y="1735"/>
                  </a:lnTo>
                  <a:lnTo>
                    <a:pt x="2360" y="1728"/>
                  </a:lnTo>
                  <a:lnTo>
                    <a:pt x="2369" y="1722"/>
                  </a:lnTo>
                  <a:lnTo>
                    <a:pt x="2377" y="1715"/>
                  </a:lnTo>
                  <a:lnTo>
                    <a:pt x="2386" y="1709"/>
                  </a:lnTo>
                  <a:lnTo>
                    <a:pt x="2394" y="1703"/>
                  </a:lnTo>
                  <a:lnTo>
                    <a:pt x="2402" y="1697"/>
                  </a:lnTo>
                  <a:lnTo>
                    <a:pt x="2409" y="1690"/>
                  </a:lnTo>
                  <a:lnTo>
                    <a:pt x="2417" y="1684"/>
                  </a:lnTo>
                  <a:lnTo>
                    <a:pt x="2424" y="1677"/>
                  </a:lnTo>
                  <a:lnTo>
                    <a:pt x="2432" y="1671"/>
                  </a:lnTo>
                  <a:lnTo>
                    <a:pt x="2440" y="1663"/>
                  </a:lnTo>
                  <a:lnTo>
                    <a:pt x="2447" y="1658"/>
                  </a:lnTo>
                  <a:lnTo>
                    <a:pt x="2455" y="1650"/>
                  </a:lnTo>
                  <a:lnTo>
                    <a:pt x="2462" y="1642"/>
                  </a:lnTo>
                  <a:lnTo>
                    <a:pt x="2470" y="1637"/>
                  </a:lnTo>
                  <a:lnTo>
                    <a:pt x="2478" y="1629"/>
                  </a:lnTo>
                  <a:lnTo>
                    <a:pt x="2483" y="1621"/>
                  </a:lnTo>
                  <a:lnTo>
                    <a:pt x="2491" y="1614"/>
                  </a:lnTo>
                  <a:lnTo>
                    <a:pt x="2497" y="1606"/>
                  </a:lnTo>
                  <a:lnTo>
                    <a:pt x="2504" y="1600"/>
                  </a:lnTo>
                  <a:lnTo>
                    <a:pt x="2510" y="1593"/>
                  </a:lnTo>
                  <a:lnTo>
                    <a:pt x="2518" y="1585"/>
                  </a:lnTo>
                  <a:lnTo>
                    <a:pt x="2523" y="1578"/>
                  </a:lnTo>
                  <a:lnTo>
                    <a:pt x="2531" y="1570"/>
                  </a:lnTo>
                  <a:lnTo>
                    <a:pt x="2537" y="1562"/>
                  </a:lnTo>
                  <a:lnTo>
                    <a:pt x="2544" y="1555"/>
                  </a:lnTo>
                  <a:lnTo>
                    <a:pt x="2550" y="1547"/>
                  </a:lnTo>
                  <a:lnTo>
                    <a:pt x="2557" y="1542"/>
                  </a:lnTo>
                  <a:lnTo>
                    <a:pt x="2563" y="1532"/>
                  </a:lnTo>
                  <a:lnTo>
                    <a:pt x="2569" y="1526"/>
                  </a:lnTo>
                  <a:lnTo>
                    <a:pt x="2575" y="1517"/>
                  </a:lnTo>
                  <a:lnTo>
                    <a:pt x="2582" y="1511"/>
                  </a:lnTo>
                  <a:lnTo>
                    <a:pt x="2586" y="1502"/>
                  </a:lnTo>
                  <a:lnTo>
                    <a:pt x="2592" y="1494"/>
                  </a:lnTo>
                  <a:lnTo>
                    <a:pt x="2597" y="1485"/>
                  </a:lnTo>
                  <a:lnTo>
                    <a:pt x="2603" y="1477"/>
                  </a:lnTo>
                  <a:lnTo>
                    <a:pt x="2609" y="1469"/>
                  </a:lnTo>
                  <a:lnTo>
                    <a:pt x="2614" y="1460"/>
                  </a:lnTo>
                  <a:lnTo>
                    <a:pt x="2620" y="1452"/>
                  </a:lnTo>
                  <a:lnTo>
                    <a:pt x="2626" y="1445"/>
                  </a:lnTo>
                  <a:lnTo>
                    <a:pt x="2630" y="1435"/>
                  </a:lnTo>
                  <a:lnTo>
                    <a:pt x="2635" y="1428"/>
                  </a:lnTo>
                  <a:lnTo>
                    <a:pt x="2641" y="1418"/>
                  </a:lnTo>
                  <a:lnTo>
                    <a:pt x="2647" y="1408"/>
                  </a:lnTo>
                  <a:lnTo>
                    <a:pt x="2651" y="1401"/>
                  </a:lnTo>
                  <a:lnTo>
                    <a:pt x="2656" y="1391"/>
                  </a:lnTo>
                  <a:lnTo>
                    <a:pt x="2662" y="1384"/>
                  </a:lnTo>
                  <a:lnTo>
                    <a:pt x="2668" y="1376"/>
                  </a:lnTo>
                  <a:lnTo>
                    <a:pt x="2671" y="1367"/>
                  </a:lnTo>
                  <a:lnTo>
                    <a:pt x="2675" y="1357"/>
                  </a:lnTo>
                  <a:lnTo>
                    <a:pt x="2679" y="1350"/>
                  </a:lnTo>
                  <a:lnTo>
                    <a:pt x="2685" y="1340"/>
                  </a:lnTo>
                  <a:lnTo>
                    <a:pt x="2689" y="1331"/>
                  </a:lnTo>
                  <a:lnTo>
                    <a:pt x="2692" y="1321"/>
                  </a:lnTo>
                  <a:lnTo>
                    <a:pt x="2698" y="1312"/>
                  </a:lnTo>
                  <a:lnTo>
                    <a:pt x="2702" y="1304"/>
                  </a:lnTo>
                  <a:lnTo>
                    <a:pt x="2706" y="1294"/>
                  </a:lnTo>
                  <a:lnTo>
                    <a:pt x="2709" y="1285"/>
                  </a:lnTo>
                  <a:lnTo>
                    <a:pt x="2713" y="1275"/>
                  </a:lnTo>
                  <a:lnTo>
                    <a:pt x="2719" y="1266"/>
                  </a:lnTo>
                  <a:lnTo>
                    <a:pt x="2723" y="1256"/>
                  </a:lnTo>
                  <a:lnTo>
                    <a:pt x="2727" y="1247"/>
                  </a:lnTo>
                  <a:lnTo>
                    <a:pt x="2730" y="1237"/>
                  </a:lnTo>
                  <a:lnTo>
                    <a:pt x="2736" y="1230"/>
                  </a:lnTo>
                  <a:lnTo>
                    <a:pt x="2740" y="1218"/>
                  </a:lnTo>
                  <a:lnTo>
                    <a:pt x="2744" y="1209"/>
                  </a:lnTo>
                  <a:lnTo>
                    <a:pt x="2746" y="1199"/>
                  </a:lnTo>
                  <a:lnTo>
                    <a:pt x="2749" y="1190"/>
                  </a:lnTo>
                  <a:lnTo>
                    <a:pt x="2753" y="1179"/>
                  </a:lnTo>
                  <a:lnTo>
                    <a:pt x="2757" y="1169"/>
                  </a:lnTo>
                  <a:lnTo>
                    <a:pt x="2759" y="1159"/>
                  </a:lnTo>
                  <a:lnTo>
                    <a:pt x="2763" y="1150"/>
                  </a:lnTo>
                  <a:lnTo>
                    <a:pt x="2766" y="1140"/>
                  </a:lnTo>
                  <a:lnTo>
                    <a:pt x="2768" y="1131"/>
                  </a:lnTo>
                  <a:lnTo>
                    <a:pt x="2772" y="1120"/>
                  </a:lnTo>
                  <a:lnTo>
                    <a:pt x="2774" y="1110"/>
                  </a:lnTo>
                  <a:lnTo>
                    <a:pt x="2778" y="1099"/>
                  </a:lnTo>
                  <a:lnTo>
                    <a:pt x="2780" y="1089"/>
                  </a:lnTo>
                  <a:lnTo>
                    <a:pt x="2784" y="1080"/>
                  </a:lnTo>
                  <a:lnTo>
                    <a:pt x="2785" y="1070"/>
                  </a:lnTo>
                  <a:lnTo>
                    <a:pt x="2787" y="1061"/>
                  </a:lnTo>
                  <a:lnTo>
                    <a:pt x="2789" y="1049"/>
                  </a:lnTo>
                  <a:lnTo>
                    <a:pt x="2791" y="1040"/>
                  </a:lnTo>
                  <a:lnTo>
                    <a:pt x="2795" y="1028"/>
                  </a:lnTo>
                  <a:lnTo>
                    <a:pt x="2797" y="1019"/>
                  </a:lnTo>
                  <a:lnTo>
                    <a:pt x="2799" y="1009"/>
                  </a:lnTo>
                  <a:lnTo>
                    <a:pt x="2801" y="998"/>
                  </a:lnTo>
                  <a:lnTo>
                    <a:pt x="2803" y="988"/>
                  </a:lnTo>
                  <a:lnTo>
                    <a:pt x="2804" y="979"/>
                  </a:lnTo>
                  <a:lnTo>
                    <a:pt x="2806" y="969"/>
                  </a:lnTo>
                  <a:lnTo>
                    <a:pt x="2806" y="958"/>
                  </a:lnTo>
                  <a:lnTo>
                    <a:pt x="2808" y="949"/>
                  </a:lnTo>
                  <a:lnTo>
                    <a:pt x="2810" y="937"/>
                  </a:lnTo>
                  <a:lnTo>
                    <a:pt x="2810" y="928"/>
                  </a:lnTo>
                  <a:lnTo>
                    <a:pt x="2812" y="918"/>
                  </a:lnTo>
                  <a:lnTo>
                    <a:pt x="2814" y="909"/>
                  </a:lnTo>
                  <a:lnTo>
                    <a:pt x="2814" y="897"/>
                  </a:lnTo>
                  <a:lnTo>
                    <a:pt x="2814" y="888"/>
                  </a:lnTo>
                  <a:lnTo>
                    <a:pt x="2814" y="876"/>
                  </a:lnTo>
                  <a:lnTo>
                    <a:pt x="2814" y="867"/>
                  </a:lnTo>
                  <a:lnTo>
                    <a:pt x="2814" y="855"/>
                  </a:lnTo>
                  <a:lnTo>
                    <a:pt x="2814" y="846"/>
                  </a:lnTo>
                  <a:lnTo>
                    <a:pt x="2814" y="836"/>
                  </a:lnTo>
                  <a:lnTo>
                    <a:pt x="2814" y="827"/>
                  </a:lnTo>
                  <a:lnTo>
                    <a:pt x="2814" y="815"/>
                  </a:lnTo>
                  <a:lnTo>
                    <a:pt x="2812" y="806"/>
                  </a:lnTo>
                  <a:lnTo>
                    <a:pt x="2812" y="796"/>
                  </a:lnTo>
                  <a:lnTo>
                    <a:pt x="2812" y="787"/>
                  </a:lnTo>
                  <a:lnTo>
                    <a:pt x="2810" y="776"/>
                  </a:lnTo>
                  <a:lnTo>
                    <a:pt x="2808" y="766"/>
                  </a:lnTo>
                  <a:lnTo>
                    <a:pt x="2808" y="757"/>
                  </a:lnTo>
                  <a:lnTo>
                    <a:pt x="2806" y="747"/>
                  </a:lnTo>
                  <a:lnTo>
                    <a:pt x="2804" y="738"/>
                  </a:lnTo>
                  <a:lnTo>
                    <a:pt x="2803" y="728"/>
                  </a:lnTo>
                  <a:lnTo>
                    <a:pt x="2801" y="717"/>
                  </a:lnTo>
                  <a:lnTo>
                    <a:pt x="2799" y="707"/>
                  </a:lnTo>
                  <a:lnTo>
                    <a:pt x="2795" y="698"/>
                  </a:lnTo>
                  <a:lnTo>
                    <a:pt x="2793" y="688"/>
                  </a:lnTo>
                  <a:lnTo>
                    <a:pt x="2789" y="679"/>
                  </a:lnTo>
                  <a:lnTo>
                    <a:pt x="2787" y="669"/>
                  </a:lnTo>
                  <a:lnTo>
                    <a:pt x="2784" y="660"/>
                  </a:lnTo>
                  <a:lnTo>
                    <a:pt x="2780" y="650"/>
                  </a:lnTo>
                  <a:lnTo>
                    <a:pt x="2776" y="641"/>
                  </a:lnTo>
                  <a:lnTo>
                    <a:pt x="2774" y="631"/>
                  </a:lnTo>
                  <a:lnTo>
                    <a:pt x="2768" y="622"/>
                  </a:lnTo>
                  <a:lnTo>
                    <a:pt x="2765" y="612"/>
                  </a:lnTo>
                  <a:lnTo>
                    <a:pt x="2761" y="604"/>
                  </a:lnTo>
                  <a:lnTo>
                    <a:pt x="2757" y="595"/>
                  </a:lnTo>
                  <a:lnTo>
                    <a:pt x="2751" y="585"/>
                  </a:lnTo>
                  <a:lnTo>
                    <a:pt x="2747" y="576"/>
                  </a:lnTo>
                  <a:lnTo>
                    <a:pt x="2742" y="566"/>
                  </a:lnTo>
                  <a:lnTo>
                    <a:pt x="2736" y="559"/>
                  </a:lnTo>
                  <a:lnTo>
                    <a:pt x="2730" y="549"/>
                  </a:lnTo>
                  <a:lnTo>
                    <a:pt x="2725" y="540"/>
                  </a:lnTo>
                  <a:lnTo>
                    <a:pt x="2719" y="530"/>
                  </a:lnTo>
                  <a:lnTo>
                    <a:pt x="2713" y="523"/>
                  </a:lnTo>
                  <a:lnTo>
                    <a:pt x="2706" y="513"/>
                  </a:lnTo>
                  <a:lnTo>
                    <a:pt x="2700" y="506"/>
                  </a:lnTo>
                  <a:lnTo>
                    <a:pt x="2692" y="496"/>
                  </a:lnTo>
                  <a:lnTo>
                    <a:pt x="2687" y="489"/>
                  </a:lnTo>
                  <a:lnTo>
                    <a:pt x="2679" y="479"/>
                  </a:lnTo>
                  <a:lnTo>
                    <a:pt x="2673" y="471"/>
                  </a:lnTo>
                  <a:lnTo>
                    <a:pt x="2666" y="462"/>
                  </a:lnTo>
                  <a:lnTo>
                    <a:pt x="2660" y="454"/>
                  </a:lnTo>
                  <a:lnTo>
                    <a:pt x="2651" y="447"/>
                  </a:lnTo>
                  <a:lnTo>
                    <a:pt x="2643" y="437"/>
                  </a:lnTo>
                  <a:lnTo>
                    <a:pt x="2635" y="430"/>
                  </a:lnTo>
                  <a:lnTo>
                    <a:pt x="2628" y="422"/>
                  </a:lnTo>
                  <a:lnTo>
                    <a:pt x="2618" y="414"/>
                  </a:lnTo>
                  <a:lnTo>
                    <a:pt x="2611" y="407"/>
                  </a:lnTo>
                  <a:lnTo>
                    <a:pt x="2601" y="397"/>
                  </a:lnTo>
                  <a:lnTo>
                    <a:pt x="2594" y="392"/>
                  </a:lnTo>
                  <a:lnTo>
                    <a:pt x="2586" y="382"/>
                  </a:lnTo>
                  <a:lnTo>
                    <a:pt x="2576" y="374"/>
                  </a:lnTo>
                  <a:lnTo>
                    <a:pt x="2569" y="367"/>
                  </a:lnTo>
                  <a:lnTo>
                    <a:pt x="2559" y="361"/>
                  </a:lnTo>
                  <a:lnTo>
                    <a:pt x="2550" y="354"/>
                  </a:lnTo>
                  <a:lnTo>
                    <a:pt x="2540" y="346"/>
                  </a:lnTo>
                  <a:lnTo>
                    <a:pt x="2533" y="338"/>
                  </a:lnTo>
                  <a:lnTo>
                    <a:pt x="2523" y="333"/>
                  </a:lnTo>
                  <a:lnTo>
                    <a:pt x="2514" y="325"/>
                  </a:lnTo>
                  <a:lnTo>
                    <a:pt x="2504" y="317"/>
                  </a:lnTo>
                  <a:lnTo>
                    <a:pt x="2495" y="310"/>
                  </a:lnTo>
                  <a:lnTo>
                    <a:pt x="2485" y="302"/>
                  </a:lnTo>
                  <a:lnTo>
                    <a:pt x="2476" y="295"/>
                  </a:lnTo>
                  <a:lnTo>
                    <a:pt x="2466" y="289"/>
                  </a:lnTo>
                  <a:lnTo>
                    <a:pt x="2455" y="281"/>
                  </a:lnTo>
                  <a:lnTo>
                    <a:pt x="2445" y="276"/>
                  </a:lnTo>
                  <a:lnTo>
                    <a:pt x="2436" y="268"/>
                  </a:lnTo>
                  <a:lnTo>
                    <a:pt x="2426" y="262"/>
                  </a:lnTo>
                  <a:lnTo>
                    <a:pt x="2415" y="255"/>
                  </a:lnTo>
                  <a:lnTo>
                    <a:pt x="2405" y="249"/>
                  </a:lnTo>
                  <a:lnTo>
                    <a:pt x="2396" y="243"/>
                  </a:lnTo>
                  <a:lnTo>
                    <a:pt x="2386" y="236"/>
                  </a:lnTo>
                  <a:lnTo>
                    <a:pt x="2375" y="230"/>
                  </a:lnTo>
                  <a:lnTo>
                    <a:pt x="2365" y="224"/>
                  </a:lnTo>
                  <a:lnTo>
                    <a:pt x="2354" y="217"/>
                  </a:lnTo>
                  <a:lnTo>
                    <a:pt x="2345" y="211"/>
                  </a:lnTo>
                  <a:lnTo>
                    <a:pt x="2333" y="205"/>
                  </a:lnTo>
                  <a:lnTo>
                    <a:pt x="2324" y="200"/>
                  </a:lnTo>
                  <a:lnTo>
                    <a:pt x="2312" y="194"/>
                  </a:lnTo>
                  <a:lnTo>
                    <a:pt x="2303" y="188"/>
                  </a:lnTo>
                  <a:lnTo>
                    <a:pt x="2291" y="182"/>
                  </a:lnTo>
                  <a:lnTo>
                    <a:pt x="2282" y="177"/>
                  </a:lnTo>
                  <a:lnTo>
                    <a:pt x="2270" y="171"/>
                  </a:lnTo>
                  <a:lnTo>
                    <a:pt x="2261" y="165"/>
                  </a:lnTo>
                  <a:lnTo>
                    <a:pt x="2251" y="160"/>
                  </a:lnTo>
                  <a:lnTo>
                    <a:pt x="2242" y="154"/>
                  </a:lnTo>
                  <a:lnTo>
                    <a:pt x="2231" y="148"/>
                  </a:lnTo>
                  <a:lnTo>
                    <a:pt x="2221" y="143"/>
                  </a:lnTo>
                  <a:lnTo>
                    <a:pt x="2212" y="139"/>
                  </a:lnTo>
                  <a:lnTo>
                    <a:pt x="2202" y="133"/>
                  </a:lnTo>
                  <a:lnTo>
                    <a:pt x="2189" y="127"/>
                  </a:lnTo>
                  <a:lnTo>
                    <a:pt x="2179" y="124"/>
                  </a:lnTo>
                  <a:lnTo>
                    <a:pt x="2168" y="118"/>
                  </a:lnTo>
                  <a:lnTo>
                    <a:pt x="2158" y="114"/>
                  </a:lnTo>
                  <a:lnTo>
                    <a:pt x="2149" y="108"/>
                  </a:lnTo>
                  <a:lnTo>
                    <a:pt x="2139" y="105"/>
                  </a:lnTo>
                  <a:lnTo>
                    <a:pt x="2128" y="99"/>
                  </a:lnTo>
                  <a:lnTo>
                    <a:pt x="2118" y="95"/>
                  </a:lnTo>
                  <a:lnTo>
                    <a:pt x="2109" y="91"/>
                  </a:lnTo>
                  <a:lnTo>
                    <a:pt x="2098" y="87"/>
                  </a:lnTo>
                  <a:lnTo>
                    <a:pt x="2088" y="82"/>
                  </a:lnTo>
                  <a:lnTo>
                    <a:pt x="2079" y="78"/>
                  </a:lnTo>
                  <a:lnTo>
                    <a:pt x="2067" y="72"/>
                  </a:lnTo>
                  <a:lnTo>
                    <a:pt x="2060" y="68"/>
                  </a:lnTo>
                  <a:lnTo>
                    <a:pt x="2048" y="65"/>
                  </a:lnTo>
                  <a:lnTo>
                    <a:pt x="2041" y="63"/>
                  </a:lnTo>
                  <a:lnTo>
                    <a:pt x="2029" y="57"/>
                  </a:lnTo>
                  <a:lnTo>
                    <a:pt x="2020" y="53"/>
                  </a:lnTo>
                  <a:lnTo>
                    <a:pt x="2010" y="49"/>
                  </a:lnTo>
                  <a:lnTo>
                    <a:pt x="2001" y="48"/>
                  </a:lnTo>
                  <a:lnTo>
                    <a:pt x="1991" y="44"/>
                  </a:lnTo>
                  <a:lnTo>
                    <a:pt x="1982" y="42"/>
                  </a:lnTo>
                  <a:lnTo>
                    <a:pt x="1972" y="38"/>
                  </a:lnTo>
                  <a:lnTo>
                    <a:pt x="1963" y="36"/>
                  </a:lnTo>
                  <a:lnTo>
                    <a:pt x="1953" y="32"/>
                  </a:lnTo>
                  <a:lnTo>
                    <a:pt x="1944" y="30"/>
                  </a:lnTo>
                  <a:lnTo>
                    <a:pt x="1934" y="27"/>
                  </a:lnTo>
                  <a:lnTo>
                    <a:pt x="1925" y="25"/>
                  </a:lnTo>
                  <a:lnTo>
                    <a:pt x="1915" y="21"/>
                  </a:lnTo>
                  <a:lnTo>
                    <a:pt x="1906" y="19"/>
                  </a:lnTo>
                  <a:lnTo>
                    <a:pt x="1898" y="17"/>
                  </a:lnTo>
                  <a:lnTo>
                    <a:pt x="1888" y="17"/>
                  </a:lnTo>
                  <a:lnTo>
                    <a:pt x="1879" y="13"/>
                  </a:lnTo>
                  <a:lnTo>
                    <a:pt x="1871" y="11"/>
                  </a:lnTo>
                  <a:lnTo>
                    <a:pt x="1862" y="10"/>
                  </a:lnTo>
                  <a:lnTo>
                    <a:pt x="1852" y="10"/>
                  </a:lnTo>
                  <a:lnTo>
                    <a:pt x="1843" y="8"/>
                  </a:lnTo>
                  <a:lnTo>
                    <a:pt x="1835" y="6"/>
                  </a:lnTo>
                  <a:lnTo>
                    <a:pt x="1826" y="4"/>
                  </a:lnTo>
                  <a:lnTo>
                    <a:pt x="1818" y="4"/>
                  </a:lnTo>
                  <a:lnTo>
                    <a:pt x="1809" y="2"/>
                  </a:lnTo>
                  <a:lnTo>
                    <a:pt x="1799" y="2"/>
                  </a:lnTo>
                  <a:lnTo>
                    <a:pt x="1792" y="2"/>
                  </a:lnTo>
                  <a:lnTo>
                    <a:pt x="1782" y="2"/>
                  </a:lnTo>
                  <a:lnTo>
                    <a:pt x="1774" y="0"/>
                  </a:lnTo>
                  <a:lnTo>
                    <a:pt x="1767" y="0"/>
                  </a:lnTo>
                  <a:lnTo>
                    <a:pt x="1757" y="0"/>
                  </a:lnTo>
                  <a:lnTo>
                    <a:pt x="1750" y="2"/>
                  </a:lnTo>
                  <a:lnTo>
                    <a:pt x="1740" y="2"/>
                  </a:lnTo>
                  <a:lnTo>
                    <a:pt x="1733" y="2"/>
                  </a:lnTo>
                  <a:lnTo>
                    <a:pt x="1725" y="2"/>
                  </a:lnTo>
                  <a:lnTo>
                    <a:pt x="1717" y="2"/>
                  </a:lnTo>
                  <a:lnTo>
                    <a:pt x="1708" y="2"/>
                  </a:lnTo>
                  <a:lnTo>
                    <a:pt x="1700" y="4"/>
                  </a:lnTo>
                  <a:lnTo>
                    <a:pt x="1693" y="6"/>
                  </a:lnTo>
                  <a:lnTo>
                    <a:pt x="1685" y="8"/>
                  </a:lnTo>
                  <a:lnTo>
                    <a:pt x="1678" y="8"/>
                  </a:lnTo>
                  <a:lnTo>
                    <a:pt x="1670" y="10"/>
                  </a:lnTo>
                  <a:lnTo>
                    <a:pt x="1660" y="11"/>
                  </a:lnTo>
                  <a:lnTo>
                    <a:pt x="1655" y="13"/>
                  </a:lnTo>
                  <a:lnTo>
                    <a:pt x="1647" y="15"/>
                  </a:lnTo>
                  <a:lnTo>
                    <a:pt x="1640" y="19"/>
                  </a:lnTo>
                  <a:lnTo>
                    <a:pt x="1632" y="21"/>
                  </a:lnTo>
                  <a:lnTo>
                    <a:pt x="1626" y="25"/>
                  </a:lnTo>
                  <a:lnTo>
                    <a:pt x="1617" y="27"/>
                  </a:lnTo>
                  <a:lnTo>
                    <a:pt x="1611" y="29"/>
                  </a:lnTo>
                  <a:lnTo>
                    <a:pt x="1603" y="32"/>
                  </a:lnTo>
                  <a:lnTo>
                    <a:pt x="1596" y="36"/>
                  </a:lnTo>
                  <a:lnTo>
                    <a:pt x="1588" y="38"/>
                  </a:lnTo>
                  <a:lnTo>
                    <a:pt x="1581" y="42"/>
                  </a:lnTo>
                  <a:lnTo>
                    <a:pt x="1573" y="46"/>
                  </a:lnTo>
                  <a:lnTo>
                    <a:pt x="1567" y="49"/>
                  </a:lnTo>
                  <a:lnTo>
                    <a:pt x="1560" y="53"/>
                  </a:lnTo>
                  <a:lnTo>
                    <a:pt x="1554" y="57"/>
                  </a:lnTo>
                  <a:lnTo>
                    <a:pt x="1546" y="61"/>
                  </a:lnTo>
                  <a:lnTo>
                    <a:pt x="1541" y="67"/>
                  </a:lnTo>
                  <a:lnTo>
                    <a:pt x="1535" y="70"/>
                  </a:lnTo>
                  <a:lnTo>
                    <a:pt x="1527" y="76"/>
                  </a:lnTo>
                  <a:lnTo>
                    <a:pt x="1522" y="80"/>
                  </a:lnTo>
                  <a:lnTo>
                    <a:pt x="1516" y="86"/>
                  </a:lnTo>
                  <a:lnTo>
                    <a:pt x="1510" y="89"/>
                  </a:lnTo>
                  <a:lnTo>
                    <a:pt x="1505" y="93"/>
                  </a:lnTo>
                  <a:lnTo>
                    <a:pt x="1497" y="99"/>
                  </a:lnTo>
                  <a:lnTo>
                    <a:pt x="1493" y="103"/>
                  </a:lnTo>
                  <a:lnTo>
                    <a:pt x="1486" y="108"/>
                  </a:lnTo>
                  <a:lnTo>
                    <a:pt x="1480" y="112"/>
                  </a:lnTo>
                  <a:lnTo>
                    <a:pt x="1474" y="118"/>
                  </a:lnTo>
                  <a:lnTo>
                    <a:pt x="1470" y="124"/>
                  </a:lnTo>
                  <a:lnTo>
                    <a:pt x="1465" y="127"/>
                  </a:lnTo>
                  <a:lnTo>
                    <a:pt x="1459" y="131"/>
                  </a:lnTo>
                  <a:lnTo>
                    <a:pt x="1453" y="137"/>
                  </a:lnTo>
                  <a:lnTo>
                    <a:pt x="1450" y="143"/>
                  </a:lnTo>
                  <a:lnTo>
                    <a:pt x="1440" y="152"/>
                  </a:lnTo>
                  <a:lnTo>
                    <a:pt x="1431" y="163"/>
                  </a:lnTo>
                  <a:lnTo>
                    <a:pt x="1421" y="171"/>
                  </a:lnTo>
                  <a:lnTo>
                    <a:pt x="1413" y="181"/>
                  </a:lnTo>
                  <a:lnTo>
                    <a:pt x="1404" y="188"/>
                  </a:lnTo>
                  <a:lnTo>
                    <a:pt x="1398" y="198"/>
                  </a:lnTo>
                  <a:lnTo>
                    <a:pt x="1391" y="205"/>
                  </a:lnTo>
                  <a:lnTo>
                    <a:pt x="1385" y="215"/>
                  </a:lnTo>
                  <a:lnTo>
                    <a:pt x="1379" y="221"/>
                  </a:lnTo>
                  <a:lnTo>
                    <a:pt x="1373" y="228"/>
                  </a:lnTo>
                  <a:lnTo>
                    <a:pt x="1368" y="236"/>
                  </a:lnTo>
                  <a:lnTo>
                    <a:pt x="1366" y="240"/>
                  </a:lnTo>
                  <a:lnTo>
                    <a:pt x="1362" y="245"/>
                  </a:lnTo>
                  <a:lnTo>
                    <a:pt x="1360" y="249"/>
                  </a:lnTo>
                  <a:lnTo>
                    <a:pt x="1356" y="255"/>
                  </a:lnTo>
                  <a:lnTo>
                    <a:pt x="1354" y="259"/>
                  </a:lnTo>
                  <a:lnTo>
                    <a:pt x="1189" y="247"/>
                  </a:lnTo>
                  <a:lnTo>
                    <a:pt x="1125" y="300"/>
                  </a:lnTo>
                  <a:lnTo>
                    <a:pt x="1121" y="298"/>
                  </a:lnTo>
                  <a:lnTo>
                    <a:pt x="1113" y="295"/>
                  </a:lnTo>
                  <a:lnTo>
                    <a:pt x="1107" y="293"/>
                  </a:lnTo>
                  <a:lnTo>
                    <a:pt x="1102" y="291"/>
                  </a:lnTo>
                  <a:lnTo>
                    <a:pt x="1094" y="289"/>
                  </a:lnTo>
                  <a:lnTo>
                    <a:pt x="1088" y="287"/>
                  </a:lnTo>
                  <a:lnTo>
                    <a:pt x="1079" y="283"/>
                  </a:lnTo>
                  <a:lnTo>
                    <a:pt x="1071" y="281"/>
                  </a:lnTo>
                  <a:lnTo>
                    <a:pt x="1062" y="279"/>
                  </a:lnTo>
                  <a:lnTo>
                    <a:pt x="1052" y="279"/>
                  </a:lnTo>
                  <a:lnTo>
                    <a:pt x="1043" y="278"/>
                  </a:lnTo>
                  <a:lnTo>
                    <a:pt x="1033" y="278"/>
                  </a:lnTo>
                  <a:lnTo>
                    <a:pt x="1026" y="278"/>
                  </a:lnTo>
                  <a:lnTo>
                    <a:pt x="1018" y="279"/>
                  </a:lnTo>
                  <a:lnTo>
                    <a:pt x="1009" y="279"/>
                  </a:lnTo>
                  <a:lnTo>
                    <a:pt x="1001" y="281"/>
                  </a:lnTo>
                  <a:lnTo>
                    <a:pt x="993" y="285"/>
                  </a:lnTo>
                  <a:lnTo>
                    <a:pt x="988" y="289"/>
                  </a:lnTo>
                  <a:lnTo>
                    <a:pt x="980" y="293"/>
                  </a:lnTo>
                  <a:lnTo>
                    <a:pt x="974" y="297"/>
                  </a:lnTo>
                  <a:lnTo>
                    <a:pt x="969" y="302"/>
                  </a:lnTo>
                  <a:lnTo>
                    <a:pt x="965" y="306"/>
                  </a:lnTo>
                  <a:lnTo>
                    <a:pt x="955" y="316"/>
                  </a:lnTo>
                  <a:lnTo>
                    <a:pt x="950" y="323"/>
                  </a:lnTo>
                  <a:lnTo>
                    <a:pt x="946" y="329"/>
                  </a:lnTo>
                  <a:lnTo>
                    <a:pt x="946" y="331"/>
                  </a:lnTo>
                  <a:lnTo>
                    <a:pt x="944" y="329"/>
                  </a:lnTo>
                  <a:lnTo>
                    <a:pt x="942" y="327"/>
                  </a:lnTo>
                  <a:lnTo>
                    <a:pt x="938" y="323"/>
                  </a:lnTo>
                  <a:lnTo>
                    <a:pt x="933" y="317"/>
                  </a:lnTo>
                  <a:lnTo>
                    <a:pt x="927" y="312"/>
                  </a:lnTo>
                  <a:lnTo>
                    <a:pt x="919" y="304"/>
                  </a:lnTo>
                  <a:lnTo>
                    <a:pt x="910" y="297"/>
                  </a:lnTo>
                  <a:lnTo>
                    <a:pt x="902" y="289"/>
                  </a:lnTo>
                  <a:lnTo>
                    <a:pt x="896" y="285"/>
                  </a:lnTo>
                  <a:lnTo>
                    <a:pt x="891" y="281"/>
                  </a:lnTo>
                  <a:lnTo>
                    <a:pt x="883" y="278"/>
                  </a:lnTo>
                  <a:lnTo>
                    <a:pt x="879" y="274"/>
                  </a:lnTo>
                  <a:lnTo>
                    <a:pt x="874" y="270"/>
                  </a:lnTo>
                  <a:lnTo>
                    <a:pt x="868" y="268"/>
                  </a:lnTo>
                  <a:lnTo>
                    <a:pt x="862" y="264"/>
                  </a:lnTo>
                  <a:lnTo>
                    <a:pt x="857" y="262"/>
                  </a:lnTo>
                  <a:lnTo>
                    <a:pt x="849" y="260"/>
                  </a:lnTo>
                  <a:lnTo>
                    <a:pt x="843" y="257"/>
                  </a:lnTo>
                  <a:lnTo>
                    <a:pt x="836" y="255"/>
                  </a:lnTo>
                  <a:lnTo>
                    <a:pt x="830" y="255"/>
                  </a:lnTo>
                  <a:lnTo>
                    <a:pt x="824" y="253"/>
                  </a:lnTo>
                  <a:lnTo>
                    <a:pt x="819" y="253"/>
                  </a:lnTo>
                  <a:lnTo>
                    <a:pt x="811" y="253"/>
                  </a:lnTo>
                  <a:lnTo>
                    <a:pt x="805" y="253"/>
                  </a:lnTo>
                  <a:lnTo>
                    <a:pt x="798" y="253"/>
                  </a:lnTo>
                  <a:lnTo>
                    <a:pt x="790" y="255"/>
                  </a:lnTo>
                  <a:lnTo>
                    <a:pt x="784" y="257"/>
                  </a:lnTo>
                  <a:lnTo>
                    <a:pt x="779" y="259"/>
                  </a:lnTo>
                  <a:lnTo>
                    <a:pt x="771" y="260"/>
                  </a:lnTo>
                  <a:lnTo>
                    <a:pt x="765" y="264"/>
                  </a:lnTo>
                  <a:lnTo>
                    <a:pt x="760" y="268"/>
                  </a:lnTo>
                  <a:lnTo>
                    <a:pt x="754" y="272"/>
                  </a:lnTo>
                  <a:lnTo>
                    <a:pt x="746" y="274"/>
                  </a:lnTo>
                  <a:lnTo>
                    <a:pt x="741" y="278"/>
                  </a:lnTo>
                  <a:lnTo>
                    <a:pt x="735" y="281"/>
                  </a:lnTo>
                  <a:lnTo>
                    <a:pt x="729" y="287"/>
                  </a:lnTo>
                  <a:lnTo>
                    <a:pt x="724" y="291"/>
                  </a:lnTo>
                  <a:lnTo>
                    <a:pt x="718" y="295"/>
                  </a:lnTo>
                  <a:lnTo>
                    <a:pt x="714" y="298"/>
                  </a:lnTo>
                  <a:lnTo>
                    <a:pt x="708" y="304"/>
                  </a:lnTo>
                  <a:lnTo>
                    <a:pt x="697" y="314"/>
                  </a:lnTo>
                  <a:lnTo>
                    <a:pt x="689" y="321"/>
                  </a:lnTo>
                  <a:lnTo>
                    <a:pt x="682" y="329"/>
                  </a:lnTo>
                  <a:lnTo>
                    <a:pt x="676" y="336"/>
                  </a:lnTo>
                  <a:lnTo>
                    <a:pt x="670" y="342"/>
                  </a:lnTo>
                  <a:lnTo>
                    <a:pt x="668" y="348"/>
                  </a:lnTo>
                  <a:lnTo>
                    <a:pt x="665" y="350"/>
                  </a:lnTo>
                  <a:lnTo>
                    <a:pt x="665" y="352"/>
                  </a:lnTo>
                  <a:lnTo>
                    <a:pt x="665" y="352"/>
                  </a:lnTo>
                  <a:close/>
                </a:path>
              </a:pathLst>
            </a:custGeom>
            <a:solidFill>
              <a:srgbClr val="EBFC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15"/>
            <p:cNvSpPr>
              <a:spLocks/>
            </p:cNvSpPr>
            <p:nvPr/>
          </p:nvSpPr>
          <p:spPr bwMode="auto">
            <a:xfrm>
              <a:off x="74" y="905"/>
              <a:ext cx="940" cy="652"/>
            </a:xfrm>
            <a:custGeom>
              <a:avLst/>
              <a:gdLst>
                <a:gd name="T0" fmla="*/ 487 w 1880"/>
                <a:gd name="T1" fmla="*/ 81 h 1304"/>
                <a:gd name="T2" fmla="*/ 359 w 1880"/>
                <a:gd name="T3" fmla="*/ 93 h 1304"/>
                <a:gd name="T4" fmla="*/ 240 w 1880"/>
                <a:gd name="T5" fmla="*/ 228 h 1304"/>
                <a:gd name="T6" fmla="*/ 228 w 1880"/>
                <a:gd name="T7" fmla="*/ 368 h 1304"/>
                <a:gd name="T8" fmla="*/ 145 w 1880"/>
                <a:gd name="T9" fmla="*/ 467 h 1304"/>
                <a:gd name="T10" fmla="*/ 152 w 1880"/>
                <a:gd name="T11" fmla="*/ 602 h 1304"/>
                <a:gd name="T12" fmla="*/ 52 w 1880"/>
                <a:gd name="T13" fmla="*/ 733 h 1304"/>
                <a:gd name="T14" fmla="*/ 4 w 1880"/>
                <a:gd name="T15" fmla="*/ 857 h 1304"/>
                <a:gd name="T16" fmla="*/ 12 w 1880"/>
                <a:gd name="T17" fmla="*/ 978 h 1304"/>
                <a:gd name="T18" fmla="*/ 129 w 1880"/>
                <a:gd name="T19" fmla="*/ 1127 h 1304"/>
                <a:gd name="T20" fmla="*/ 247 w 1880"/>
                <a:gd name="T21" fmla="*/ 1169 h 1304"/>
                <a:gd name="T22" fmla="*/ 369 w 1880"/>
                <a:gd name="T23" fmla="*/ 1170 h 1304"/>
                <a:gd name="T24" fmla="*/ 489 w 1880"/>
                <a:gd name="T25" fmla="*/ 1184 h 1304"/>
                <a:gd name="T26" fmla="*/ 644 w 1880"/>
                <a:gd name="T27" fmla="*/ 1298 h 1304"/>
                <a:gd name="T28" fmla="*/ 831 w 1880"/>
                <a:gd name="T29" fmla="*/ 1254 h 1304"/>
                <a:gd name="T30" fmla="*/ 956 w 1880"/>
                <a:gd name="T31" fmla="*/ 1235 h 1304"/>
                <a:gd name="T32" fmla="*/ 1095 w 1880"/>
                <a:gd name="T33" fmla="*/ 1233 h 1304"/>
                <a:gd name="T34" fmla="*/ 1232 w 1880"/>
                <a:gd name="T35" fmla="*/ 1193 h 1304"/>
                <a:gd name="T36" fmla="*/ 1361 w 1880"/>
                <a:gd name="T37" fmla="*/ 1024 h 1304"/>
                <a:gd name="T38" fmla="*/ 1477 w 1880"/>
                <a:gd name="T39" fmla="*/ 994 h 1304"/>
                <a:gd name="T40" fmla="*/ 1587 w 1880"/>
                <a:gd name="T41" fmla="*/ 883 h 1304"/>
                <a:gd name="T42" fmla="*/ 1731 w 1880"/>
                <a:gd name="T43" fmla="*/ 861 h 1304"/>
                <a:gd name="T44" fmla="*/ 1861 w 1880"/>
                <a:gd name="T45" fmla="*/ 767 h 1304"/>
                <a:gd name="T46" fmla="*/ 1876 w 1880"/>
                <a:gd name="T47" fmla="*/ 634 h 1304"/>
                <a:gd name="T48" fmla="*/ 1825 w 1880"/>
                <a:gd name="T49" fmla="*/ 494 h 1304"/>
                <a:gd name="T50" fmla="*/ 1720 w 1880"/>
                <a:gd name="T51" fmla="*/ 393 h 1304"/>
                <a:gd name="T52" fmla="*/ 1707 w 1880"/>
                <a:gd name="T53" fmla="*/ 264 h 1304"/>
                <a:gd name="T54" fmla="*/ 1562 w 1880"/>
                <a:gd name="T55" fmla="*/ 186 h 1304"/>
                <a:gd name="T56" fmla="*/ 1460 w 1880"/>
                <a:gd name="T57" fmla="*/ 171 h 1304"/>
                <a:gd name="T58" fmla="*/ 1397 w 1880"/>
                <a:gd name="T59" fmla="*/ 49 h 1304"/>
                <a:gd name="T60" fmla="*/ 1262 w 1880"/>
                <a:gd name="T61" fmla="*/ 0 h 1304"/>
                <a:gd name="T62" fmla="*/ 1121 w 1880"/>
                <a:gd name="T63" fmla="*/ 41 h 1304"/>
                <a:gd name="T64" fmla="*/ 1139 w 1880"/>
                <a:gd name="T65" fmla="*/ 192 h 1304"/>
                <a:gd name="T66" fmla="*/ 1273 w 1880"/>
                <a:gd name="T67" fmla="*/ 125 h 1304"/>
                <a:gd name="T68" fmla="*/ 1336 w 1880"/>
                <a:gd name="T69" fmla="*/ 250 h 1304"/>
                <a:gd name="T70" fmla="*/ 1323 w 1880"/>
                <a:gd name="T71" fmla="*/ 387 h 1304"/>
                <a:gd name="T72" fmla="*/ 1460 w 1880"/>
                <a:gd name="T73" fmla="*/ 328 h 1304"/>
                <a:gd name="T74" fmla="*/ 1606 w 1880"/>
                <a:gd name="T75" fmla="*/ 328 h 1304"/>
                <a:gd name="T76" fmla="*/ 1534 w 1880"/>
                <a:gd name="T77" fmla="*/ 492 h 1304"/>
                <a:gd name="T78" fmla="*/ 1650 w 1880"/>
                <a:gd name="T79" fmla="*/ 522 h 1304"/>
                <a:gd name="T80" fmla="*/ 1762 w 1880"/>
                <a:gd name="T81" fmla="*/ 633 h 1304"/>
                <a:gd name="T82" fmla="*/ 1693 w 1880"/>
                <a:gd name="T83" fmla="*/ 750 h 1304"/>
                <a:gd name="T84" fmla="*/ 1549 w 1880"/>
                <a:gd name="T85" fmla="*/ 731 h 1304"/>
                <a:gd name="T86" fmla="*/ 1486 w 1880"/>
                <a:gd name="T87" fmla="*/ 798 h 1304"/>
                <a:gd name="T88" fmla="*/ 1350 w 1880"/>
                <a:gd name="T89" fmla="*/ 849 h 1304"/>
                <a:gd name="T90" fmla="*/ 1275 w 1880"/>
                <a:gd name="T91" fmla="*/ 893 h 1304"/>
                <a:gd name="T92" fmla="*/ 1161 w 1880"/>
                <a:gd name="T93" fmla="*/ 1054 h 1304"/>
                <a:gd name="T94" fmla="*/ 1023 w 1880"/>
                <a:gd name="T95" fmla="*/ 1077 h 1304"/>
                <a:gd name="T96" fmla="*/ 892 w 1880"/>
                <a:gd name="T97" fmla="*/ 1066 h 1304"/>
                <a:gd name="T98" fmla="*/ 768 w 1880"/>
                <a:gd name="T99" fmla="*/ 1131 h 1304"/>
                <a:gd name="T100" fmla="*/ 620 w 1880"/>
                <a:gd name="T101" fmla="*/ 1134 h 1304"/>
                <a:gd name="T102" fmla="*/ 519 w 1880"/>
                <a:gd name="T103" fmla="*/ 1005 h 1304"/>
                <a:gd name="T104" fmla="*/ 382 w 1880"/>
                <a:gd name="T105" fmla="*/ 1032 h 1304"/>
                <a:gd name="T106" fmla="*/ 262 w 1880"/>
                <a:gd name="T107" fmla="*/ 1039 h 1304"/>
                <a:gd name="T108" fmla="*/ 128 w 1880"/>
                <a:gd name="T109" fmla="*/ 959 h 1304"/>
                <a:gd name="T110" fmla="*/ 185 w 1880"/>
                <a:gd name="T111" fmla="*/ 804 h 1304"/>
                <a:gd name="T112" fmla="*/ 323 w 1880"/>
                <a:gd name="T113" fmla="*/ 688 h 1304"/>
                <a:gd name="T114" fmla="*/ 270 w 1880"/>
                <a:gd name="T115" fmla="*/ 566 h 1304"/>
                <a:gd name="T116" fmla="*/ 394 w 1880"/>
                <a:gd name="T117" fmla="*/ 501 h 1304"/>
                <a:gd name="T118" fmla="*/ 377 w 1880"/>
                <a:gd name="T119" fmla="*/ 389 h 1304"/>
                <a:gd name="T120" fmla="*/ 354 w 1880"/>
                <a:gd name="T121" fmla="*/ 252 h 1304"/>
                <a:gd name="T122" fmla="*/ 491 w 1880"/>
                <a:gd name="T123" fmla="*/ 192 h 1304"/>
                <a:gd name="T124" fmla="*/ 612 w 1880"/>
                <a:gd name="T125" fmla="*/ 98 h 130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880" h="1304">
                  <a:moveTo>
                    <a:pt x="612" y="98"/>
                  </a:moveTo>
                  <a:lnTo>
                    <a:pt x="608" y="97"/>
                  </a:lnTo>
                  <a:lnTo>
                    <a:pt x="603" y="97"/>
                  </a:lnTo>
                  <a:lnTo>
                    <a:pt x="595" y="95"/>
                  </a:lnTo>
                  <a:lnTo>
                    <a:pt x="591" y="93"/>
                  </a:lnTo>
                  <a:lnTo>
                    <a:pt x="584" y="93"/>
                  </a:lnTo>
                  <a:lnTo>
                    <a:pt x="578" y="91"/>
                  </a:lnTo>
                  <a:lnTo>
                    <a:pt x="568" y="89"/>
                  </a:lnTo>
                  <a:lnTo>
                    <a:pt x="561" y="89"/>
                  </a:lnTo>
                  <a:lnTo>
                    <a:pt x="551" y="87"/>
                  </a:lnTo>
                  <a:lnTo>
                    <a:pt x="542" y="87"/>
                  </a:lnTo>
                  <a:lnTo>
                    <a:pt x="536" y="85"/>
                  </a:lnTo>
                  <a:lnTo>
                    <a:pt x="532" y="85"/>
                  </a:lnTo>
                  <a:lnTo>
                    <a:pt x="527" y="83"/>
                  </a:lnTo>
                  <a:lnTo>
                    <a:pt x="521" y="83"/>
                  </a:lnTo>
                  <a:lnTo>
                    <a:pt x="515" y="83"/>
                  </a:lnTo>
                  <a:lnTo>
                    <a:pt x="510" y="83"/>
                  </a:lnTo>
                  <a:lnTo>
                    <a:pt x="504" y="83"/>
                  </a:lnTo>
                  <a:lnTo>
                    <a:pt x="498" y="83"/>
                  </a:lnTo>
                  <a:lnTo>
                    <a:pt x="492" y="81"/>
                  </a:lnTo>
                  <a:lnTo>
                    <a:pt x="487" y="81"/>
                  </a:lnTo>
                  <a:lnTo>
                    <a:pt x="479" y="81"/>
                  </a:lnTo>
                  <a:lnTo>
                    <a:pt x="473" y="81"/>
                  </a:lnTo>
                  <a:lnTo>
                    <a:pt x="468" y="81"/>
                  </a:lnTo>
                  <a:lnTo>
                    <a:pt x="462" y="81"/>
                  </a:lnTo>
                  <a:lnTo>
                    <a:pt x="456" y="81"/>
                  </a:lnTo>
                  <a:lnTo>
                    <a:pt x="451" y="81"/>
                  </a:lnTo>
                  <a:lnTo>
                    <a:pt x="443" y="81"/>
                  </a:lnTo>
                  <a:lnTo>
                    <a:pt x="437" y="81"/>
                  </a:lnTo>
                  <a:lnTo>
                    <a:pt x="432" y="81"/>
                  </a:lnTo>
                  <a:lnTo>
                    <a:pt x="426" y="81"/>
                  </a:lnTo>
                  <a:lnTo>
                    <a:pt x="418" y="81"/>
                  </a:lnTo>
                  <a:lnTo>
                    <a:pt x="413" y="83"/>
                  </a:lnTo>
                  <a:lnTo>
                    <a:pt x="407" y="83"/>
                  </a:lnTo>
                  <a:lnTo>
                    <a:pt x="401" y="85"/>
                  </a:lnTo>
                  <a:lnTo>
                    <a:pt x="394" y="85"/>
                  </a:lnTo>
                  <a:lnTo>
                    <a:pt x="388" y="85"/>
                  </a:lnTo>
                  <a:lnTo>
                    <a:pt x="382" y="87"/>
                  </a:lnTo>
                  <a:lnTo>
                    <a:pt x="377" y="89"/>
                  </a:lnTo>
                  <a:lnTo>
                    <a:pt x="371" y="89"/>
                  </a:lnTo>
                  <a:lnTo>
                    <a:pt x="365" y="91"/>
                  </a:lnTo>
                  <a:lnTo>
                    <a:pt x="359" y="93"/>
                  </a:lnTo>
                  <a:lnTo>
                    <a:pt x="354" y="95"/>
                  </a:lnTo>
                  <a:lnTo>
                    <a:pt x="348" y="97"/>
                  </a:lnTo>
                  <a:lnTo>
                    <a:pt x="342" y="98"/>
                  </a:lnTo>
                  <a:lnTo>
                    <a:pt x="338" y="100"/>
                  </a:lnTo>
                  <a:lnTo>
                    <a:pt x="333" y="102"/>
                  </a:lnTo>
                  <a:lnTo>
                    <a:pt x="323" y="108"/>
                  </a:lnTo>
                  <a:lnTo>
                    <a:pt x="314" y="114"/>
                  </a:lnTo>
                  <a:lnTo>
                    <a:pt x="304" y="119"/>
                  </a:lnTo>
                  <a:lnTo>
                    <a:pt x="297" y="127"/>
                  </a:lnTo>
                  <a:lnTo>
                    <a:pt x="289" y="133"/>
                  </a:lnTo>
                  <a:lnTo>
                    <a:pt x="283" y="142"/>
                  </a:lnTo>
                  <a:lnTo>
                    <a:pt x="276" y="150"/>
                  </a:lnTo>
                  <a:lnTo>
                    <a:pt x="270" y="159"/>
                  </a:lnTo>
                  <a:lnTo>
                    <a:pt x="264" y="167"/>
                  </a:lnTo>
                  <a:lnTo>
                    <a:pt x="261" y="178"/>
                  </a:lnTo>
                  <a:lnTo>
                    <a:pt x="255" y="186"/>
                  </a:lnTo>
                  <a:lnTo>
                    <a:pt x="249" y="197"/>
                  </a:lnTo>
                  <a:lnTo>
                    <a:pt x="247" y="207"/>
                  </a:lnTo>
                  <a:lnTo>
                    <a:pt x="245" y="218"/>
                  </a:lnTo>
                  <a:lnTo>
                    <a:pt x="242" y="222"/>
                  </a:lnTo>
                  <a:lnTo>
                    <a:pt x="240" y="228"/>
                  </a:lnTo>
                  <a:lnTo>
                    <a:pt x="238" y="233"/>
                  </a:lnTo>
                  <a:lnTo>
                    <a:pt x="238" y="239"/>
                  </a:lnTo>
                  <a:lnTo>
                    <a:pt x="236" y="243"/>
                  </a:lnTo>
                  <a:lnTo>
                    <a:pt x="236" y="249"/>
                  </a:lnTo>
                  <a:lnTo>
                    <a:pt x="234" y="254"/>
                  </a:lnTo>
                  <a:lnTo>
                    <a:pt x="234" y="260"/>
                  </a:lnTo>
                  <a:lnTo>
                    <a:pt x="232" y="266"/>
                  </a:lnTo>
                  <a:lnTo>
                    <a:pt x="232" y="269"/>
                  </a:lnTo>
                  <a:lnTo>
                    <a:pt x="230" y="277"/>
                  </a:lnTo>
                  <a:lnTo>
                    <a:pt x="230" y="283"/>
                  </a:lnTo>
                  <a:lnTo>
                    <a:pt x="230" y="287"/>
                  </a:lnTo>
                  <a:lnTo>
                    <a:pt x="228" y="292"/>
                  </a:lnTo>
                  <a:lnTo>
                    <a:pt x="228" y="298"/>
                  </a:lnTo>
                  <a:lnTo>
                    <a:pt x="228" y="304"/>
                  </a:lnTo>
                  <a:lnTo>
                    <a:pt x="228" y="313"/>
                  </a:lnTo>
                  <a:lnTo>
                    <a:pt x="228" y="323"/>
                  </a:lnTo>
                  <a:lnTo>
                    <a:pt x="228" y="332"/>
                  </a:lnTo>
                  <a:lnTo>
                    <a:pt x="228" y="342"/>
                  </a:lnTo>
                  <a:lnTo>
                    <a:pt x="228" y="351"/>
                  </a:lnTo>
                  <a:lnTo>
                    <a:pt x="228" y="359"/>
                  </a:lnTo>
                  <a:lnTo>
                    <a:pt x="228" y="368"/>
                  </a:lnTo>
                  <a:lnTo>
                    <a:pt x="228" y="376"/>
                  </a:lnTo>
                  <a:lnTo>
                    <a:pt x="228" y="384"/>
                  </a:lnTo>
                  <a:lnTo>
                    <a:pt x="228" y="391"/>
                  </a:lnTo>
                  <a:lnTo>
                    <a:pt x="230" y="397"/>
                  </a:lnTo>
                  <a:lnTo>
                    <a:pt x="230" y="403"/>
                  </a:lnTo>
                  <a:lnTo>
                    <a:pt x="226" y="403"/>
                  </a:lnTo>
                  <a:lnTo>
                    <a:pt x="221" y="404"/>
                  </a:lnTo>
                  <a:lnTo>
                    <a:pt x="215" y="404"/>
                  </a:lnTo>
                  <a:lnTo>
                    <a:pt x="209" y="406"/>
                  </a:lnTo>
                  <a:lnTo>
                    <a:pt x="202" y="408"/>
                  </a:lnTo>
                  <a:lnTo>
                    <a:pt x="196" y="412"/>
                  </a:lnTo>
                  <a:lnTo>
                    <a:pt x="188" y="414"/>
                  </a:lnTo>
                  <a:lnTo>
                    <a:pt x="183" y="418"/>
                  </a:lnTo>
                  <a:lnTo>
                    <a:pt x="175" y="423"/>
                  </a:lnTo>
                  <a:lnTo>
                    <a:pt x="167" y="429"/>
                  </a:lnTo>
                  <a:lnTo>
                    <a:pt x="164" y="435"/>
                  </a:lnTo>
                  <a:lnTo>
                    <a:pt x="156" y="442"/>
                  </a:lnTo>
                  <a:lnTo>
                    <a:pt x="152" y="450"/>
                  </a:lnTo>
                  <a:lnTo>
                    <a:pt x="148" y="460"/>
                  </a:lnTo>
                  <a:lnTo>
                    <a:pt x="147" y="463"/>
                  </a:lnTo>
                  <a:lnTo>
                    <a:pt x="145" y="467"/>
                  </a:lnTo>
                  <a:lnTo>
                    <a:pt x="143" y="473"/>
                  </a:lnTo>
                  <a:lnTo>
                    <a:pt x="143" y="479"/>
                  </a:lnTo>
                  <a:lnTo>
                    <a:pt x="141" y="484"/>
                  </a:lnTo>
                  <a:lnTo>
                    <a:pt x="141" y="490"/>
                  </a:lnTo>
                  <a:lnTo>
                    <a:pt x="141" y="496"/>
                  </a:lnTo>
                  <a:lnTo>
                    <a:pt x="141" y="503"/>
                  </a:lnTo>
                  <a:lnTo>
                    <a:pt x="141" y="509"/>
                  </a:lnTo>
                  <a:lnTo>
                    <a:pt x="141" y="515"/>
                  </a:lnTo>
                  <a:lnTo>
                    <a:pt x="141" y="520"/>
                  </a:lnTo>
                  <a:lnTo>
                    <a:pt x="141" y="526"/>
                  </a:lnTo>
                  <a:lnTo>
                    <a:pt x="141" y="532"/>
                  </a:lnTo>
                  <a:lnTo>
                    <a:pt x="141" y="537"/>
                  </a:lnTo>
                  <a:lnTo>
                    <a:pt x="143" y="543"/>
                  </a:lnTo>
                  <a:lnTo>
                    <a:pt x="143" y="551"/>
                  </a:lnTo>
                  <a:lnTo>
                    <a:pt x="145" y="560"/>
                  </a:lnTo>
                  <a:lnTo>
                    <a:pt x="147" y="570"/>
                  </a:lnTo>
                  <a:lnTo>
                    <a:pt x="147" y="579"/>
                  </a:lnTo>
                  <a:lnTo>
                    <a:pt x="148" y="587"/>
                  </a:lnTo>
                  <a:lnTo>
                    <a:pt x="150" y="593"/>
                  </a:lnTo>
                  <a:lnTo>
                    <a:pt x="150" y="600"/>
                  </a:lnTo>
                  <a:lnTo>
                    <a:pt x="152" y="602"/>
                  </a:lnTo>
                  <a:lnTo>
                    <a:pt x="152" y="604"/>
                  </a:lnTo>
                  <a:lnTo>
                    <a:pt x="150" y="606"/>
                  </a:lnTo>
                  <a:lnTo>
                    <a:pt x="147" y="610"/>
                  </a:lnTo>
                  <a:lnTo>
                    <a:pt x="143" y="612"/>
                  </a:lnTo>
                  <a:lnTo>
                    <a:pt x="139" y="615"/>
                  </a:lnTo>
                  <a:lnTo>
                    <a:pt x="135" y="621"/>
                  </a:lnTo>
                  <a:lnTo>
                    <a:pt x="131" y="627"/>
                  </a:lnTo>
                  <a:lnTo>
                    <a:pt x="126" y="631"/>
                  </a:lnTo>
                  <a:lnTo>
                    <a:pt x="122" y="636"/>
                  </a:lnTo>
                  <a:lnTo>
                    <a:pt x="116" y="644"/>
                  </a:lnTo>
                  <a:lnTo>
                    <a:pt x="110" y="652"/>
                  </a:lnTo>
                  <a:lnTo>
                    <a:pt x="103" y="659"/>
                  </a:lnTo>
                  <a:lnTo>
                    <a:pt x="97" y="667"/>
                  </a:lnTo>
                  <a:lnTo>
                    <a:pt x="91" y="674"/>
                  </a:lnTo>
                  <a:lnTo>
                    <a:pt x="86" y="686"/>
                  </a:lnTo>
                  <a:lnTo>
                    <a:pt x="78" y="693"/>
                  </a:lnTo>
                  <a:lnTo>
                    <a:pt x="72" y="703"/>
                  </a:lnTo>
                  <a:lnTo>
                    <a:pt x="65" y="712"/>
                  </a:lnTo>
                  <a:lnTo>
                    <a:pt x="59" y="724"/>
                  </a:lnTo>
                  <a:lnTo>
                    <a:pt x="55" y="728"/>
                  </a:lnTo>
                  <a:lnTo>
                    <a:pt x="52" y="733"/>
                  </a:lnTo>
                  <a:lnTo>
                    <a:pt x="50" y="739"/>
                  </a:lnTo>
                  <a:lnTo>
                    <a:pt x="46" y="745"/>
                  </a:lnTo>
                  <a:lnTo>
                    <a:pt x="44" y="750"/>
                  </a:lnTo>
                  <a:lnTo>
                    <a:pt x="40" y="758"/>
                  </a:lnTo>
                  <a:lnTo>
                    <a:pt x="38" y="764"/>
                  </a:lnTo>
                  <a:lnTo>
                    <a:pt x="36" y="769"/>
                  </a:lnTo>
                  <a:lnTo>
                    <a:pt x="33" y="773"/>
                  </a:lnTo>
                  <a:lnTo>
                    <a:pt x="31" y="779"/>
                  </a:lnTo>
                  <a:lnTo>
                    <a:pt x="27" y="785"/>
                  </a:lnTo>
                  <a:lnTo>
                    <a:pt x="25" y="790"/>
                  </a:lnTo>
                  <a:lnTo>
                    <a:pt x="21" y="796"/>
                  </a:lnTo>
                  <a:lnTo>
                    <a:pt x="19" y="802"/>
                  </a:lnTo>
                  <a:lnTo>
                    <a:pt x="17" y="807"/>
                  </a:lnTo>
                  <a:lnTo>
                    <a:pt x="15" y="815"/>
                  </a:lnTo>
                  <a:lnTo>
                    <a:pt x="14" y="821"/>
                  </a:lnTo>
                  <a:lnTo>
                    <a:pt x="12" y="826"/>
                  </a:lnTo>
                  <a:lnTo>
                    <a:pt x="10" y="832"/>
                  </a:lnTo>
                  <a:lnTo>
                    <a:pt x="8" y="840"/>
                  </a:lnTo>
                  <a:lnTo>
                    <a:pt x="6" y="845"/>
                  </a:lnTo>
                  <a:lnTo>
                    <a:pt x="6" y="851"/>
                  </a:lnTo>
                  <a:lnTo>
                    <a:pt x="4" y="857"/>
                  </a:lnTo>
                  <a:lnTo>
                    <a:pt x="4" y="864"/>
                  </a:lnTo>
                  <a:lnTo>
                    <a:pt x="2" y="870"/>
                  </a:lnTo>
                  <a:lnTo>
                    <a:pt x="2" y="876"/>
                  </a:lnTo>
                  <a:lnTo>
                    <a:pt x="0" y="882"/>
                  </a:lnTo>
                  <a:lnTo>
                    <a:pt x="0" y="887"/>
                  </a:lnTo>
                  <a:lnTo>
                    <a:pt x="0" y="893"/>
                  </a:lnTo>
                  <a:lnTo>
                    <a:pt x="0" y="899"/>
                  </a:lnTo>
                  <a:lnTo>
                    <a:pt x="0" y="904"/>
                  </a:lnTo>
                  <a:lnTo>
                    <a:pt x="0" y="910"/>
                  </a:lnTo>
                  <a:lnTo>
                    <a:pt x="0" y="918"/>
                  </a:lnTo>
                  <a:lnTo>
                    <a:pt x="0" y="923"/>
                  </a:lnTo>
                  <a:lnTo>
                    <a:pt x="2" y="929"/>
                  </a:lnTo>
                  <a:lnTo>
                    <a:pt x="2" y="935"/>
                  </a:lnTo>
                  <a:lnTo>
                    <a:pt x="2" y="940"/>
                  </a:lnTo>
                  <a:lnTo>
                    <a:pt x="4" y="946"/>
                  </a:lnTo>
                  <a:lnTo>
                    <a:pt x="6" y="952"/>
                  </a:lnTo>
                  <a:lnTo>
                    <a:pt x="8" y="958"/>
                  </a:lnTo>
                  <a:lnTo>
                    <a:pt x="8" y="961"/>
                  </a:lnTo>
                  <a:lnTo>
                    <a:pt x="10" y="967"/>
                  </a:lnTo>
                  <a:lnTo>
                    <a:pt x="10" y="973"/>
                  </a:lnTo>
                  <a:lnTo>
                    <a:pt x="12" y="978"/>
                  </a:lnTo>
                  <a:lnTo>
                    <a:pt x="14" y="984"/>
                  </a:lnTo>
                  <a:lnTo>
                    <a:pt x="15" y="990"/>
                  </a:lnTo>
                  <a:lnTo>
                    <a:pt x="17" y="996"/>
                  </a:lnTo>
                  <a:lnTo>
                    <a:pt x="21" y="1001"/>
                  </a:lnTo>
                  <a:lnTo>
                    <a:pt x="25" y="1011"/>
                  </a:lnTo>
                  <a:lnTo>
                    <a:pt x="31" y="1022"/>
                  </a:lnTo>
                  <a:lnTo>
                    <a:pt x="34" y="1026"/>
                  </a:lnTo>
                  <a:lnTo>
                    <a:pt x="36" y="1032"/>
                  </a:lnTo>
                  <a:lnTo>
                    <a:pt x="40" y="1037"/>
                  </a:lnTo>
                  <a:lnTo>
                    <a:pt x="44" y="1043"/>
                  </a:lnTo>
                  <a:lnTo>
                    <a:pt x="50" y="1051"/>
                  </a:lnTo>
                  <a:lnTo>
                    <a:pt x="57" y="1060"/>
                  </a:lnTo>
                  <a:lnTo>
                    <a:pt x="63" y="1070"/>
                  </a:lnTo>
                  <a:lnTo>
                    <a:pt x="72" y="1079"/>
                  </a:lnTo>
                  <a:lnTo>
                    <a:pt x="80" y="1087"/>
                  </a:lnTo>
                  <a:lnTo>
                    <a:pt x="90" y="1096"/>
                  </a:lnTo>
                  <a:lnTo>
                    <a:pt x="97" y="1104"/>
                  </a:lnTo>
                  <a:lnTo>
                    <a:pt x="107" y="1112"/>
                  </a:lnTo>
                  <a:lnTo>
                    <a:pt x="116" y="1117"/>
                  </a:lnTo>
                  <a:lnTo>
                    <a:pt x="126" y="1125"/>
                  </a:lnTo>
                  <a:lnTo>
                    <a:pt x="129" y="1127"/>
                  </a:lnTo>
                  <a:lnTo>
                    <a:pt x="135" y="1131"/>
                  </a:lnTo>
                  <a:lnTo>
                    <a:pt x="141" y="1132"/>
                  </a:lnTo>
                  <a:lnTo>
                    <a:pt x="147" y="1136"/>
                  </a:lnTo>
                  <a:lnTo>
                    <a:pt x="150" y="1138"/>
                  </a:lnTo>
                  <a:lnTo>
                    <a:pt x="156" y="1140"/>
                  </a:lnTo>
                  <a:lnTo>
                    <a:pt x="162" y="1144"/>
                  </a:lnTo>
                  <a:lnTo>
                    <a:pt x="167" y="1146"/>
                  </a:lnTo>
                  <a:lnTo>
                    <a:pt x="173" y="1148"/>
                  </a:lnTo>
                  <a:lnTo>
                    <a:pt x="179" y="1151"/>
                  </a:lnTo>
                  <a:lnTo>
                    <a:pt x="185" y="1153"/>
                  </a:lnTo>
                  <a:lnTo>
                    <a:pt x="190" y="1157"/>
                  </a:lnTo>
                  <a:lnTo>
                    <a:pt x="196" y="1157"/>
                  </a:lnTo>
                  <a:lnTo>
                    <a:pt x="202" y="1159"/>
                  </a:lnTo>
                  <a:lnTo>
                    <a:pt x="207" y="1161"/>
                  </a:lnTo>
                  <a:lnTo>
                    <a:pt x="213" y="1163"/>
                  </a:lnTo>
                  <a:lnTo>
                    <a:pt x="219" y="1163"/>
                  </a:lnTo>
                  <a:lnTo>
                    <a:pt x="224" y="1165"/>
                  </a:lnTo>
                  <a:lnTo>
                    <a:pt x="230" y="1167"/>
                  </a:lnTo>
                  <a:lnTo>
                    <a:pt x="236" y="1169"/>
                  </a:lnTo>
                  <a:lnTo>
                    <a:pt x="242" y="1169"/>
                  </a:lnTo>
                  <a:lnTo>
                    <a:pt x="247" y="1169"/>
                  </a:lnTo>
                  <a:lnTo>
                    <a:pt x="255" y="1170"/>
                  </a:lnTo>
                  <a:lnTo>
                    <a:pt x="261" y="1170"/>
                  </a:lnTo>
                  <a:lnTo>
                    <a:pt x="266" y="1170"/>
                  </a:lnTo>
                  <a:lnTo>
                    <a:pt x="272" y="1172"/>
                  </a:lnTo>
                  <a:lnTo>
                    <a:pt x="278" y="1172"/>
                  </a:lnTo>
                  <a:lnTo>
                    <a:pt x="285" y="1174"/>
                  </a:lnTo>
                  <a:lnTo>
                    <a:pt x="291" y="1174"/>
                  </a:lnTo>
                  <a:lnTo>
                    <a:pt x="297" y="1174"/>
                  </a:lnTo>
                  <a:lnTo>
                    <a:pt x="302" y="1174"/>
                  </a:lnTo>
                  <a:lnTo>
                    <a:pt x="308" y="1174"/>
                  </a:lnTo>
                  <a:lnTo>
                    <a:pt x="314" y="1174"/>
                  </a:lnTo>
                  <a:lnTo>
                    <a:pt x="319" y="1174"/>
                  </a:lnTo>
                  <a:lnTo>
                    <a:pt x="325" y="1174"/>
                  </a:lnTo>
                  <a:lnTo>
                    <a:pt x="331" y="1174"/>
                  </a:lnTo>
                  <a:lnTo>
                    <a:pt x="335" y="1172"/>
                  </a:lnTo>
                  <a:lnTo>
                    <a:pt x="342" y="1172"/>
                  </a:lnTo>
                  <a:lnTo>
                    <a:pt x="348" y="1172"/>
                  </a:lnTo>
                  <a:lnTo>
                    <a:pt x="354" y="1172"/>
                  </a:lnTo>
                  <a:lnTo>
                    <a:pt x="357" y="1170"/>
                  </a:lnTo>
                  <a:lnTo>
                    <a:pt x="363" y="1170"/>
                  </a:lnTo>
                  <a:lnTo>
                    <a:pt x="369" y="1170"/>
                  </a:lnTo>
                  <a:lnTo>
                    <a:pt x="375" y="1170"/>
                  </a:lnTo>
                  <a:lnTo>
                    <a:pt x="384" y="1169"/>
                  </a:lnTo>
                  <a:lnTo>
                    <a:pt x="394" y="1169"/>
                  </a:lnTo>
                  <a:lnTo>
                    <a:pt x="401" y="1167"/>
                  </a:lnTo>
                  <a:lnTo>
                    <a:pt x="411" y="1165"/>
                  </a:lnTo>
                  <a:lnTo>
                    <a:pt x="418" y="1163"/>
                  </a:lnTo>
                  <a:lnTo>
                    <a:pt x="426" y="1163"/>
                  </a:lnTo>
                  <a:lnTo>
                    <a:pt x="434" y="1161"/>
                  </a:lnTo>
                  <a:lnTo>
                    <a:pt x="441" y="1161"/>
                  </a:lnTo>
                  <a:lnTo>
                    <a:pt x="445" y="1159"/>
                  </a:lnTo>
                  <a:lnTo>
                    <a:pt x="451" y="1157"/>
                  </a:lnTo>
                  <a:lnTo>
                    <a:pt x="454" y="1155"/>
                  </a:lnTo>
                  <a:lnTo>
                    <a:pt x="458" y="1155"/>
                  </a:lnTo>
                  <a:lnTo>
                    <a:pt x="464" y="1155"/>
                  </a:lnTo>
                  <a:lnTo>
                    <a:pt x="466" y="1155"/>
                  </a:lnTo>
                  <a:lnTo>
                    <a:pt x="466" y="1155"/>
                  </a:lnTo>
                  <a:lnTo>
                    <a:pt x="470" y="1159"/>
                  </a:lnTo>
                  <a:lnTo>
                    <a:pt x="473" y="1165"/>
                  </a:lnTo>
                  <a:lnTo>
                    <a:pt x="481" y="1174"/>
                  </a:lnTo>
                  <a:lnTo>
                    <a:pt x="483" y="1178"/>
                  </a:lnTo>
                  <a:lnTo>
                    <a:pt x="489" y="1184"/>
                  </a:lnTo>
                  <a:lnTo>
                    <a:pt x="492" y="1189"/>
                  </a:lnTo>
                  <a:lnTo>
                    <a:pt x="498" y="1195"/>
                  </a:lnTo>
                  <a:lnTo>
                    <a:pt x="502" y="1201"/>
                  </a:lnTo>
                  <a:lnTo>
                    <a:pt x="508" y="1208"/>
                  </a:lnTo>
                  <a:lnTo>
                    <a:pt x="515" y="1214"/>
                  </a:lnTo>
                  <a:lnTo>
                    <a:pt x="523" y="1222"/>
                  </a:lnTo>
                  <a:lnTo>
                    <a:pt x="529" y="1227"/>
                  </a:lnTo>
                  <a:lnTo>
                    <a:pt x="534" y="1235"/>
                  </a:lnTo>
                  <a:lnTo>
                    <a:pt x="542" y="1241"/>
                  </a:lnTo>
                  <a:lnTo>
                    <a:pt x="549" y="1246"/>
                  </a:lnTo>
                  <a:lnTo>
                    <a:pt x="557" y="1252"/>
                  </a:lnTo>
                  <a:lnTo>
                    <a:pt x="565" y="1258"/>
                  </a:lnTo>
                  <a:lnTo>
                    <a:pt x="572" y="1264"/>
                  </a:lnTo>
                  <a:lnTo>
                    <a:pt x="582" y="1271"/>
                  </a:lnTo>
                  <a:lnTo>
                    <a:pt x="589" y="1275"/>
                  </a:lnTo>
                  <a:lnTo>
                    <a:pt x="597" y="1281"/>
                  </a:lnTo>
                  <a:lnTo>
                    <a:pt x="606" y="1284"/>
                  </a:lnTo>
                  <a:lnTo>
                    <a:pt x="616" y="1288"/>
                  </a:lnTo>
                  <a:lnTo>
                    <a:pt x="625" y="1292"/>
                  </a:lnTo>
                  <a:lnTo>
                    <a:pt x="635" y="1296"/>
                  </a:lnTo>
                  <a:lnTo>
                    <a:pt x="644" y="1298"/>
                  </a:lnTo>
                  <a:lnTo>
                    <a:pt x="654" y="1302"/>
                  </a:lnTo>
                  <a:lnTo>
                    <a:pt x="662" y="1302"/>
                  </a:lnTo>
                  <a:lnTo>
                    <a:pt x="671" y="1304"/>
                  </a:lnTo>
                  <a:lnTo>
                    <a:pt x="681" y="1304"/>
                  </a:lnTo>
                  <a:lnTo>
                    <a:pt x="692" y="1304"/>
                  </a:lnTo>
                  <a:lnTo>
                    <a:pt x="701" y="1302"/>
                  </a:lnTo>
                  <a:lnTo>
                    <a:pt x="711" y="1300"/>
                  </a:lnTo>
                  <a:lnTo>
                    <a:pt x="720" y="1298"/>
                  </a:lnTo>
                  <a:lnTo>
                    <a:pt x="730" y="1298"/>
                  </a:lnTo>
                  <a:lnTo>
                    <a:pt x="739" y="1294"/>
                  </a:lnTo>
                  <a:lnTo>
                    <a:pt x="749" y="1290"/>
                  </a:lnTo>
                  <a:lnTo>
                    <a:pt x="758" y="1288"/>
                  </a:lnTo>
                  <a:lnTo>
                    <a:pt x="768" y="1284"/>
                  </a:lnTo>
                  <a:lnTo>
                    <a:pt x="777" y="1281"/>
                  </a:lnTo>
                  <a:lnTo>
                    <a:pt x="785" y="1277"/>
                  </a:lnTo>
                  <a:lnTo>
                    <a:pt x="795" y="1273"/>
                  </a:lnTo>
                  <a:lnTo>
                    <a:pt x="802" y="1271"/>
                  </a:lnTo>
                  <a:lnTo>
                    <a:pt x="810" y="1265"/>
                  </a:lnTo>
                  <a:lnTo>
                    <a:pt x="817" y="1262"/>
                  </a:lnTo>
                  <a:lnTo>
                    <a:pt x="823" y="1258"/>
                  </a:lnTo>
                  <a:lnTo>
                    <a:pt x="831" y="1254"/>
                  </a:lnTo>
                  <a:lnTo>
                    <a:pt x="836" y="1250"/>
                  </a:lnTo>
                  <a:lnTo>
                    <a:pt x="842" y="1246"/>
                  </a:lnTo>
                  <a:lnTo>
                    <a:pt x="848" y="1243"/>
                  </a:lnTo>
                  <a:lnTo>
                    <a:pt x="854" y="1241"/>
                  </a:lnTo>
                  <a:lnTo>
                    <a:pt x="863" y="1235"/>
                  </a:lnTo>
                  <a:lnTo>
                    <a:pt x="871" y="1231"/>
                  </a:lnTo>
                  <a:lnTo>
                    <a:pt x="874" y="1226"/>
                  </a:lnTo>
                  <a:lnTo>
                    <a:pt x="876" y="1226"/>
                  </a:lnTo>
                  <a:lnTo>
                    <a:pt x="878" y="1226"/>
                  </a:lnTo>
                  <a:lnTo>
                    <a:pt x="884" y="1227"/>
                  </a:lnTo>
                  <a:lnTo>
                    <a:pt x="890" y="1227"/>
                  </a:lnTo>
                  <a:lnTo>
                    <a:pt x="895" y="1229"/>
                  </a:lnTo>
                  <a:lnTo>
                    <a:pt x="903" y="1229"/>
                  </a:lnTo>
                  <a:lnTo>
                    <a:pt x="911" y="1231"/>
                  </a:lnTo>
                  <a:lnTo>
                    <a:pt x="918" y="1231"/>
                  </a:lnTo>
                  <a:lnTo>
                    <a:pt x="928" y="1233"/>
                  </a:lnTo>
                  <a:lnTo>
                    <a:pt x="933" y="1233"/>
                  </a:lnTo>
                  <a:lnTo>
                    <a:pt x="937" y="1233"/>
                  </a:lnTo>
                  <a:lnTo>
                    <a:pt x="943" y="1233"/>
                  </a:lnTo>
                  <a:lnTo>
                    <a:pt x="949" y="1235"/>
                  </a:lnTo>
                  <a:lnTo>
                    <a:pt x="956" y="1235"/>
                  </a:lnTo>
                  <a:lnTo>
                    <a:pt x="962" y="1235"/>
                  </a:lnTo>
                  <a:lnTo>
                    <a:pt x="968" y="1235"/>
                  </a:lnTo>
                  <a:lnTo>
                    <a:pt x="973" y="1235"/>
                  </a:lnTo>
                  <a:lnTo>
                    <a:pt x="979" y="1235"/>
                  </a:lnTo>
                  <a:lnTo>
                    <a:pt x="985" y="1237"/>
                  </a:lnTo>
                  <a:lnTo>
                    <a:pt x="992" y="1237"/>
                  </a:lnTo>
                  <a:lnTo>
                    <a:pt x="998" y="1237"/>
                  </a:lnTo>
                  <a:lnTo>
                    <a:pt x="1004" y="1237"/>
                  </a:lnTo>
                  <a:lnTo>
                    <a:pt x="1011" y="1237"/>
                  </a:lnTo>
                  <a:lnTo>
                    <a:pt x="1017" y="1237"/>
                  </a:lnTo>
                  <a:lnTo>
                    <a:pt x="1025" y="1237"/>
                  </a:lnTo>
                  <a:lnTo>
                    <a:pt x="1030" y="1237"/>
                  </a:lnTo>
                  <a:lnTo>
                    <a:pt x="1038" y="1237"/>
                  </a:lnTo>
                  <a:lnTo>
                    <a:pt x="1044" y="1237"/>
                  </a:lnTo>
                  <a:lnTo>
                    <a:pt x="1053" y="1237"/>
                  </a:lnTo>
                  <a:lnTo>
                    <a:pt x="1059" y="1235"/>
                  </a:lnTo>
                  <a:lnTo>
                    <a:pt x="1066" y="1235"/>
                  </a:lnTo>
                  <a:lnTo>
                    <a:pt x="1072" y="1235"/>
                  </a:lnTo>
                  <a:lnTo>
                    <a:pt x="1080" y="1235"/>
                  </a:lnTo>
                  <a:lnTo>
                    <a:pt x="1087" y="1233"/>
                  </a:lnTo>
                  <a:lnTo>
                    <a:pt x="1095" y="1233"/>
                  </a:lnTo>
                  <a:lnTo>
                    <a:pt x="1101" y="1231"/>
                  </a:lnTo>
                  <a:lnTo>
                    <a:pt x="1108" y="1231"/>
                  </a:lnTo>
                  <a:lnTo>
                    <a:pt x="1114" y="1229"/>
                  </a:lnTo>
                  <a:lnTo>
                    <a:pt x="1121" y="1229"/>
                  </a:lnTo>
                  <a:lnTo>
                    <a:pt x="1127" y="1227"/>
                  </a:lnTo>
                  <a:lnTo>
                    <a:pt x="1137" y="1226"/>
                  </a:lnTo>
                  <a:lnTo>
                    <a:pt x="1142" y="1224"/>
                  </a:lnTo>
                  <a:lnTo>
                    <a:pt x="1150" y="1224"/>
                  </a:lnTo>
                  <a:lnTo>
                    <a:pt x="1156" y="1222"/>
                  </a:lnTo>
                  <a:lnTo>
                    <a:pt x="1163" y="1220"/>
                  </a:lnTo>
                  <a:lnTo>
                    <a:pt x="1169" y="1218"/>
                  </a:lnTo>
                  <a:lnTo>
                    <a:pt x="1177" y="1216"/>
                  </a:lnTo>
                  <a:lnTo>
                    <a:pt x="1182" y="1214"/>
                  </a:lnTo>
                  <a:lnTo>
                    <a:pt x="1188" y="1212"/>
                  </a:lnTo>
                  <a:lnTo>
                    <a:pt x="1194" y="1208"/>
                  </a:lnTo>
                  <a:lnTo>
                    <a:pt x="1201" y="1207"/>
                  </a:lnTo>
                  <a:lnTo>
                    <a:pt x="1207" y="1205"/>
                  </a:lnTo>
                  <a:lnTo>
                    <a:pt x="1215" y="1203"/>
                  </a:lnTo>
                  <a:lnTo>
                    <a:pt x="1218" y="1199"/>
                  </a:lnTo>
                  <a:lnTo>
                    <a:pt x="1226" y="1197"/>
                  </a:lnTo>
                  <a:lnTo>
                    <a:pt x="1232" y="1193"/>
                  </a:lnTo>
                  <a:lnTo>
                    <a:pt x="1237" y="1189"/>
                  </a:lnTo>
                  <a:lnTo>
                    <a:pt x="1247" y="1184"/>
                  </a:lnTo>
                  <a:lnTo>
                    <a:pt x="1256" y="1176"/>
                  </a:lnTo>
                  <a:lnTo>
                    <a:pt x="1266" y="1169"/>
                  </a:lnTo>
                  <a:lnTo>
                    <a:pt x="1275" y="1161"/>
                  </a:lnTo>
                  <a:lnTo>
                    <a:pt x="1283" y="1151"/>
                  </a:lnTo>
                  <a:lnTo>
                    <a:pt x="1292" y="1144"/>
                  </a:lnTo>
                  <a:lnTo>
                    <a:pt x="1298" y="1134"/>
                  </a:lnTo>
                  <a:lnTo>
                    <a:pt x="1306" y="1125"/>
                  </a:lnTo>
                  <a:lnTo>
                    <a:pt x="1313" y="1117"/>
                  </a:lnTo>
                  <a:lnTo>
                    <a:pt x="1319" y="1108"/>
                  </a:lnTo>
                  <a:lnTo>
                    <a:pt x="1325" y="1100"/>
                  </a:lnTo>
                  <a:lnTo>
                    <a:pt x="1331" y="1091"/>
                  </a:lnTo>
                  <a:lnTo>
                    <a:pt x="1336" y="1083"/>
                  </a:lnTo>
                  <a:lnTo>
                    <a:pt x="1342" y="1074"/>
                  </a:lnTo>
                  <a:lnTo>
                    <a:pt x="1346" y="1064"/>
                  </a:lnTo>
                  <a:lnTo>
                    <a:pt x="1350" y="1054"/>
                  </a:lnTo>
                  <a:lnTo>
                    <a:pt x="1351" y="1047"/>
                  </a:lnTo>
                  <a:lnTo>
                    <a:pt x="1355" y="1039"/>
                  </a:lnTo>
                  <a:lnTo>
                    <a:pt x="1359" y="1032"/>
                  </a:lnTo>
                  <a:lnTo>
                    <a:pt x="1361" y="1024"/>
                  </a:lnTo>
                  <a:lnTo>
                    <a:pt x="1363" y="1018"/>
                  </a:lnTo>
                  <a:lnTo>
                    <a:pt x="1367" y="1013"/>
                  </a:lnTo>
                  <a:lnTo>
                    <a:pt x="1367" y="1007"/>
                  </a:lnTo>
                  <a:lnTo>
                    <a:pt x="1369" y="1003"/>
                  </a:lnTo>
                  <a:lnTo>
                    <a:pt x="1369" y="997"/>
                  </a:lnTo>
                  <a:lnTo>
                    <a:pt x="1370" y="996"/>
                  </a:lnTo>
                  <a:lnTo>
                    <a:pt x="1372" y="988"/>
                  </a:lnTo>
                  <a:lnTo>
                    <a:pt x="1374" y="988"/>
                  </a:lnTo>
                  <a:lnTo>
                    <a:pt x="1376" y="988"/>
                  </a:lnTo>
                  <a:lnTo>
                    <a:pt x="1384" y="990"/>
                  </a:lnTo>
                  <a:lnTo>
                    <a:pt x="1389" y="992"/>
                  </a:lnTo>
                  <a:lnTo>
                    <a:pt x="1397" y="994"/>
                  </a:lnTo>
                  <a:lnTo>
                    <a:pt x="1405" y="996"/>
                  </a:lnTo>
                  <a:lnTo>
                    <a:pt x="1414" y="997"/>
                  </a:lnTo>
                  <a:lnTo>
                    <a:pt x="1422" y="997"/>
                  </a:lnTo>
                  <a:lnTo>
                    <a:pt x="1431" y="997"/>
                  </a:lnTo>
                  <a:lnTo>
                    <a:pt x="1441" y="997"/>
                  </a:lnTo>
                  <a:lnTo>
                    <a:pt x="1452" y="997"/>
                  </a:lnTo>
                  <a:lnTo>
                    <a:pt x="1462" y="997"/>
                  </a:lnTo>
                  <a:lnTo>
                    <a:pt x="1471" y="996"/>
                  </a:lnTo>
                  <a:lnTo>
                    <a:pt x="1477" y="994"/>
                  </a:lnTo>
                  <a:lnTo>
                    <a:pt x="1483" y="992"/>
                  </a:lnTo>
                  <a:lnTo>
                    <a:pt x="1488" y="990"/>
                  </a:lnTo>
                  <a:lnTo>
                    <a:pt x="1494" y="990"/>
                  </a:lnTo>
                  <a:lnTo>
                    <a:pt x="1502" y="984"/>
                  </a:lnTo>
                  <a:lnTo>
                    <a:pt x="1509" y="980"/>
                  </a:lnTo>
                  <a:lnTo>
                    <a:pt x="1517" y="973"/>
                  </a:lnTo>
                  <a:lnTo>
                    <a:pt x="1526" y="967"/>
                  </a:lnTo>
                  <a:lnTo>
                    <a:pt x="1532" y="959"/>
                  </a:lnTo>
                  <a:lnTo>
                    <a:pt x="1540" y="954"/>
                  </a:lnTo>
                  <a:lnTo>
                    <a:pt x="1545" y="946"/>
                  </a:lnTo>
                  <a:lnTo>
                    <a:pt x="1551" y="939"/>
                  </a:lnTo>
                  <a:lnTo>
                    <a:pt x="1557" y="929"/>
                  </a:lnTo>
                  <a:lnTo>
                    <a:pt x="1560" y="921"/>
                  </a:lnTo>
                  <a:lnTo>
                    <a:pt x="1564" y="914"/>
                  </a:lnTo>
                  <a:lnTo>
                    <a:pt x="1570" y="906"/>
                  </a:lnTo>
                  <a:lnTo>
                    <a:pt x="1574" y="899"/>
                  </a:lnTo>
                  <a:lnTo>
                    <a:pt x="1576" y="893"/>
                  </a:lnTo>
                  <a:lnTo>
                    <a:pt x="1579" y="887"/>
                  </a:lnTo>
                  <a:lnTo>
                    <a:pt x="1581" y="885"/>
                  </a:lnTo>
                  <a:lnTo>
                    <a:pt x="1583" y="883"/>
                  </a:lnTo>
                  <a:lnTo>
                    <a:pt x="1587" y="883"/>
                  </a:lnTo>
                  <a:lnTo>
                    <a:pt x="1591" y="883"/>
                  </a:lnTo>
                  <a:lnTo>
                    <a:pt x="1600" y="883"/>
                  </a:lnTo>
                  <a:lnTo>
                    <a:pt x="1604" y="882"/>
                  </a:lnTo>
                  <a:lnTo>
                    <a:pt x="1610" y="882"/>
                  </a:lnTo>
                  <a:lnTo>
                    <a:pt x="1616" y="880"/>
                  </a:lnTo>
                  <a:lnTo>
                    <a:pt x="1621" y="880"/>
                  </a:lnTo>
                  <a:lnTo>
                    <a:pt x="1627" y="880"/>
                  </a:lnTo>
                  <a:lnTo>
                    <a:pt x="1633" y="880"/>
                  </a:lnTo>
                  <a:lnTo>
                    <a:pt x="1640" y="878"/>
                  </a:lnTo>
                  <a:lnTo>
                    <a:pt x="1648" y="878"/>
                  </a:lnTo>
                  <a:lnTo>
                    <a:pt x="1654" y="876"/>
                  </a:lnTo>
                  <a:lnTo>
                    <a:pt x="1661" y="876"/>
                  </a:lnTo>
                  <a:lnTo>
                    <a:pt x="1669" y="874"/>
                  </a:lnTo>
                  <a:lnTo>
                    <a:pt x="1676" y="874"/>
                  </a:lnTo>
                  <a:lnTo>
                    <a:pt x="1684" y="872"/>
                  </a:lnTo>
                  <a:lnTo>
                    <a:pt x="1692" y="870"/>
                  </a:lnTo>
                  <a:lnTo>
                    <a:pt x="1699" y="868"/>
                  </a:lnTo>
                  <a:lnTo>
                    <a:pt x="1709" y="868"/>
                  </a:lnTo>
                  <a:lnTo>
                    <a:pt x="1716" y="864"/>
                  </a:lnTo>
                  <a:lnTo>
                    <a:pt x="1724" y="863"/>
                  </a:lnTo>
                  <a:lnTo>
                    <a:pt x="1731" y="861"/>
                  </a:lnTo>
                  <a:lnTo>
                    <a:pt x="1739" y="859"/>
                  </a:lnTo>
                  <a:lnTo>
                    <a:pt x="1745" y="857"/>
                  </a:lnTo>
                  <a:lnTo>
                    <a:pt x="1754" y="855"/>
                  </a:lnTo>
                  <a:lnTo>
                    <a:pt x="1762" y="851"/>
                  </a:lnTo>
                  <a:lnTo>
                    <a:pt x="1769" y="849"/>
                  </a:lnTo>
                  <a:lnTo>
                    <a:pt x="1775" y="845"/>
                  </a:lnTo>
                  <a:lnTo>
                    <a:pt x="1781" y="844"/>
                  </a:lnTo>
                  <a:lnTo>
                    <a:pt x="1787" y="840"/>
                  </a:lnTo>
                  <a:lnTo>
                    <a:pt x="1792" y="838"/>
                  </a:lnTo>
                  <a:lnTo>
                    <a:pt x="1798" y="832"/>
                  </a:lnTo>
                  <a:lnTo>
                    <a:pt x="1804" y="830"/>
                  </a:lnTo>
                  <a:lnTo>
                    <a:pt x="1809" y="826"/>
                  </a:lnTo>
                  <a:lnTo>
                    <a:pt x="1815" y="823"/>
                  </a:lnTo>
                  <a:lnTo>
                    <a:pt x="1823" y="815"/>
                  </a:lnTo>
                  <a:lnTo>
                    <a:pt x="1834" y="805"/>
                  </a:lnTo>
                  <a:lnTo>
                    <a:pt x="1842" y="798"/>
                  </a:lnTo>
                  <a:lnTo>
                    <a:pt x="1849" y="788"/>
                  </a:lnTo>
                  <a:lnTo>
                    <a:pt x="1851" y="783"/>
                  </a:lnTo>
                  <a:lnTo>
                    <a:pt x="1855" y="779"/>
                  </a:lnTo>
                  <a:lnTo>
                    <a:pt x="1857" y="773"/>
                  </a:lnTo>
                  <a:lnTo>
                    <a:pt x="1861" y="767"/>
                  </a:lnTo>
                  <a:lnTo>
                    <a:pt x="1863" y="762"/>
                  </a:lnTo>
                  <a:lnTo>
                    <a:pt x="1865" y="756"/>
                  </a:lnTo>
                  <a:lnTo>
                    <a:pt x="1866" y="750"/>
                  </a:lnTo>
                  <a:lnTo>
                    <a:pt x="1868" y="745"/>
                  </a:lnTo>
                  <a:lnTo>
                    <a:pt x="1870" y="739"/>
                  </a:lnTo>
                  <a:lnTo>
                    <a:pt x="1872" y="733"/>
                  </a:lnTo>
                  <a:lnTo>
                    <a:pt x="1872" y="728"/>
                  </a:lnTo>
                  <a:lnTo>
                    <a:pt x="1874" y="722"/>
                  </a:lnTo>
                  <a:lnTo>
                    <a:pt x="1876" y="716"/>
                  </a:lnTo>
                  <a:lnTo>
                    <a:pt x="1876" y="710"/>
                  </a:lnTo>
                  <a:lnTo>
                    <a:pt x="1878" y="703"/>
                  </a:lnTo>
                  <a:lnTo>
                    <a:pt x="1878" y="697"/>
                  </a:lnTo>
                  <a:lnTo>
                    <a:pt x="1878" y="690"/>
                  </a:lnTo>
                  <a:lnTo>
                    <a:pt x="1878" y="684"/>
                  </a:lnTo>
                  <a:lnTo>
                    <a:pt x="1878" y="676"/>
                  </a:lnTo>
                  <a:lnTo>
                    <a:pt x="1880" y="669"/>
                  </a:lnTo>
                  <a:lnTo>
                    <a:pt x="1878" y="661"/>
                  </a:lnTo>
                  <a:lnTo>
                    <a:pt x="1878" y="655"/>
                  </a:lnTo>
                  <a:lnTo>
                    <a:pt x="1878" y="648"/>
                  </a:lnTo>
                  <a:lnTo>
                    <a:pt x="1878" y="642"/>
                  </a:lnTo>
                  <a:lnTo>
                    <a:pt x="1876" y="634"/>
                  </a:lnTo>
                  <a:lnTo>
                    <a:pt x="1876" y="627"/>
                  </a:lnTo>
                  <a:lnTo>
                    <a:pt x="1874" y="619"/>
                  </a:lnTo>
                  <a:lnTo>
                    <a:pt x="1874" y="614"/>
                  </a:lnTo>
                  <a:lnTo>
                    <a:pt x="1872" y="606"/>
                  </a:lnTo>
                  <a:lnTo>
                    <a:pt x="1872" y="600"/>
                  </a:lnTo>
                  <a:lnTo>
                    <a:pt x="1870" y="593"/>
                  </a:lnTo>
                  <a:lnTo>
                    <a:pt x="1868" y="587"/>
                  </a:lnTo>
                  <a:lnTo>
                    <a:pt x="1866" y="579"/>
                  </a:lnTo>
                  <a:lnTo>
                    <a:pt x="1865" y="572"/>
                  </a:lnTo>
                  <a:lnTo>
                    <a:pt x="1863" y="566"/>
                  </a:lnTo>
                  <a:lnTo>
                    <a:pt x="1861" y="558"/>
                  </a:lnTo>
                  <a:lnTo>
                    <a:pt x="1857" y="553"/>
                  </a:lnTo>
                  <a:lnTo>
                    <a:pt x="1855" y="547"/>
                  </a:lnTo>
                  <a:lnTo>
                    <a:pt x="1853" y="541"/>
                  </a:lnTo>
                  <a:lnTo>
                    <a:pt x="1851" y="536"/>
                  </a:lnTo>
                  <a:lnTo>
                    <a:pt x="1847" y="528"/>
                  </a:lnTo>
                  <a:lnTo>
                    <a:pt x="1844" y="522"/>
                  </a:lnTo>
                  <a:lnTo>
                    <a:pt x="1842" y="517"/>
                  </a:lnTo>
                  <a:lnTo>
                    <a:pt x="1838" y="511"/>
                  </a:lnTo>
                  <a:lnTo>
                    <a:pt x="1832" y="501"/>
                  </a:lnTo>
                  <a:lnTo>
                    <a:pt x="1825" y="494"/>
                  </a:lnTo>
                  <a:lnTo>
                    <a:pt x="1815" y="484"/>
                  </a:lnTo>
                  <a:lnTo>
                    <a:pt x="1808" y="477"/>
                  </a:lnTo>
                  <a:lnTo>
                    <a:pt x="1798" y="469"/>
                  </a:lnTo>
                  <a:lnTo>
                    <a:pt x="1788" y="463"/>
                  </a:lnTo>
                  <a:lnTo>
                    <a:pt x="1779" y="456"/>
                  </a:lnTo>
                  <a:lnTo>
                    <a:pt x="1771" y="452"/>
                  </a:lnTo>
                  <a:lnTo>
                    <a:pt x="1762" y="448"/>
                  </a:lnTo>
                  <a:lnTo>
                    <a:pt x="1754" y="444"/>
                  </a:lnTo>
                  <a:lnTo>
                    <a:pt x="1745" y="441"/>
                  </a:lnTo>
                  <a:lnTo>
                    <a:pt x="1739" y="437"/>
                  </a:lnTo>
                  <a:lnTo>
                    <a:pt x="1731" y="435"/>
                  </a:lnTo>
                  <a:lnTo>
                    <a:pt x="1728" y="435"/>
                  </a:lnTo>
                  <a:lnTo>
                    <a:pt x="1718" y="433"/>
                  </a:lnTo>
                  <a:lnTo>
                    <a:pt x="1716" y="433"/>
                  </a:lnTo>
                  <a:lnTo>
                    <a:pt x="1716" y="431"/>
                  </a:lnTo>
                  <a:lnTo>
                    <a:pt x="1716" y="427"/>
                  </a:lnTo>
                  <a:lnTo>
                    <a:pt x="1718" y="422"/>
                  </a:lnTo>
                  <a:lnTo>
                    <a:pt x="1718" y="416"/>
                  </a:lnTo>
                  <a:lnTo>
                    <a:pt x="1720" y="408"/>
                  </a:lnTo>
                  <a:lnTo>
                    <a:pt x="1720" y="399"/>
                  </a:lnTo>
                  <a:lnTo>
                    <a:pt x="1720" y="393"/>
                  </a:lnTo>
                  <a:lnTo>
                    <a:pt x="1722" y="387"/>
                  </a:lnTo>
                  <a:lnTo>
                    <a:pt x="1722" y="382"/>
                  </a:lnTo>
                  <a:lnTo>
                    <a:pt x="1724" y="378"/>
                  </a:lnTo>
                  <a:lnTo>
                    <a:pt x="1724" y="370"/>
                  </a:lnTo>
                  <a:lnTo>
                    <a:pt x="1724" y="365"/>
                  </a:lnTo>
                  <a:lnTo>
                    <a:pt x="1724" y="357"/>
                  </a:lnTo>
                  <a:lnTo>
                    <a:pt x="1724" y="351"/>
                  </a:lnTo>
                  <a:lnTo>
                    <a:pt x="1722" y="344"/>
                  </a:lnTo>
                  <a:lnTo>
                    <a:pt x="1722" y="338"/>
                  </a:lnTo>
                  <a:lnTo>
                    <a:pt x="1722" y="330"/>
                  </a:lnTo>
                  <a:lnTo>
                    <a:pt x="1722" y="325"/>
                  </a:lnTo>
                  <a:lnTo>
                    <a:pt x="1722" y="319"/>
                  </a:lnTo>
                  <a:lnTo>
                    <a:pt x="1720" y="311"/>
                  </a:lnTo>
                  <a:lnTo>
                    <a:pt x="1720" y="306"/>
                  </a:lnTo>
                  <a:lnTo>
                    <a:pt x="1718" y="300"/>
                  </a:lnTo>
                  <a:lnTo>
                    <a:pt x="1716" y="292"/>
                  </a:lnTo>
                  <a:lnTo>
                    <a:pt x="1716" y="287"/>
                  </a:lnTo>
                  <a:lnTo>
                    <a:pt x="1714" y="281"/>
                  </a:lnTo>
                  <a:lnTo>
                    <a:pt x="1712" y="277"/>
                  </a:lnTo>
                  <a:lnTo>
                    <a:pt x="1711" y="269"/>
                  </a:lnTo>
                  <a:lnTo>
                    <a:pt x="1707" y="264"/>
                  </a:lnTo>
                  <a:lnTo>
                    <a:pt x="1705" y="258"/>
                  </a:lnTo>
                  <a:lnTo>
                    <a:pt x="1701" y="254"/>
                  </a:lnTo>
                  <a:lnTo>
                    <a:pt x="1693" y="245"/>
                  </a:lnTo>
                  <a:lnTo>
                    <a:pt x="1688" y="237"/>
                  </a:lnTo>
                  <a:lnTo>
                    <a:pt x="1678" y="228"/>
                  </a:lnTo>
                  <a:lnTo>
                    <a:pt x="1671" y="222"/>
                  </a:lnTo>
                  <a:lnTo>
                    <a:pt x="1659" y="214"/>
                  </a:lnTo>
                  <a:lnTo>
                    <a:pt x="1652" y="211"/>
                  </a:lnTo>
                  <a:lnTo>
                    <a:pt x="1646" y="207"/>
                  </a:lnTo>
                  <a:lnTo>
                    <a:pt x="1640" y="205"/>
                  </a:lnTo>
                  <a:lnTo>
                    <a:pt x="1635" y="201"/>
                  </a:lnTo>
                  <a:lnTo>
                    <a:pt x="1631" y="199"/>
                  </a:lnTo>
                  <a:lnTo>
                    <a:pt x="1619" y="197"/>
                  </a:lnTo>
                  <a:lnTo>
                    <a:pt x="1610" y="193"/>
                  </a:lnTo>
                  <a:lnTo>
                    <a:pt x="1604" y="192"/>
                  </a:lnTo>
                  <a:lnTo>
                    <a:pt x="1598" y="190"/>
                  </a:lnTo>
                  <a:lnTo>
                    <a:pt x="1593" y="188"/>
                  </a:lnTo>
                  <a:lnTo>
                    <a:pt x="1589" y="188"/>
                  </a:lnTo>
                  <a:lnTo>
                    <a:pt x="1578" y="188"/>
                  </a:lnTo>
                  <a:lnTo>
                    <a:pt x="1568" y="188"/>
                  </a:lnTo>
                  <a:lnTo>
                    <a:pt x="1562" y="186"/>
                  </a:lnTo>
                  <a:lnTo>
                    <a:pt x="1557" y="186"/>
                  </a:lnTo>
                  <a:lnTo>
                    <a:pt x="1551" y="186"/>
                  </a:lnTo>
                  <a:lnTo>
                    <a:pt x="1547" y="186"/>
                  </a:lnTo>
                  <a:lnTo>
                    <a:pt x="1536" y="186"/>
                  </a:lnTo>
                  <a:lnTo>
                    <a:pt x="1528" y="188"/>
                  </a:lnTo>
                  <a:lnTo>
                    <a:pt x="1519" y="188"/>
                  </a:lnTo>
                  <a:lnTo>
                    <a:pt x="1511" y="190"/>
                  </a:lnTo>
                  <a:lnTo>
                    <a:pt x="1502" y="190"/>
                  </a:lnTo>
                  <a:lnTo>
                    <a:pt x="1496" y="193"/>
                  </a:lnTo>
                  <a:lnTo>
                    <a:pt x="1488" y="195"/>
                  </a:lnTo>
                  <a:lnTo>
                    <a:pt x="1483" y="197"/>
                  </a:lnTo>
                  <a:lnTo>
                    <a:pt x="1477" y="197"/>
                  </a:lnTo>
                  <a:lnTo>
                    <a:pt x="1473" y="199"/>
                  </a:lnTo>
                  <a:lnTo>
                    <a:pt x="1467" y="201"/>
                  </a:lnTo>
                  <a:lnTo>
                    <a:pt x="1467" y="205"/>
                  </a:lnTo>
                  <a:lnTo>
                    <a:pt x="1465" y="201"/>
                  </a:lnTo>
                  <a:lnTo>
                    <a:pt x="1465" y="199"/>
                  </a:lnTo>
                  <a:lnTo>
                    <a:pt x="1464" y="193"/>
                  </a:lnTo>
                  <a:lnTo>
                    <a:pt x="1464" y="188"/>
                  </a:lnTo>
                  <a:lnTo>
                    <a:pt x="1462" y="178"/>
                  </a:lnTo>
                  <a:lnTo>
                    <a:pt x="1460" y="171"/>
                  </a:lnTo>
                  <a:lnTo>
                    <a:pt x="1458" y="165"/>
                  </a:lnTo>
                  <a:lnTo>
                    <a:pt x="1456" y="159"/>
                  </a:lnTo>
                  <a:lnTo>
                    <a:pt x="1454" y="154"/>
                  </a:lnTo>
                  <a:lnTo>
                    <a:pt x="1454" y="150"/>
                  </a:lnTo>
                  <a:lnTo>
                    <a:pt x="1450" y="142"/>
                  </a:lnTo>
                  <a:lnTo>
                    <a:pt x="1448" y="136"/>
                  </a:lnTo>
                  <a:lnTo>
                    <a:pt x="1446" y="131"/>
                  </a:lnTo>
                  <a:lnTo>
                    <a:pt x="1445" y="125"/>
                  </a:lnTo>
                  <a:lnTo>
                    <a:pt x="1443" y="117"/>
                  </a:lnTo>
                  <a:lnTo>
                    <a:pt x="1439" y="112"/>
                  </a:lnTo>
                  <a:lnTo>
                    <a:pt x="1437" y="106"/>
                  </a:lnTo>
                  <a:lnTo>
                    <a:pt x="1433" y="100"/>
                  </a:lnTo>
                  <a:lnTo>
                    <a:pt x="1429" y="93"/>
                  </a:lnTo>
                  <a:lnTo>
                    <a:pt x="1427" y="87"/>
                  </a:lnTo>
                  <a:lnTo>
                    <a:pt x="1424" y="81"/>
                  </a:lnTo>
                  <a:lnTo>
                    <a:pt x="1420" y="76"/>
                  </a:lnTo>
                  <a:lnTo>
                    <a:pt x="1416" y="70"/>
                  </a:lnTo>
                  <a:lnTo>
                    <a:pt x="1412" y="64"/>
                  </a:lnTo>
                  <a:lnTo>
                    <a:pt x="1408" y="58"/>
                  </a:lnTo>
                  <a:lnTo>
                    <a:pt x="1405" y="55"/>
                  </a:lnTo>
                  <a:lnTo>
                    <a:pt x="1397" y="49"/>
                  </a:lnTo>
                  <a:lnTo>
                    <a:pt x="1393" y="43"/>
                  </a:lnTo>
                  <a:lnTo>
                    <a:pt x="1386" y="39"/>
                  </a:lnTo>
                  <a:lnTo>
                    <a:pt x="1382" y="34"/>
                  </a:lnTo>
                  <a:lnTo>
                    <a:pt x="1376" y="30"/>
                  </a:lnTo>
                  <a:lnTo>
                    <a:pt x="1370" y="26"/>
                  </a:lnTo>
                  <a:lnTo>
                    <a:pt x="1365" y="24"/>
                  </a:lnTo>
                  <a:lnTo>
                    <a:pt x="1359" y="20"/>
                  </a:lnTo>
                  <a:lnTo>
                    <a:pt x="1351" y="17"/>
                  </a:lnTo>
                  <a:lnTo>
                    <a:pt x="1346" y="15"/>
                  </a:lnTo>
                  <a:lnTo>
                    <a:pt x="1338" y="11"/>
                  </a:lnTo>
                  <a:lnTo>
                    <a:pt x="1332" y="9"/>
                  </a:lnTo>
                  <a:lnTo>
                    <a:pt x="1325" y="7"/>
                  </a:lnTo>
                  <a:lnTo>
                    <a:pt x="1319" y="5"/>
                  </a:lnTo>
                  <a:lnTo>
                    <a:pt x="1311" y="3"/>
                  </a:lnTo>
                  <a:lnTo>
                    <a:pt x="1304" y="3"/>
                  </a:lnTo>
                  <a:lnTo>
                    <a:pt x="1296" y="1"/>
                  </a:lnTo>
                  <a:lnTo>
                    <a:pt x="1291" y="1"/>
                  </a:lnTo>
                  <a:lnTo>
                    <a:pt x="1283" y="1"/>
                  </a:lnTo>
                  <a:lnTo>
                    <a:pt x="1275" y="1"/>
                  </a:lnTo>
                  <a:lnTo>
                    <a:pt x="1268" y="0"/>
                  </a:lnTo>
                  <a:lnTo>
                    <a:pt x="1262" y="0"/>
                  </a:lnTo>
                  <a:lnTo>
                    <a:pt x="1254" y="0"/>
                  </a:lnTo>
                  <a:lnTo>
                    <a:pt x="1247" y="1"/>
                  </a:lnTo>
                  <a:lnTo>
                    <a:pt x="1239" y="1"/>
                  </a:lnTo>
                  <a:lnTo>
                    <a:pt x="1234" y="1"/>
                  </a:lnTo>
                  <a:lnTo>
                    <a:pt x="1226" y="3"/>
                  </a:lnTo>
                  <a:lnTo>
                    <a:pt x="1218" y="5"/>
                  </a:lnTo>
                  <a:lnTo>
                    <a:pt x="1211" y="5"/>
                  </a:lnTo>
                  <a:lnTo>
                    <a:pt x="1203" y="7"/>
                  </a:lnTo>
                  <a:lnTo>
                    <a:pt x="1197" y="9"/>
                  </a:lnTo>
                  <a:lnTo>
                    <a:pt x="1192" y="11"/>
                  </a:lnTo>
                  <a:lnTo>
                    <a:pt x="1184" y="13"/>
                  </a:lnTo>
                  <a:lnTo>
                    <a:pt x="1177" y="15"/>
                  </a:lnTo>
                  <a:lnTo>
                    <a:pt x="1171" y="19"/>
                  </a:lnTo>
                  <a:lnTo>
                    <a:pt x="1165" y="20"/>
                  </a:lnTo>
                  <a:lnTo>
                    <a:pt x="1158" y="24"/>
                  </a:lnTo>
                  <a:lnTo>
                    <a:pt x="1152" y="26"/>
                  </a:lnTo>
                  <a:lnTo>
                    <a:pt x="1146" y="30"/>
                  </a:lnTo>
                  <a:lnTo>
                    <a:pt x="1140" y="32"/>
                  </a:lnTo>
                  <a:lnTo>
                    <a:pt x="1135" y="36"/>
                  </a:lnTo>
                  <a:lnTo>
                    <a:pt x="1127" y="39"/>
                  </a:lnTo>
                  <a:lnTo>
                    <a:pt x="1121" y="41"/>
                  </a:lnTo>
                  <a:lnTo>
                    <a:pt x="1118" y="45"/>
                  </a:lnTo>
                  <a:lnTo>
                    <a:pt x="1108" y="53"/>
                  </a:lnTo>
                  <a:lnTo>
                    <a:pt x="1099" y="58"/>
                  </a:lnTo>
                  <a:lnTo>
                    <a:pt x="1091" y="64"/>
                  </a:lnTo>
                  <a:lnTo>
                    <a:pt x="1083" y="70"/>
                  </a:lnTo>
                  <a:lnTo>
                    <a:pt x="1078" y="74"/>
                  </a:lnTo>
                  <a:lnTo>
                    <a:pt x="1072" y="79"/>
                  </a:lnTo>
                  <a:lnTo>
                    <a:pt x="1063" y="89"/>
                  </a:lnTo>
                  <a:lnTo>
                    <a:pt x="1059" y="260"/>
                  </a:lnTo>
                  <a:lnTo>
                    <a:pt x="1066" y="252"/>
                  </a:lnTo>
                  <a:lnTo>
                    <a:pt x="1074" y="247"/>
                  </a:lnTo>
                  <a:lnTo>
                    <a:pt x="1082" y="239"/>
                  </a:lnTo>
                  <a:lnTo>
                    <a:pt x="1091" y="231"/>
                  </a:lnTo>
                  <a:lnTo>
                    <a:pt x="1095" y="226"/>
                  </a:lnTo>
                  <a:lnTo>
                    <a:pt x="1101" y="222"/>
                  </a:lnTo>
                  <a:lnTo>
                    <a:pt x="1106" y="216"/>
                  </a:lnTo>
                  <a:lnTo>
                    <a:pt x="1114" y="212"/>
                  </a:lnTo>
                  <a:lnTo>
                    <a:pt x="1120" y="207"/>
                  </a:lnTo>
                  <a:lnTo>
                    <a:pt x="1125" y="201"/>
                  </a:lnTo>
                  <a:lnTo>
                    <a:pt x="1133" y="197"/>
                  </a:lnTo>
                  <a:lnTo>
                    <a:pt x="1139" y="192"/>
                  </a:lnTo>
                  <a:lnTo>
                    <a:pt x="1146" y="186"/>
                  </a:lnTo>
                  <a:lnTo>
                    <a:pt x="1152" y="180"/>
                  </a:lnTo>
                  <a:lnTo>
                    <a:pt x="1159" y="176"/>
                  </a:lnTo>
                  <a:lnTo>
                    <a:pt x="1167" y="173"/>
                  </a:lnTo>
                  <a:lnTo>
                    <a:pt x="1173" y="167"/>
                  </a:lnTo>
                  <a:lnTo>
                    <a:pt x="1180" y="161"/>
                  </a:lnTo>
                  <a:lnTo>
                    <a:pt x="1186" y="157"/>
                  </a:lnTo>
                  <a:lnTo>
                    <a:pt x="1194" y="154"/>
                  </a:lnTo>
                  <a:lnTo>
                    <a:pt x="1199" y="150"/>
                  </a:lnTo>
                  <a:lnTo>
                    <a:pt x="1205" y="146"/>
                  </a:lnTo>
                  <a:lnTo>
                    <a:pt x="1213" y="144"/>
                  </a:lnTo>
                  <a:lnTo>
                    <a:pt x="1218" y="140"/>
                  </a:lnTo>
                  <a:lnTo>
                    <a:pt x="1226" y="136"/>
                  </a:lnTo>
                  <a:lnTo>
                    <a:pt x="1232" y="135"/>
                  </a:lnTo>
                  <a:lnTo>
                    <a:pt x="1237" y="133"/>
                  </a:lnTo>
                  <a:lnTo>
                    <a:pt x="1243" y="131"/>
                  </a:lnTo>
                  <a:lnTo>
                    <a:pt x="1247" y="129"/>
                  </a:lnTo>
                  <a:lnTo>
                    <a:pt x="1253" y="127"/>
                  </a:lnTo>
                  <a:lnTo>
                    <a:pt x="1258" y="127"/>
                  </a:lnTo>
                  <a:lnTo>
                    <a:pt x="1264" y="127"/>
                  </a:lnTo>
                  <a:lnTo>
                    <a:pt x="1273" y="125"/>
                  </a:lnTo>
                  <a:lnTo>
                    <a:pt x="1281" y="127"/>
                  </a:lnTo>
                  <a:lnTo>
                    <a:pt x="1289" y="129"/>
                  </a:lnTo>
                  <a:lnTo>
                    <a:pt x="1298" y="135"/>
                  </a:lnTo>
                  <a:lnTo>
                    <a:pt x="1304" y="138"/>
                  </a:lnTo>
                  <a:lnTo>
                    <a:pt x="1311" y="144"/>
                  </a:lnTo>
                  <a:lnTo>
                    <a:pt x="1315" y="150"/>
                  </a:lnTo>
                  <a:lnTo>
                    <a:pt x="1321" y="157"/>
                  </a:lnTo>
                  <a:lnTo>
                    <a:pt x="1325" y="167"/>
                  </a:lnTo>
                  <a:lnTo>
                    <a:pt x="1329" y="176"/>
                  </a:lnTo>
                  <a:lnTo>
                    <a:pt x="1329" y="180"/>
                  </a:lnTo>
                  <a:lnTo>
                    <a:pt x="1331" y="186"/>
                  </a:lnTo>
                  <a:lnTo>
                    <a:pt x="1332" y="192"/>
                  </a:lnTo>
                  <a:lnTo>
                    <a:pt x="1334" y="199"/>
                  </a:lnTo>
                  <a:lnTo>
                    <a:pt x="1334" y="205"/>
                  </a:lnTo>
                  <a:lnTo>
                    <a:pt x="1334" y="211"/>
                  </a:lnTo>
                  <a:lnTo>
                    <a:pt x="1336" y="216"/>
                  </a:lnTo>
                  <a:lnTo>
                    <a:pt x="1336" y="224"/>
                  </a:lnTo>
                  <a:lnTo>
                    <a:pt x="1336" y="230"/>
                  </a:lnTo>
                  <a:lnTo>
                    <a:pt x="1336" y="237"/>
                  </a:lnTo>
                  <a:lnTo>
                    <a:pt x="1336" y="243"/>
                  </a:lnTo>
                  <a:lnTo>
                    <a:pt x="1336" y="250"/>
                  </a:lnTo>
                  <a:lnTo>
                    <a:pt x="1336" y="258"/>
                  </a:lnTo>
                  <a:lnTo>
                    <a:pt x="1336" y="266"/>
                  </a:lnTo>
                  <a:lnTo>
                    <a:pt x="1336" y="271"/>
                  </a:lnTo>
                  <a:lnTo>
                    <a:pt x="1336" y="279"/>
                  </a:lnTo>
                  <a:lnTo>
                    <a:pt x="1334" y="287"/>
                  </a:lnTo>
                  <a:lnTo>
                    <a:pt x="1334" y="294"/>
                  </a:lnTo>
                  <a:lnTo>
                    <a:pt x="1334" y="302"/>
                  </a:lnTo>
                  <a:lnTo>
                    <a:pt x="1334" y="309"/>
                  </a:lnTo>
                  <a:lnTo>
                    <a:pt x="1332" y="315"/>
                  </a:lnTo>
                  <a:lnTo>
                    <a:pt x="1332" y="321"/>
                  </a:lnTo>
                  <a:lnTo>
                    <a:pt x="1331" y="328"/>
                  </a:lnTo>
                  <a:lnTo>
                    <a:pt x="1331" y="334"/>
                  </a:lnTo>
                  <a:lnTo>
                    <a:pt x="1329" y="340"/>
                  </a:lnTo>
                  <a:lnTo>
                    <a:pt x="1329" y="346"/>
                  </a:lnTo>
                  <a:lnTo>
                    <a:pt x="1327" y="353"/>
                  </a:lnTo>
                  <a:lnTo>
                    <a:pt x="1327" y="359"/>
                  </a:lnTo>
                  <a:lnTo>
                    <a:pt x="1327" y="365"/>
                  </a:lnTo>
                  <a:lnTo>
                    <a:pt x="1325" y="370"/>
                  </a:lnTo>
                  <a:lnTo>
                    <a:pt x="1325" y="374"/>
                  </a:lnTo>
                  <a:lnTo>
                    <a:pt x="1325" y="380"/>
                  </a:lnTo>
                  <a:lnTo>
                    <a:pt x="1323" y="387"/>
                  </a:lnTo>
                  <a:lnTo>
                    <a:pt x="1323" y="395"/>
                  </a:lnTo>
                  <a:lnTo>
                    <a:pt x="1323" y="393"/>
                  </a:lnTo>
                  <a:lnTo>
                    <a:pt x="1329" y="391"/>
                  </a:lnTo>
                  <a:lnTo>
                    <a:pt x="1331" y="389"/>
                  </a:lnTo>
                  <a:lnTo>
                    <a:pt x="1336" y="387"/>
                  </a:lnTo>
                  <a:lnTo>
                    <a:pt x="1340" y="384"/>
                  </a:lnTo>
                  <a:lnTo>
                    <a:pt x="1346" y="382"/>
                  </a:lnTo>
                  <a:lnTo>
                    <a:pt x="1351" y="378"/>
                  </a:lnTo>
                  <a:lnTo>
                    <a:pt x="1357" y="376"/>
                  </a:lnTo>
                  <a:lnTo>
                    <a:pt x="1365" y="372"/>
                  </a:lnTo>
                  <a:lnTo>
                    <a:pt x="1372" y="368"/>
                  </a:lnTo>
                  <a:lnTo>
                    <a:pt x="1380" y="365"/>
                  </a:lnTo>
                  <a:lnTo>
                    <a:pt x="1388" y="361"/>
                  </a:lnTo>
                  <a:lnTo>
                    <a:pt x="1397" y="355"/>
                  </a:lnTo>
                  <a:lnTo>
                    <a:pt x="1407" y="353"/>
                  </a:lnTo>
                  <a:lnTo>
                    <a:pt x="1414" y="347"/>
                  </a:lnTo>
                  <a:lnTo>
                    <a:pt x="1424" y="344"/>
                  </a:lnTo>
                  <a:lnTo>
                    <a:pt x="1431" y="340"/>
                  </a:lnTo>
                  <a:lnTo>
                    <a:pt x="1441" y="336"/>
                  </a:lnTo>
                  <a:lnTo>
                    <a:pt x="1450" y="332"/>
                  </a:lnTo>
                  <a:lnTo>
                    <a:pt x="1460" y="328"/>
                  </a:lnTo>
                  <a:lnTo>
                    <a:pt x="1469" y="325"/>
                  </a:lnTo>
                  <a:lnTo>
                    <a:pt x="1479" y="323"/>
                  </a:lnTo>
                  <a:lnTo>
                    <a:pt x="1488" y="319"/>
                  </a:lnTo>
                  <a:lnTo>
                    <a:pt x="1498" y="317"/>
                  </a:lnTo>
                  <a:lnTo>
                    <a:pt x="1505" y="313"/>
                  </a:lnTo>
                  <a:lnTo>
                    <a:pt x="1515" y="311"/>
                  </a:lnTo>
                  <a:lnTo>
                    <a:pt x="1522" y="309"/>
                  </a:lnTo>
                  <a:lnTo>
                    <a:pt x="1532" y="307"/>
                  </a:lnTo>
                  <a:lnTo>
                    <a:pt x="1540" y="307"/>
                  </a:lnTo>
                  <a:lnTo>
                    <a:pt x="1547" y="307"/>
                  </a:lnTo>
                  <a:lnTo>
                    <a:pt x="1553" y="306"/>
                  </a:lnTo>
                  <a:lnTo>
                    <a:pt x="1559" y="306"/>
                  </a:lnTo>
                  <a:lnTo>
                    <a:pt x="1564" y="306"/>
                  </a:lnTo>
                  <a:lnTo>
                    <a:pt x="1572" y="306"/>
                  </a:lnTo>
                  <a:lnTo>
                    <a:pt x="1576" y="306"/>
                  </a:lnTo>
                  <a:lnTo>
                    <a:pt x="1581" y="307"/>
                  </a:lnTo>
                  <a:lnTo>
                    <a:pt x="1585" y="309"/>
                  </a:lnTo>
                  <a:lnTo>
                    <a:pt x="1591" y="311"/>
                  </a:lnTo>
                  <a:lnTo>
                    <a:pt x="1597" y="315"/>
                  </a:lnTo>
                  <a:lnTo>
                    <a:pt x="1602" y="323"/>
                  </a:lnTo>
                  <a:lnTo>
                    <a:pt x="1606" y="328"/>
                  </a:lnTo>
                  <a:lnTo>
                    <a:pt x="1610" y="336"/>
                  </a:lnTo>
                  <a:lnTo>
                    <a:pt x="1610" y="344"/>
                  </a:lnTo>
                  <a:lnTo>
                    <a:pt x="1612" y="353"/>
                  </a:lnTo>
                  <a:lnTo>
                    <a:pt x="1610" y="363"/>
                  </a:lnTo>
                  <a:lnTo>
                    <a:pt x="1610" y="372"/>
                  </a:lnTo>
                  <a:lnTo>
                    <a:pt x="1608" y="382"/>
                  </a:lnTo>
                  <a:lnTo>
                    <a:pt x="1604" y="391"/>
                  </a:lnTo>
                  <a:lnTo>
                    <a:pt x="1600" y="401"/>
                  </a:lnTo>
                  <a:lnTo>
                    <a:pt x="1598" y="412"/>
                  </a:lnTo>
                  <a:lnTo>
                    <a:pt x="1593" y="420"/>
                  </a:lnTo>
                  <a:lnTo>
                    <a:pt x="1587" y="429"/>
                  </a:lnTo>
                  <a:lnTo>
                    <a:pt x="1581" y="437"/>
                  </a:lnTo>
                  <a:lnTo>
                    <a:pt x="1578" y="446"/>
                  </a:lnTo>
                  <a:lnTo>
                    <a:pt x="1570" y="454"/>
                  </a:lnTo>
                  <a:lnTo>
                    <a:pt x="1564" y="461"/>
                  </a:lnTo>
                  <a:lnTo>
                    <a:pt x="1559" y="467"/>
                  </a:lnTo>
                  <a:lnTo>
                    <a:pt x="1553" y="475"/>
                  </a:lnTo>
                  <a:lnTo>
                    <a:pt x="1547" y="479"/>
                  </a:lnTo>
                  <a:lnTo>
                    <a:pt x="1541" y="484"/>
                  </a:lnTo>
                  <a:lnTo>
                    <a:pt x="1536" y="488"/>
                  </a:lnTo>
                  <a:lnTo>
                    <a:pt x="1534" y="492"/>
                  </a:lnTo>
                  <a:lnTo>
                    <a:pt x="1528" y="496"/>
                  </a:lnTo>
                  <a:lnTo>
                    <a:pt x="1526" y="498"/>
                  </a:lnTo>
                  <a:lnTo>
                    <a:pt x="1526" y="498"/>
                  </a:lnTo>
                  <a:lnTo>
                    <a:pt x="1532" y="498"/>
                  </a:lnTo>
                  <a:lnTo>
                    <a:pt x="1534" y="498"/>
                  </a:lnTo>
                  <a:lnTo>
                    <a:pt x="1540" y="498"/>
                  </a:lnTo>
                  <a:lnTo>
                    <a:pt x="1543" y="499"/>
                  </a:lnTo>
                  <a:lnTo>
                    <a:pt x="1549" y="499"/>
                  </a:lnTo>
                  <a:lnTo>
                    <a:pt x="1555" y="499"/>
                  </a:lnTo>
                  <a:lnTo>
                    <a:pt x="1560" y="501"/>
                  </a:lnTo>
                  <a:lnTo>
                    <a:pt x="1568" y="501"/>
                  </a:lnTo>
                  <a:lnTo>
                    <a:pt x="1576" y="503"/>
                  </a:lnTo>
                  <a:lnTo>
                    <a:pt x="1583" y="505"/>
                  </a:lnTo>
                  <a:lnTo>
                    <a:pt x="1591" y="507"/>
                  </a:lnTo>
                  <a:lnTo>
                    <a:pt x="1600" y="509"/>
                  </a:lnTo>
                  <a:lnTo>
                    <a:pt x="1608" y="511"/>
                  </a:lnTo>
                  <a:lnTo>
                    <a:pt x="1616" y="513"/>
                  </a:lnTo>
                  <a:lnTo>
                    <a:pt x="1625" y="515"/>
                  </a:lnTo>
                  <a:lnTo>
                    <a:pt x="1633" y="517"/>
                  </a:lnTo>
                  <a:lnTo>
                    <a:pt x="1642" y="520"/>
                  </a:lnTo>
                  <a:lnTo>
                    <a:pt x="1650" y="522"/>
                  </a:lnTo>
                  <a:lnTo>
                    <a:pt x="1659" y="526"/>
                  </a:lnTo>
                  <a:lnTo>
                    <a:pt x="1669" y="530"/>
                  </a:lnTo>
                  <a:lnTo>
                    <a:pt x="1676" y="534"/>
                  </a:lnTo>
                  <a:lnTo>
                    <a:pt x="1684" y="536"/>
                  </a:lnTo>
                  <a:lnTo>
                    <a:pt x="1692" y="539"/>
                  </a:lnTo>
                  <a:lnTo>
                    <a:pt x="1699" y="543"/>
                  </a:lnTo>
                  <a:lnTo>
                    <a:pt x="1707" y="549"/>
                  </a:lnTo>
                  <a:lnTo>
                    <a:pt x="1714" y="553"/>
                  </a:lnTo>
                  <a:lnTo>
                    <a:pt x="1720" y="556"/>
                  </a:lnTo>
                  <a:lnTo>
                    <a:pt x="1726" y="562"/>
                  </a:lnTo>
                  <a:lnTo>
                    <a:pt x="1733" y="568"/>
                  </a:lnTo>
                  <a:lnTo>
                    <a:pt x="1737" y="574"/>
                  </a:lnTo>
                  <a:lnTo>
                    <a:pt x="1741" y="579"/>
                  </a:lnTo>
                  <a:lnTo>
                    <a:pt x="1745" y="585"/>
                  </a:lnTo>
                  <a:lnTo>
                    <a:pt x="1750" y="593"/>
                  </a:lnTo>
                  <a:lnTo>
                    <a:pt x="1752" y="598"/>
                  </a:lnTo>
                  <a:lnTo>
                    <a:pt x="1756" y="606"/>
                  </a:lnTo>
                  <a:lnTo>
                    <a:pt x="1758" y="612"/>
                  </a:lnTo>
                  <a:lnTo>
                    <a:pt x="1760" y="619"/>
                  </a:lnTo>
                  <a:lnTo>
                    <a:pt x="1760" y="625"/>
                  </a:lnTo>
                  <a:lnTo>
                    <a:pt x="1762" y="633"/>
                  </a:lnTo>
                  <a:lnTo>
                    <a:pt x="1762" y="640"/>
                  </a:lnTo>
                  <a:lnTo>
                    <a:pt x="1762" y="648"/>
                  </a:lnTo>
                  <a:lnTo>
                    <a:pt x="1762" y="653"/>
                  </a:lnTo>
                  <a:lnTo>
                    <a:pt x="1760" y="661"/>
                  </a:lnTo>
                  <a:lnTo>
                    <a:pt x="1760" y="669"/>
                  </a:lnTo>
                  <a:lnTo>
                    <a:pt x="1758" y="674"/>
                  </a:lnTo>
                  <a:lnTo>
                    <a:pt x="1756" y="682"/>
                  </a:lnTo>
                  <a:lnTo>
                    <a:pt x="1752" y="688"/>
                  </a:lnTo>
                  <a:lnTo>
                    <a:pt x="1750" y="693"/>
                  </a:lnTo>
                  <a:lnTo>
                    <a:pt x="1747" y="701"/>
                  </a:lnTo>
                  <a:lnTo>
                    <a:pt x="1743" y="707"/>
                  </a:lnTo>
                  <a:lnTo>
                    <a:pt x="1739" y="712"/>
                  </a:lnTo>
                  <a:lnTo>
                    <a:pt x="1735" y="718"/>
                  </a:lnTo>
                  <a:lnTo>
                    <a:pt x="1731" y="724"/>
                  </a:lnTo>
                  <a:lnTo>
                    <a:pt x="1726" y="728"/>
                  </a:lnTo>
                  <a:lnTo>
                    <a:pt x="1720" y="731"/>
                  </a:lnTo>
                  <a:lnTo>
                    <a:pt x="1714" y="735"/>
                  </a:lnTo>
                  <a:lnTo>
                    <a:pt x="1711" y="741"/>
                  </a:lnTo>
                  <a:lnTo>
                    <a:pt x="1705" y="743"/>
                  </a:lnTo>
                  <a:lnTo>
                    <a:pt x="1699" y="747"/>
                  </a:lnTo>
                  <a:lnTo>
                    <a:pt x="1693" y="750"/>
                  </a:lnTo>
                  <a:lnTo>
                    <a:pt x="1688" y="754"/>
                  </a:lnTo>
                  <a:lnTo>
                    <a:pt x="1680" y="756"/>
                  </a:lnTo>
                  <a:lnTo>
                    <a:pt x="1673" y="756"/>
                  </a:lnTo>
                  <a:lnTo>
                    <a:pt x="1665" y="758"/>
                  </a:lnTo>
                  <a:lnTo>
                    <a:pt x="1657" y="758"/>
                  </a:lnTo>
                  <a:lnTo>
                    <a:pt x="1650" y="758"/>
                  </a:lnTo>
                  <a:lnTo>
                    <a:pt x="1644" y="758"/>
                  </a:lnTo>
                  <a:lnTo>
                    <a:pt x="1636" y="756"/>
                  </a:lnTo>
                  <a:lnTo>
                    <a:pt x="1629" y="756"/>
                  </a:lnTo>
                  <a:lnTo>
                    <a:pt x="1621" y="754"/>
                  </a:lnTo>
                  <a:lnTo>
                    <a:pt x="1616" y="752"/>
                  </a:lnTo>
                  <a:lnTo>
                    <a:pt x="1608" y="750"/>
                  </a:lnTo>
                  <a:lnTo>
                    <a:pt x="1600" y="748"/>
                  </a:lnTo>
                  <a:lnTo>
                    <a:pt x="1593" y="747"/>
                  </a:lnTo>
                  <a:lnTo>
                    <a:pt x="1587" y="745"/>
                  </a:lnTo>
                  <a:lnTo>
                    <a:pt x="1579" y="743"/>
                  </a:lnTo>
                  <a:lnTo>
                    <a:pt x="1574" y="741"/>
                  </a:lnTo>
                  <a:lnTo>
                    <a:pt x="1566" y="739"/>
                  </a:lnTo>
                  <a:lnTo>
                    <a:pt x="1560" y="735"/>
                  </a:lnTo>
                  <a:lnTo>
                    <a:pt x="1555" y="733"/>
                  </a:lnTo>
                  <a:lnTo>
                    <a:pt x="1549" y="731"/>
                  </a:lnTo>
                  <a:lnTo>
                    <a:pt x="1538" y="726"/>
                  </a:lnTo>
                  <a:lnTo>
                    <a:pt x="1530" y="722"/>
                  </a:lnTo>
                  <a:lnTo>
                    <a:pt x="1522" y="718"/>
                  </a:lnTo>
                  <a:lnTo>
                    <a:pt x="1519" y="716"/>
                  </a:lnTo>
                  <a:lnTo>
                    <a:pt x="1515" y="714"/>
                  </a:lnTo>
                  <a:lnTo>
                    <a:pt x="1513" y="714"/>
                  </a:lnTo>
                  <a:lnTo>
                    <a:pt x="1513" y="718"/>
                  </a:lnTo>
                  <a:lnTo>
                    <a:pt x="1513" y="722"/>
                  </a:lnTo>
                  <a:lnTo>
                    <a:pt x="1511" y="729"/>
                  </a:lnTo>
                  <a:lnTo>
                    <a:pt x="1509" y="737"/>
                  </a:lnTo>
                  <a:lnTo>
                    <a:pt x="1507" y="745"/>
                  </a:lnTo>
                  <a:lnTo>
                    <a:pt x="1505" y="750"/>
                  </a:lnTo>
                  <a:lnTo>
                    <a:pt x="1503" y="756"/>
                  </a:lnTo>
                  <a:lnTo>
                    <a:pt x="1502" y="762"/>
                  </a:lnTo>
                  <a:lnTo>
                    <a:pt x="1502" y="767"/>
                  </a:lnTo>
                  <a:lnTo>
                    <a:pt x="1498" y="771"/>
                  </a:lnTo>
                  <a:lnTo>
                    <a:pt x="1496" y="777"/>
                  </a:lnTo>
                  <a:lnTo>
                    <a:pt x="1494" y="783"/>
                  </a:lnTo>
                  <a:lnTo>
                    <a:pt x="1492" y="788"/>
                  </a:lnTo>
                  <a:lnTo>
                    <a:pt x="1488" y="792"/>
                  </a:lnTo>
                  <a:lnTo>
                    <a:pt x="1486" y="798"/>
                  </a:lnTo>
                  <a:lnTo>
                    <a:pt x="1483" y="804"/>
                  </a:lnTo>
                  <a:lnTo>
                    <a:pt x="1479" y="809"/>
                  </a:lnTo>
                  <a:lnTo>
                    <a:pt x="1471" y="817"/>
                  </a:lnTo>
                  <a:lnTo>
                    <a:pt x="1464" y="826"/>
                  </a:lnTo>
                  <a:lnTo>
                    <a:pt x="1454" y="836"/>
                  </a:lnTo>
                  <a:lnTo>
                    <a:pt x="1446" y="844"/>
                  </a:lnTo>
                  <a:lnTo>
                    <a:pt x="1439" y="845"/>
                  </a:lnTo>
                  <a:lnTo>
                    <a:pt x="1433" y="847"/>
                  </a:lnTo>
                  <a:lnTo>
                    <a:pt x="1427" y="849"/>
                  </a:lnTo>
                  <a:lnTo>
                    <a:pt x="1422" y="851"/>
                  </a:lnTo>
                  <a:lnTo>
                    <a:pt x="1414" y="851"/>
                  </a:lnTo>
                  <a:lnTo>
                    <a:pt x="1408" y="853"/>
                  </a:lnTo>
                  <a:lnTo>
                    <a:pt x="1401" y="853"/>
                  </a:lnTo>
                  <a:lnTo>
                    <a:pt x="1395" y="853"/>
                  </a:lnTo>
                  <a:lnTo>
                    <a:pt x="1388" y="853"/>
                  </a:lnTo>
                  <a:lnTo>
                    <a:pt x="1382" y="853"/>
                  </a:lnTo>
                  <a:lnTo>
                    <a:pt x="1374" y="853"/>
                  </a:lnTo>
                  <a:lnTo>
                    <a:pt x="1369" y="853"/>
                  </a:lnTo>
                  <a:lnTo>
                    <a:pt x="1361" y="851"/>
                  </a:lnTo>
                  <a:lnTo>
                    <a:pt x="1355" y="851"/>
                  </a:lnTo>
                  <a:lnTo>
                    <a:pt x="1350" y="849"/>
                  </a:lnTo>
                  <a:lnTo>
                    <a:pt x="1344" y="849"/>
                  </a:lnTo>
                  <a:lnTo>
                    <a:pt x="1336" y="847"/>
                  </a:lnTo>
                  <a:lnTo>
                    <a:pt x="1331" y="847"/>
                  </a:lnTo>
                  <a:lnTo>
                    <a:pt x="1325" y="845"/>
                  </a:lnTo>
                  <a:lnTo>
                    <a:pt x="1319" y="844"/>
                  </a:lnTo>
                  <a:lnTo>
                    <a:pt x="1310" y="842"/>
                  </a:lnTo>
                  <a:lnTo>
                    <a:pt x="1300" y="838"/>
                  </a:lnTo>
                  <a:lnTo>
                    <a:pt x="1292" y="836"/>
                  </a:lnTo>
                  <a:lnTo>
                    <a:pt x="1289" y="834"/>
                  </a:lnTo>
                  <a:lnTo>
                    <a:pt x="1285" y="832"/>
                  </a:lnTo>
                  <a:lnTo>
                    <a:pt x="1283" y="834"/>
                  </a:lnTo>
                  <a:lnTo>
                    <a:pt x="1283" y="840"/>
                  </a:lnTo>
                  <a:lnTo>
                    <a:pt x="1283" y="844"/>
                  </a:lnTo>
                  <a:lnTo>
                    <a:pt x="1283" y="847"/>
                  </a:lnTo>
                  <a:lnTo>
                    <a:pt x="1283" y="853"/>
                  </a:lnTo>
                  <a:lnTo>
                    <a:pt x="1283" y="859"/>
                  </a:lnTo>
                  <a:lnTo>
                    <a:pt x="1281" y="864"/>
                  </a:lnTo>
                  <a:lnTo>
                    <a:pt x="1279" y="870"/>
                  </a:lnTo>
                  <a:lnTo>
                    <a:pt x="1279" y="878"/>
                  </a:lnTo>
                  <a:lnTo>
                    <a:pt x="1277" y="885"/>
                  </a:lnTo>
                  <a:lnTo>
                    <a:pt x="1275" y="893"/>
                  </a:lnTo>
                  <a:lnTo>
                    <a:pt x="1273" y="902"/>
                  </a:lnTo>
                  <a:lnTo>
                    <a:pt x="1272" y="910"/>
                  </a:lnTo>
                  <a:lnTo>
                    <a:pt x="1270" y="921"/>
                  </a:lnTo>
                  <a:lnTo>
                    <a:pt x="1266" y="929"/>
                  </a:lnTo>
                  <a:lnTo>
                    <a:pt x="1264" y="939"/>
                  </a:lnTo>
                  <a:lnTo>
                    <a:pt x="1260" y="946"/>
                  </a:lnTo>
                  <a:lnTo>
                    <a:pt x="1256" y="956"/>
                  </a:lnTo>
                  <a:lnTo>
                    <a:pt x="1251" y="965"/>
                  </a:lnTo>
                  <a:lnTo>
                    <a:pt x="1247" y="975"/>
                  </a:lnTo>
                  <a:lnTo>
                    <a:pt x="1241" y="982"/>
                  </a:lnTo>
                  <a:lnTo>
                    <a:pt x="1237" y="994"/>
                  </a:lnTo>
                  <a:lnTo>
                    <a:pt x="1230" y="1001"/>
                  </a:lnTo>
                  <a:lnTo>
                    <a:pt x="1222" y="1009"/>
                  </a:lnTo>
                  <a:lnTo>
                    <a:pt x="1216" y="1016"/>
                  </a:lnTo>
                  <a:lnTo>
                    <a:pt x="1209" y="1024"/>
                  </a:lnTo>
                  <a:lnTo>
                    <a:pt x="1199" y="1032"/>
                  </a:lnTo>
                  <a:lnTo>
                    <a:pt x="1192" y="1039"/>
                  </a:lnTo>
                  <a:lnTo>
                    <a:pt x="1182" y="1045"/>
                  </a:lnTo>
                  <a:lnTo>
                    <a:pt x="1173" y="1051"/>
                  </a:lnTo>
                  <a:lnTo>
                    <a:pt x="1167" y="1053"/>
                  </a:lnTo>
                  <a:lnTo>
                    <a:pt x="1161" y="1054"/>
                  </a:lnTo>
                  <a:lnTo>
                    <a:pt x="1156" y="1056"/>
                  </a:lnTo>
                  <a:lnTo>
                    <a:pt x="1150" y="1060"/>
                  </a:lnTo>
                  <a:lnTo>
                    <a:pt x="1142" y="1060"/>
                  </a:lnTo>
                  <a:lnTo>
                    <a:pt x="1137" y="1062"/>
                  </a:lnTo>
                  <a:lnTo>
                    <a:pt x="1131" y="1064"/>
                  </a:lnTo>
                  <a:lnTo>
                    <a:pt x="1125" y="1066"/>
                  </a:lnTo>
                  <a:lnTo>
                    <a:pt x="1118" y="1068"/>
                  </a:lnTo>
                  <a:lnTo>
                    <a:pt x="1112" y="1068"/>
                  </a:lnTo>
                  <a:lnTo>
                    <a:pt x="1104" y="1070"/>
                  </a:lnTo>
                  <a:lnTo>
                    <a:pt x="1099" y="1072"/>
                  </a:lnTo>
                  <a:lnTo>
                    <a:pt x="1093" y="1072"/>
                  </a:lnTo>
                  <a:lnTo>
                    <a:pt x="1085" y="1074"/>
                  </a:lnTo>
                  <a:lnTo>
                    <a:pt x="1080" y="1074"/>
                  </a:lnTo>
                  <a:lnTo>
                    <a:pt x="1074" y="1075"/>
                  </a:lnTo>
                  <a:lnTo>
                    <a:pt x="1066" y="1075"/>
                  </a:lnTo>
                  <a:lnTo>
                    <a:pt x="1059" y="1075"/>
                  </a:lnTo>
                  <a:lnTo>
                    <a:pt x="1051" y="1075"/>
                  </a:lnTo>
                  <a:lnTo>
                    <a:pt x="1045" y="1077"/>
                  </a:lnTo>
                  <a:lnTo>
                    <a:pt x="1038" y="1077"/>
                  </a:lnTo>
                  <a:lnTo>
                    <a:pt x="1030" y="1077"/>
                  </a:lnTo>
                  <a:lnTo>
                    <a:pt x="1023" y="1077"/>
                  </a:lnTo>
                  <a:lnTo>
                    <a:pt x="1017" y="1077"/>
                  </a:lnTo>
                  <a:lnTo>
                    <a:pt x="1009" y="1075"/>
                  </a:lnTo>
                  <a:lnTo>
                    <a:pt x="1004" y="1075"/>
                  </a:lnTo>
                  <a:lnTo>
                    <a:pt x="996" y="1075"/>
                  </a:lnTo>
                  <a:lnTo>
                    <a:pt x="990" y="1075"/>
                  </a:lnTo>
                  <a:lnTo>
                    <a:pt x="983" y="1075"/>
                  </a:lnTo>
                  <a:lnTo>
                    <a:pt x="977" y="1075"/>
                  </a:lnTo>
                  <a:lnTo>
                    <a:pt x="969" y="1075"/>
                  </a:lnTo>
                  <a:lnTo>
                    <a:pt x="964" y="1075"/>
                  </a:lnTo>
                  <a:lnTo>
                    <a:pt x="956" y="1074"/>
                  </a:lnTo>
                  <a:lnTo>
                    <a:pt x="949" y="1074"/>
                  </a:lnTo>
                  <a:lnTo>
                    <a:pt x="943" y="1072"/>
                  </a:lnTo>
                  <a:lnTo>
                    <a:pt x="937" y="1072"/>
                  </a:lnTo>
                  <a:lnTo>
                    <a:pt x="931" y="1072"/>
                  </a:lnTo>
                  <a:lnTo>
                    <a:pt x="926" y="1070"/>
                  </a:lnTo>
                  <a:lnTo>
                    <a:pt x="920" y="1068"/>
                  </a:lnTo>
                  <a:lnTo>
                    <a:pt x="914" y="1068"/>
                  </a:lnTo>
                  <a:lnTo>
                    <a:pt x="909" y="1068"/>
                  </a:lnTo>
                  <a:lnTo>
                    <a:pt x="903" y="1066"/>
                  </a:lnTo>
                  <a:lnTo>
                    <a:pt x="897" y="1066"/>
                  </a:lnTo>
                  <a:lnTo>
                    <a:pt x="892" y="1066"/>
                  </a:lnTo>
                  <a:lnTo>
                    <a:pt x="882" y="1064"/>
                  </a:lnTo>
                  <a:lnTo>
                    <a:pt x="874" y="1062"/>
                  </a:lnTo>
                  <a:lnTo>
                    <a:pt x="865" y="1060"/>
                  </a:lnTo>
                  <a:lnTo>
                    <a:pt x="857" y="1060"/>
                  </a:lnTo>
                  <a:lnTo>
                    <a:pt x="852" y="1058"/>
                  </a:lnTo>
                  <a:lnTo>
                    <a:pt x="848" y="1058"/>
                  </a:lnTo>
                  <a:lnTo>
                    <a:pt x="840" y="1056"/>
                  </a:lnTo>
                  <a:lnTo>
                    <a:pt x="838" y="1056"/>
                  </a:lnTo>
                  <a:lnTo>
                    <a:pt x="836" y="1056"/>
                  </a:lnTo>
                  <a:lnTo>
                    <a:pt x="833" y="1060"/>
                  </a:lnTo>
                  <a:lnTo>
                    <a:pt x="829" y="1066"/>
                  </a:lnTo>
                  <a:lnTo>
                    <a:pt x="823" y="1075"/>
                  </a:lnTo>
                  <a:lnTo>
                    <a:pt x="815" y="1083"/>
                  </a:lnTo>
                  <a:lnTo>
                    <a:pt x="808" y="1094"/>
                  </a:lnTo>
                  <a:lnTo>
                    <a:pt x="802" y="1098"/>
                  </a:lnTo>
                  <a:lnTo>
                    <a:pt x="798" y="1104"/>
                  </a:lnTo>
                  <a:lnTo>
                    <a:pt x="793" y="1110"/>
                  </a:lnTo>
                  <a:lnTo>
                    <a:pt x="789" y="1115"/>
                  </a:lnTo>
                  <a:lnTo>
                    <a:pt x="781" y="1121"/>
                  </a:lnTo>
                  <a:lnTo>
                    <a:pt x="776" y="1125"/>
                  </a:lnTo>
                  <a:lnTo>
                    <a:pt x="768" y="1131"/>
                  </a:lnTo>
                  <a:lnTo>
                    <a:pt x="762" y="1136"/>
                  </a:lnTo>
                  <a:lnTo>
                    <a:pt x="757" y="1140"/>
                  </a:lnTo>
                  <a:lnTo>
                    <a:pt x="749" y="1146"/>
                  </a:lnTo>
                  <a:lnTo>
                    <a:pt x="743" y="1150"/>
                  </a:lnTo>
                  <a:lnTo>
                    <a:pt x="738" y="1155"/>
                  </a:lnTo>
                  <a:lnTo>
                    <a:pt x="730" y="1157"/>
                  </a:lnTo>
                  <a:lnTo>
                    <a:pt x="722" y="1161"/>
                  </a:lnTo>
                  <a:lnTo>
                    <a:pt x="715" y="1163"/>
                  </a:lnTo>
                  <a:lnTo>
                    <a:pt x="709" y="1165"/>
                  </a:lnTo>
                  <a:lnTo>
                    <a:pt x="701" y="1165"/>
                  </a:lnTo>
                  <a:lnTo>
                    <a:pt x="694" y="1167"/>
                  </a:lnTo>
                  <a:lnTo>
                    <a:pt x="686" y="1167"/>
                  </a:lnTo>
                  <a:lnTo>
                    <a:pt x="679" y="1167"/>
                  </a:lnTo>
                  <a:lnTo>
                    <a:pt x="671" y="1163"/>
                  </a:lnTo>
                  <a:lnTo>
                    <a:pt x="663" y="1161"/>
                  </a:lnTo>
                  <a:lnTo>
                    <a:pt x="656" y="1159"/>
                  </a:lnTo>
                  <a:lnTo>
                    <a:pt x="648" y="1155"/>
                  </a:lnTo>
                  <a:lnTo>
                    <a:pt x="641" y="1151"/>
                  </a:lnTo>
                  <a:lnTo>
                    <a:pt x="635" y="1146"/>
                  </a:lnTo>
                  <a:lnTo>
                    <a:pt x="627" y="1140"/>
                  </a:lnTo>
                  <a:lnTo>
                    <a:pt x="620" y="1134"/>
                  </a:lnTo>
                  <a:lnTo>
                    <a:pt x="612" y="1129"/>
                  </a:lnTo>
                  <a:lnTo>
                    <a:pt x="605" y="1121"/>
                  </a:lnTo>
                  <a:lnTo>
                    <a:pt x="597" y="1115"/>
                  </a:lnTo>
                  <a:lnTo>
                    <a:pt x="591" y="1110"/>
                  </a:lnTo>
                  <a:lnTo>
                    <a:pt x="586" y="1102"/>
                  </a:lnTo>
                  <a:lnTo>
                    <a:pt x="580" y="1094"/>
                  </a:lnTo>
                  <a:lnTo>
                    <a:pt x="574" y="1087"/>
                  </a:lnTo>
                  <a:lnTo>
                    <a:pt x="568" y="1081"/>
                  </a:lnTo>
                  <a:lnTo>
                    <a:pt x="563" y="1074"/>
                  </a:lnTo>
                  <a:lnTo>
                    <a:pt x="557" y="1066"/>
                  </a:lnTo>
                  <a:lnTo>
                    <a:pt x="551" y="1058"/>
                  </a:lnTo>
                  <a:lnTo>
                    <a:pt x="548" y="1051"/>
                  </a:lnTo>
                  <a:lnTo>
                    <a:pt x="542" y="1045"/>
                  </a:lnTo>
                  <a:lnTo>
                    <a:pt x="538" y="1037"/>
                  </a:lnTo>
                  <a:lnTo>
                    <a:pt x="534" y="1032"/>
                  </a:lnTo>
                  <a:lnTo>
                    <a:pt x="532" y="1028"/>
                  </a:lnTo>
                  <a:lnTo>
                    <a:pt x="529" y="1022"/>
                  </a:lnTo>
                  <a:lnTo>
                    <a:pt x="525" y="1016"/>
                  </a:lnTo>
                  <a:lnTo>
                    <a:pt x="523" y="1013"/>
                  </a:lnTo>
                  <a:lnTo>
                    <a:pt x="521" y="1011"/>
                  </a:lnTo>
                  <a:lnTo>
                    <a:pt x="519" y="1005"/>
                  </a:lnTo>
                  <a:lnTo>
                    <a:pt x="519" y="1005"/>
                  </a:lnTo>
                  <a:lnTo>
                    <a:pt x="515" y="1005"/>
                  </a:lnTo>
                  <a:lnTo>
                    <a:pt x="510" y="1007"/>
                  </a:lnTo>
                  <a:lnTo>
                    <a:pt x="504" y="1007"/>
                  </a:lnTo>
                  <a:lnTo>
                    <a:pt x="500" y="1009"/>
                  </a:lnTo>
                  <a:lnTo>
                    <a:pt x="494" y="1009"/>
                  </a:lnTo>
                  <a:lnTo>
                    <a:pt x="489" y="1011"/>
                  </a:lnTo>
                  <a:lnTo>
                    <a:pt x="481" y="1013"/>
                  </a:lnTo>
                  <a:lnTo>
                    <a:pt x="473" y="1015"/>
                  </a:lnTo>
                  <a:lnTo>
                    <a:pt x="464" y="1015"/>
                  </a:lnTo>
                  <a:lnTo>
                    <a:pt x="456" y="1018"/>
                  </a:lnTo>
                  <a:lnTo>
                    <a:pt x="447" y="1020"/>
                  </a:lnTo>
                  <a:lnTo>
                    <a:pt x="437" y="1022"/>
                  </a:lnTo>
                  <a:lnTo>
                    <a:pt x="426" y="1024"/>
                  </a:lnTo>
                  <a:lnTo>
                    <a:pt x="416" y="1026"/>
                  </a:lnTo>
                  <a:lnTo>
                    <a:pt x="411" y="1026"/>
                  </a:lnTo>
                  <a:lnTo>
                    <a:pt x="405" y="1028"/>
                  </a:lnTo>
                  <a:lnTo>
                    <a:pt x="399" y="1028"/>
                  </a:lnTo>
                  <a:lnTo>
                    <a:pt x="394" y="1030"/>
                  </a:lnTo>
                  <a:lnTo>
                    <a:pt x="388" y="1030"/>
                  </a:lnTo>
                  <a:lnTo>
                    <a:pt x="382" y="1032"/>
                  </a:lnTo>
                  <a:lnTo>
                    <a:pt x="377" y="1032"/>
                  </a:lnTo>
                  <a:lnTo>
                    <a:pt x="373" y="1034"/>
                  </a:lnTo>
                  <a:lnTo>
                    <a:pt x="367" y="1034"/>
                  </a:lnTo>
                  <a:lnTo>
                    <a:pt x="361" y="1034"/>
                  </a:lnTo>
                  <a:lnTo>
                    <a:pt x="356" y="1034"/>
                  </a:lnTo>
                  <a:lnTo>
                    <a:pt x="350" y="1035"/>
                  </a:lnTo>
                  <a:lnTo>
                    <a:pt x="344" y="1035"/>
                  </a:lnTo>
                  <a:lnTo>
                    <a:pt x="338" y="1035"/>
                  </a:lnTo>
                  <a:lnTo>
                    <a:pt x="331" y="1037"/>
                  </a:lnTo>
                  <a:lnTo>
                    <a:pt x="325" y="1037"/>
                  </a:lnTo>
                  <a:lnTo>
                    <a:pt x="319" y="1037"/>
                  </a:lnTo>
                  <a:lnTo>
                    <a:pt x="314" y="1037"/>
                  </a:lnTo>
                  <a:lnTo>
                    <a:pt x="308" y="1037"/>
                  </a:lnTo>
                  <a:lnTo>
                    <a:pt x="302" y="1039"/>
                  </a:lnTo>
                  <a:lnTo>
                    <a:pt x="297" y="1039"/>
                  </a:lnTo>
                  <a:lnTo>
                    <a:pt x="291" y="1039"/>
                  </a:lnTo>
                  <a:lnTo>
                    <a:pt x="285" y="1039"/>
                  </a:lnTo>
                  <a:lnTo>
                    <a:pt x="280" y="1039"/>
                  </a:lnTo>
                  <a:lnTo>
                    <a:pt x="274" y="1039"/>
                  </a:lnTo>
                  <a:lnTo>
                    <a:pt x="268" y="1039"/>
                  </a:lnTo>
                  <a:lnTo>
                    <a:pt x="262" y="1039"/>
                  </a:lnTo>
                  <a:lnTo>
                    <a:pt x="257" y="1039"/>
                  </a:lnTo>
                  <a:lnTo>
                    <a:pt x="247" y="1037"/>
                  </a:lnTo>
                  <a:lnTo>
                    <a:pt x="238" y="1037"/>
                  </a:lnTo>
                  <a:lnTo>
                    <a:pt x="226" y="1035"/>
                  </a:lnTo>
                  <a:lnTo>
                    <a:pt x="217" y="1034"/>
                  </a:lnTo>
                  <a:lnTo>
                    <a:pt x="209" y="1030"/>
                  </a:lnTo>
                  <a:lnTo>
                    <a:pt x="200" y="1028"/>
                  </a:lnTo>
                  <a:lnTo>
                    <a:pt x="192" y="1024"/>
                  </a:lnTo>
                  <a:lnTo>
                    <a:pt x="185" y="1022"/>
                  </a:lnTo>
                  <a:lnTo>
                    <a:pt x="177" y="1018"/>
                  </a:lnTo>
                  <a:lnTo>
                    <a:pt x="171" y="1015"/>
                  </a:lnTo>
                  <a:lnTo>
                    <a:pt x="166" y="1009"/>
                  </a:lnTo>
                  <a:lnTo>
                    <a:pt x="158" y="1005"/>
                  </a:lnTo>
                  <a:lnTo>
                    <a:pt x="152" y="999"/>
                  </a:lnTo>
                  <a:lnTo>
                    <a:pt x="148" y="996"/>
                  </a:lnTo>
                  <a:lnTo>
                    <a:pt x="143" y="990"/>
                  </a:lnTo>
                  <a:lnTo>
                    <a:pt x="139" y="984"/>
                  </a:lnTo>
                  <a:lnTo>
                    <a:pt x="135" y="978"/>
                  </a:lnTo>
                  <a:lnTo>
                    <a:pt x="133" y="973"/>
                  </a:lnTo>
                  <a:lnTo>
                    <a:pt x="129" y="967"/>
                  </a:lnTo>
                  <a:lnTo>
                    <a:pt x="128" y="959"/>
                  </a:lnTo>
                  <a:lnTo>
                    <a:pt x="126" y="954"/>
                  </a:lnTo>
                  <a:lnTo>
                    <a:pt x="124" y="948"/>
                  </a:lnTo>
                  <a:lnTo>
                    <a:pt x="122" y="940"/>
                  </a:lnTo>
                  <a:lnTo>
                    <a:pt x="122" y="933"/>
                  </a:lnTo>
                  <a:lnTo>
                    <a:pt x="122" y="927"/>
                  </a:lnTo>
                  <a:lnTo>
                    <a:pt x="124" y="920"/>
                  </a:lnTo>
                  <a:lnTo>
                    <a:pt x="124" y="912"/>
                  </a:lnTo>
                  <a:lnTo>
                    <a:pt x="126" y="904"/>
                  </a:lnTo>
                  <a:lnTo>
                    <a:pt x="126" y="897"/>
                  </a:lnTo>
                  <a:lnTo>
                    <a:pt x="129" y="889"/>
                  </a:lnTo>
                  <a:lnTo>
                    <a:pt x="131" y="882"/>
                  </a:lnTo>
                  <a:lnTo>
                    <a:pt x="135" y="874"/>
                  </a:lnTo>
                  <a:lnTo>
                    <a:pt x="139" y="866"/>
                  </a:lnTo>
                  <a:lnTo>
                    <a:pt x="145" y="859"/>
                  </a:lnTo>
                  <a:lnTo>
                    <a:pt x="148" y="851"/>
                  </a:lnTo>
                  <a:lnTo>
                    <a:pt x="152" y="844"/>
                  </a:lnTo>
                  <a:lnTo>
                    <a:pt x="158" y="836"/>
                  </a:lnTo>
                  <a:lnTo>
                    <a:pt x="166" y="826"/>
                  </a:lnTo>
                  <a:lnTo>
                    <a:pt x="171" y="819"/>
                  </a:lnTo>
                  <a:lnTo>
                    <a:pt x="179" y="811"/>
                  </a:lnTo>
                  <a:lnTo>
                    <a:pt x="185" y="804"/>
                  </a:lnTo>
                  <a:lnTo>
                    <a:pt x="192" y="796"/>
                  </a:lnTo>
                  <a:lnTo>
                    <a:pt x="200" y="788"/>
                  </a:lnTo>
                  <a:lnTo>
                    <a:pt x="207" y="781"/>
                  </a:lnTo>
                  <a:lnTo>
                    <a:pt x="213" y="773"/>
                  </a:lnTo>
                  <a:lnTo>
                    <a:pt x="223" y="767"/>
                  </a:lnTo>
                  <a:lnTo>
                    <a:pt x="228" y="760"/>
                  </a:lnTo>
                  <a:lnTo>
                    <a:pt x="236" y="752"/>
                  </a:lnTo>
                  <a:lnTo>
                    <a:pt x="245" y="747"/>
                  </a:lnTo>
                  <a:lnTo>
                    <a:pt x="251" y="741"/>
                  </a:lnTo>
                  <a:lnTo>
                    <a:pt x="259" y="735"/>
                  </a:lnTo>
                  <a:lnTo>
                    <a:pt x="266" y="729"/>
                  </a:lnTo>
                  <a:lnTo>
                    <a:pt x="272" y="724"/>
                  </a:lnTo>
                  <a:lnTo>
                    <a:pt x="280" y="718"/>
                  </a:lnTo>
                  <a:lnTo>
                    <a:pt x="285" y="714"/>
                  </a:lnTo>
                  <a:lnTo>
                    <a:pt x="291" y="710"/>
                  </a:lnTo>
                  <a:lnTo>
                    <a:pt x="297" y="705"/>
                  </a:lnTo>
                  <a:lnTo>
                    <a:pt x="302" y="703"/>
                  </a:lnTo>
                  <a:lnTo>
                    <a:pt x="310" y="695"/>
                  </a:lnTo>
                  <a:lnTo>
                    <a:pt x="318" y="691"/>
                  </a:lnTo>
                  <a:lnTo>
                    <a:pt x="321" y="688"/>
                  </a:lnTo>
                  <a:lnTo>
                    <a:pt x="323" y="688"/>
                  </a:lnTo>
                  <a:lnTo>
                    <a:pt x="321" y="686"/>
                  </a:lnTo>
                  <a:lnTo>
                    <a:pt x="319" y="684"/>
                  </a:lnTo>
                  <a:lnTo>
                    <a:pt x="316" y="678"/>
                  </a:lnTo>
                  <a:lnTo>
                    <a:pt x="312" y="672"/>
                  </a:lnTo>
                  <a:lnTo>
                    <a:pt x="306" y="665"/>
                  </a:lnTo>
                  <a:lnTo>
                    <a:pt x="302" y="657"/>
                  </a:lnTo>
                  <a:lnTo>
                    <a:pt x="297" y="648"/>
                  </a:lnTo>
                  <a:lnTo>
                    <a:pt x="291" y="640"/>
                  </a:lnTo>
                  <a:lnTo>
                    <a:pt x="289" y="634"/>
                  </a:lnTo>
                  <a:lnTo>
                    <a:pt x="285" y="629"/>
                  </a:lnTo>
                  <a:lnTo>
                    <a:pt x="283" y="623"/>
                  </a:lnTo>
                  <a:lnTo>
                    <a:pt x="280" y="617"/>
                  </a:lnTo>
                  <a:lnTo>
                    <a:pt x="278" y="612"/>
                  </a:lnTo>
                  <a:lnTo>
                    <a:pt x="276" y="608"/>
                  </a:lnTo>
                  <a:lnTo>
                    <a:pt x="274" y="602"/>
                  </a:lnTo>
                  <a:lnTo>
                    <a:pt x="272" y="596"/>
                  </a:lnTo>
                  <a:lnTo>
                    <a:pt x="270" y="591"/>
                  </a:lnTo>
                  <a:lnTo>
                    <a:pt x="270" y="585"/>
                  </a:lnTo>
                  <a:lnTo>
                    <a:pt x="270" y="579"/>
                  </a:lnTo>
                  <a:lnTo>
                    <a:pt x="270" y="576"/>
                  </a:lnTo>
                  <a:lnTo>
                    <a:pt x="270" y="566"/>
                  </a:lnTo>
                  <a:lnTo>
                    <a:pt x="274" y="556"/>
                  </a:lnTo>
                  <a:lnTo>
                    <a:pt x="276" y="549"/>
                  </a:lnTo>
                  <a:lnTo>
                    <a:pt x="283" y="541"/>
                  </a:lnTo>
                  <a:lnTo>
                    <a:pt x="291" y="534"/>
                  </a:lnTo>
                  <a:lnTo>
                    <a:pt x="300" y="528"/>
                  </a:lnTo>
                  <a:lnTo>
                    <a:pt x="304" y="526"/>
                  </a:lnTo>
                  <a:lnTo>
                    <a:pt x="310" y="522"/>
                  </a:lnTo>
                  <a:lnTo>
                    <a:pt x="316" y="520"/>
                  </a:lnTo>
                  <a:lnTo>
                    <a:pt x="321" y="517"/>
                  </a:lnTo>
                  <a:lnTo>
                    <a:pt x="327" y="515"/>
                  </a:lnTo>
                  <a:lnTo>
                    <a:pt x="333" y="513"/>
                  </a:lnTo>
                  <a:lnTo>
                    <a:pt x="340" y="511"/>
                  </a:lnTo>
                  <a:lnTo>
                    <a:pt x="346" y="511"/>
                  </a:lnTo>
                  <a:lnTo>
                    <a:pt x="352" y="507"/>
                  </a:lnTo>
                  <a:lnTo>
                    <a:pt x="357" y="507"/>
                  </a:lnTo>
                  <a:lnTo>
                    <a:pt x="363" y="505"/>
                  </a:lnTo>
                  <a:lnTo>
                    <a:pt x="371" y="503"/>
                  </a:lnTo>
                  <a:lnTo>
                    <a:pt x="377" y="503"/>
                  </a:lnTo>
                  <a:lnTo>
                    <a:pt x="382" y="501"/>
                  </a:lnTo>
                  <a:lnTo>
                    <a:pt x="388" y="501"/>
                  </a:lnTo>
                  <a:lnTo>
                    <a:pt x="394" y="501"/>
                  </a:lnTo>
                  <a:lnTo>
                    <a:pt x="399" y="499"/>
                  </a:lnTo>
                  <a:lnTo>
                    <a:pt x="405" y="499"/>
                  </a:lnTo>
                  <a:lnTo>
                    <a:pt x="409" y="498"/>
                  </a:lnTo>
                  <a:lnTo>
                    <a:pt x="415" y="498"/>
                  </a:lnTo>
                  <a:lnTo>
                    <a:pt x="426" y="498"/>
                  </a:lnTo>
                  <a:lnTo>
                    <a:pt x="434" y="498"/>
                  </a:lnTo>
                  <a:lnTo>
                    <a:pt x="432" y="496"/>
                  </a:lnTo>
                  <a:lnTo>
                    <a:pt x="428" y="490"/>
                  </a:lnTo>
                  <a:lnTo>
                    <a:pt x="426" y="484"/>
                  </a:lnTo>
                  <a:lnTo>
                    <a:pt x="422" y="479"/>
                  </a:lnTo>
                  <a:lnTo>
                    <a:pt x="418" y="473"/>
                  </a:lnTo>
                  <a:lnTo>
                    <a:pt x="415" y="467"/>
                  </a:lnTo>
                  <a:lnTo>
                    <a:pt x="411" y="460"/>
                  </a:lnTo>
                  <a:lnTo>
                    <a:pt x="405" y="452"/>
                  </a:lnTo>
                  <a:lnTo>
                    <a:pt x="401" y="442"/>
                  </a:lnTo>
                  <a:lnTo>
                    <a:pt x="397" y="433"/>
                  </a:lnTo>
                  <a:lnTo>
                    <a:pt x="392" y="423"/>
                  </a:lnTo>
                  <a:lnTo>
                    <a:pt x="388" y="414"/>
                  </a:lnTo>
                  <a:lnTo>
                    <a:pt x="384" y="404"/>
                  </a:lnTo>
                  <a:lnTo>
                    <a:pt x="380" y="395"/>
                  </a:lnTo>
                  <a:lnTo>
                    <a:pt x="377" y="389"/>
                  </a:lnTo>
                  <a:lnTo>
                    <a:pt x="375" y="384"/>
                  </a:lnTo>
                  <a:lnTo>
                    <a:pt x="373" y="378"/>
                  </a:lnTo>
                  <a:lnTo>
                    <a:pt x="371" y="374"/>
                  </a:lnTo>
                  <a:lnTo>
                    <a:pt x="367" y="368"/>
                  </a:lnTo>
                  <a:lnTo>
                    <a:pt x="365" y="363"/>
                  </a:lnTo>
                  <a:lnTo>
                    <a:pt x="363" y="357"/>
                  </a:lnTo>
                  <a:lnTo>
                    <a:pt x="363" y="353"/>
                  </a:lnTo>
                  <a:lnTo>
                    <a:pt x="359" y="346"/>
                  </a:lnTo>
                  <a:lnTo>
                    <a:pt x="359" y="340"/>
                  </a:lnTo>
                  <a:lnTo>
                    <a:pt x="357" y="334"/>
                  </a:lnTo>
                  <a:lnTo>
                    <a:pt x="356" y="330"/>
                  </a:lnTo>
                  <a:lnTo>
                    <a:pt x="354" y="319"/>
                  </a:lnTo>
                  <a:lnTo>
                    <a:pt x="352" y="309"/>
                  </a:lnTo>
                  <a:lnTo>
                    <a:pt x="352" y="304"/>
                  </a:lnTo>
                  <a:lnTo>
                    <a:pt x="350" y="298"/>
                  </a:lnTo>
                  <a:lnTo>
                    <a:pt x="350" y="294"/>
                  </a:lnTo>
                  <a:lnTo>
                    <a:pt x="350" y="288"/>
                  </a:lnTo>
                  <a:lnTo>
                    <a:pt x="350" y="279"/>
                  </a:lnTo>
                  <a:lnTo>
                    <a:pt x="350" y="269"/>
                  </a:lnTo>
                  <a:lnTo>
                    <a:pt x="352" y="260"/>
                  </a:lnTo>
                  <a:lnTo>
                    <a:pt x="354" y="252"/>
                  </a:lnTo>
                  <a:lnTo>
                    <a:pt x="357" y="245"/>
                  </a:lnTo>
                  <a:lnTo>
                    <a:pt x="361" y="239"/>
                  </a:lnTo>
                  <a:lnTo>
                    <a:pt x="365" y="231"/>
                  </a:lnTo>
                  <a:lnTo>
                    <a:pt x="371" y="226"/>
                  </a:lnTo>
                  <a:lnTo>
                    <a:pt x="377" y="220"/>
                  </a:lnTo>
                  <a:lnTo>
                    <a:pt x="386" y="214"/>
                  </a:lnTo>
                  <a:lnTo>
                    <a:pt x="394" y="211"/>
                  </a:lnTo>
                  <a:lnTo>
                    <a:pt x="401" y="207"/>
                  </a:lnTo>
                  <a:lnTo>
                    <a:pt x="411" y="203"/>
                  </a:lnTo>
                  <a:lnTo>
                    <a:pt x="422" y="201"/>
                  </a:lnTo>
                  <a:lnTo>
                    <a:pt x="432" y="197"/>
                  </a:lnTo>
                  <a:lnTo>
                    <a:pt x="441" y="197"/>
                  </a:lnTo>
                  <a:lnTo>
                    <a:pt x="447" y="195"/>
                  </a:lnTo>
                  <a:lnTo>
                    <a:pt x="453" y="195"/>
                  </a:lnTo>
                  <a:lnTo>
                    <a:pt x="458" y="193"/>
                  </a:lnTo>
                  <a:lnTo>
                    <a:pt x="464" y="193"/>
                  </a:lnTo>
                  <a:lnTo>
                    <a:pt x="468" y="192"/>
                  </a:lnTo>
                  <a:lnTo>
                    <a:pt x="473" y="192"/>
                  </a:lnTo>
                  <a:lnTo>
                    <a:pt x="479" y="192"/>
                  </a:lnTo>
                  <a:lnTo>
                    <a:pt x="485" y="192"/>
                  </a:lnTo>
                  <a:lnTo>
                    <a:pt x="491" y="192"/>
                  </a:lnTo>
                  <a:lnTo>
                    <a:pt x="496" y="192"/>
                  </a:lnTo>
                  <a:lnTo>
                    <a:pt x="502" y="192"/>
                  </a:lnTo>
                  <a:lnTo>
                    <a:pt x="508" y="192"/>
                  </a:lnTo>
                  <a:lnTo>
                    <a:pt x="519" y="192"/>
                  </a:lnTo>
                  <a:lnTo>
                    <a:pt x="529" y="192"/>
                  </a:lnTo>
                  <a:lnTo>
                    <a:pt x="534" y="192"/>
                  </a:lnTo>
                  <a:lnTo>
                    <a:pt x="540" y="192"/>
                  </a:lnTo>
                  <a:lnTo>
                    <a:pt x="544" y="192"/>
                  </a:lnTo>
                  <a:lnTo>
                    <a:pt x="549" y="193"/>
                  </a:lnTo>
                  <a:lnTo>
                    <a:pt x="559" y="195"/>
                  </a:lnTo>
                  <a:lnTo>
                    <a:pt x="568" y="195"/>
                  </a:lnTo>
                  <a:lnTo>
                    <a:pt x="578" y="197"/>
                  </a:lnTo>
                  <a:lnTo>
                    <a:pt x="586" y="197"/>
                  </a:lnTo>
                  <a:lnTo>
                    <a:pt x="593" y="197"/>
                  </a:lnTo>
                  <a:lnTo>
                    <a:pt x="601" y="199"/>
                  </a:lnTo>
                  <a:lnTo>
                    <a:pt x="605" y="199"/>
                  </a:lnTo>
                  <a:lnTo>
                    <a:pt x="612" y="201"/>
                  </a:lnTo>
                  <a:lnTo>
                    <a:pt x="618" y="203"/>
                  </a:lnTo>
                  <a:lnTo>
                    <a:pt x="622" y="205"/>
                  </a:lnTo>
                  <a:lnTo>
                    <a:pt x="612" y="98"/>
                  </a:lnTo>
                  <a:lnTo>
                    <a:pt x="612" y="98"/>
                  </a:lnTo>
                  <a:close/>
                </a:path>
              </a:pathLst>
            </a:custGeom>
            <a:solidFill>
              <a:srgbClr val="BADE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16"/>
            <p:cNvSpPr>
              <a:spLocks/>
            </p:cNvSpPr>
            <p:nvPr/>
          </p:nvSpPr>
          <p:spPr bwMode="auto">
            <a:xfrm>
              <a:off x="356" y="900"/>
              <a:ext cx="277" cy="136"/>
            </a:xfrm>
            <a:custGeom>
              <a:avLst/>
              <a:gdLst>
                <a:gd name="T0" fmla="*/ 49 w 553"/>
                <a:gd name="T1" fmla="*/ 103 h 272"/>
                <a:gd name="T2" fmla="*/ 59 w 553"/>
                <a:gd name="T3" fmla="*/ 84 h 272"/>
                <a:gd name="T4" fmla="*/ 79 w 553"/>
                <a:gd name="T5" fmla="*/ 57 h 272"/>
                <a:gd name="T6" fmla="*/ 104 w 553"/>
                <a:gd name="T7" fmla="*/ 27 h 272"/>
                <a:gd name="T8" fmla="*/ 136 w 553"/>
                <a:gd name="T9" fmla="*/ 8 h 272"/>
                <a:gd name="T10" fmla="*/ 154 w 553"/>
                <a:gd name="T11" fmla="*/ 0 h 272"/>
                <a:gd name="T12" fmla="*/ 178 w 553"/>
                <a:gd name="T13" fmla="*/ 2 h 272"/>
                <a:gd name="T14" fmla="*/ 193 w 553"/>
                <a:gd name="T15" fmla="*/ 6 h 272"/>
                <a:gd name="T16" fmla="*/ 218 w 553"/>
                <a:gd name="T17" fmla="*/ 21 h 272"/>
                <a:gd name="T18" fmla="*/ 243 w 553"/>
                <a:gd name="T19" fmla="*/ 46 h 272"/>
                <a:gd name="T20" fmla="*/ 262 w 553"/>
                <a:gd name="T21" fmla="*/ 68 h 272"/>
                <a:gd name="T22" fmla="*/ 271 w 553"/>
                <a:gd name="T23" fmla="*/ 80 h 272"/>
                <a:gd name="T24" fmla="*/ 275 w 553"/>
                <a:gd name="T25" fmla="*/ 78 h 272"/>
                <a:gd name="T26" fmla="*/ 290 w 553"/>
                <a:gd name="T27" fmla="*/ 61 h 272"/>
                <a:gd name="T28" fmla="*/ 319 w 553"/>
                <a:gd name="T29" fmla="*/ 38 h 272"/>
                <a:gd name="T30" fmla="*/ 334 w 553"/>
                <a:gd name="T31" fmla="*/ 27 h 272"/>
                <a:gd name="T32" fmla="*/ 351 w 553"/>
                <a:gd name="T33" fmla="*/ 15 h 272"/>
                <a:gd name="T34" fmla="*/ 368 w 553"/>
                <a:gd name="T35" fmla="*/ 8 h 272"/>
                <a:gd name="T36" fmla="*/ 385 w 553"/>
                <a:gd name="T37" fmla="*/ 2 h 272"/>
                <a:gd name="T38" fmla="*/ 404 w 553"/>
                <a:gd name="T39" fmla="*/ 0 h 272"/>
                <a:gd name="T40" fmla="*/ 429 w 553"/>
                <a:gd name="T41" fmla="*/ 6 h 272"/>
                <a:gd name="T42" fmla="*/ 454 w 553"/>
                <a:gd name="T43" fmla="*/ 23 h 272"/>
                <a:gd name="T44" fmla="*/ 475 w 553"/>
                <a:gd name="T45" fmla="*/ 51 h 272"/>
                <a:gd name="T46" fmla="*/ 488 w 553"/>
                <a:gd name="T47" fmla="*/ 76 h 272"/>
                <a:gd name="T48" fmla="*/ 496 w 553"/>
                <a:gd name="T49" fmla="*/ 93 h 272"/>
                <a:gd name="T50" fmla="*/ 553 w 553"/>
                <a:gd name="T51" fmla="*/ 158 h 272"/>
                <a:gd name="T52" fmla="*/ 490 w 553"/>
                <a:gd name="T53" fmla="*/ 266 h 272"/>
                <a:gd name="T54" fmla="*/ 480 w 553"/>
                <a:gd name="T55" fmla="*/ 245 h 272"/>
                <a:gd name="T56" fmla="*/ 473 w 553"/>
                <a:gd name="T57" fmla="*/ 228 h 272"/>
                <a:gd name="T58" fmla="*/ 463 w 553"/>
                <a:gd name="T59" fmla="*/ 209 h 272"/>
                <a:gd name="T60" fmla="*/ 452 w 553"/>
                <a:gd name="T61" fmla="*/ 188 h 272"/>
                <a:gd name="T62" fmla="*/ 439 w 553"/>
                <a:gd name="T63" fmla="*/ 169 h 272"/>
                <a:gd name="T64" fmla="*/ 425 w 553"/>
                <a:gd name="T65" fmla="*/ 154 h 272"/>
                <a:gd name="T66" fmla="*/ 410 w 553"/>
                <a:gd name="T67" fmla="*/ 139 h 272"/>
                <a:gd name="T68" fmla="*/ 395 w 553"/>
                <a:gd name="T69" fmla="*/ 131 h 272"/>
                <a:gd name="T70" fmla="*/ 376 w 553"/>
                <a:gd name="T71" fmla="*/ 127 h 272"/>
                <a:gd name="T72" fmla="*/ 359 w 553"/>
                <a:gd name="T73" fmla="*/ 129 h 272"/>
                <a:gd name="T74" fmla="*/ 342 w 553"/>
                <a:gd name="T75" fmla="*/ 139 h 272"/>
                <a:gd name="T76" fmla="*/ 325 w 553"/>
                <a:gd name="T77" fmla="*/ 150 h 272"/>
                <a:gd name="T78" fmla="*/ 309 w 553"/>
                <a:gd name="T79" fmla="*/ 164 h 272"/>
                <a:gd name="T80" fmla="*/ 296 w 553"/>
                <a:gd name="T81" fmla="*/ 181 h 272"/>
                <a:gd name="T82" fmla="*/ 281 w 553"/>
                <a:gd name="T83" fmla="*/ 196 h 272"/>
                <a:gd name="T84" fmla="*/ 264 w 553"/>
                <a:gd name="T85" fmla="*/ 221 h 272"/>
                <a:gd name="T86" fmla="*/ 252 w 553"/>
                <a:gd name="T87" fmla="*/ 238 h 272"/>
                <a:gd name="T88" fmla="*/ 250 w 553"/>
                <a:gd name="T89" fmla="*/ 236 h 272"/>
                <a:gd name="T90" fmla="*/ 241 w 553"/>
                <a:gd name="T91" fmla="*/ 219 h 272"/>
                <a:gd name="T92" fmla="*/ 228 w 553"/>
                <a:gd name="T93" fmla="*/ 198 h 272"/>
                <a:gd name="T94" fmla="*/ 205 w 553"/>
                <a:gd name="T95" fmla="*/ 175 h 272"/>
                <a:gd name="T96" fmla="*/ 182 w 553"/>
                <a:gd name="T97" fmla="*/ 160 h 272"/>
                <a:gd name="T98" fmla="*/ 155 w 553"/>
                <a:gd name="T99" fmla="*/ 154 h 272"/>
                <a:gd name="T100" fmla="*/ 127 w 553"/>
                <a:gd name="T101" fmla="*/ 162 h 272"/>
                <a:gd name="T102" fmla="*/ 98 w 553"/>
                <a:gd name="T103" fmla="*/ 175 h 272"/>
                <a:gd name="T104" fmla="*/ 76 w 553"/>
                <a:gd name="T105" fmla="*/ 192 h 272"/>
                <a:gd name="T106" fmla="*/ 59 w 553"/>
                <a:gd name="T107" fmla="*/ 209 h 272"/>
                <a:gd name="T108" fmla="*/ 47 w 553"/>
                <a:gd name="T109" fmla="*/ 108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553" h="272">
                  <a:moveTo>
                    <a:pt x="47" y="108"/>
                  </a:moveTo>
                  <a:lnTo>
                    <a:pt x="47" y="107"/>
                  </a:lnTo>
                  <a:lnTo>
                    <a:pt x="49" y="103"/>
                  </a:lnTo>
                  <a:lnTo>
                    <a:pt x="51" y="97"/>
                  </a:lnTo>
                  <a:lnTo>
                    <a:pt x="55" y="91"/>
                  </a:lnTo>
                  <a:lnTo>
                    <a:pt x="59" y="84"/>
                  </a:lnTo>
                  <a:lnTo>
                    <a:pt x="66" y="76"/>
                  </a:lnTo>
                  <a:lnTo>
                    <a:pt x="72" y="67"/>
                  </a:lnTo>
                  <a:lnTo>
                    <a:pt x="79" y="57"/>
                  </a:lnTo>
                  <a:lnTo>
                    <a:pt x="87" y="48"/>
                  </a:lnTo>
                  <a:lnTo>
                    <a:pt x="97" y="36"/>
                  </a:lnTo>
                  <a:lnTo>
                    <a:pt x="104" y="27"/>
                  </a:lnTo>
                  <a:lnTo>
                    <a:pt x="116" y="19"/>
                  </a:lnTo>
                  <a:lnTo>
                    <a:pt x="125" y="11"/>
                  </a:lnTo>
                  <a:lnTo>
                    <a:pt x="136" y="8"/>
                  </a:lnTo>
                  <a:lnTo>
                    <a:pt x="142" y="4"/>
                  </a:lnTo>
                  <a:lnTo>
                    <a:pt x="148" y="2"/>
                  </a:lnTo>
                  <a:lnTo>
                    <a:pt x="154" y="0"/>
                  </a:lnTo>
                  <a:lnTo>
                    <a:pt x="159" y="0"/>
                  </a:lnTo>
                  <a:lnTo>
                    <a:pt x="169" y="0"/>
                  </a:lnTo>
                  <a:lnTo>
                    <a:pt x="178" y="2"/>
                  </a:lnTo>
                  <a:lnTo>
                    <a:pt x="184" y="2"/>
                  </a:lnTo>
                  <a:lnTo>
                    <a:pt x="190" y="4"/>
                  </a:lnTo>
                  <a:lnTo>
                    <a:pt x="193" y="6"/>
                  </a:lnTo>
                  <a:lnTo>
                    <a:pt x="199" y="10"/>
                  </a:lnTo>
                  <a:lnTo>
                    <a:pt x="209" y="15"/>
                  </a:lnTo>
                  <a:lnTo>
                    <a:pt x="218" y="21"/>
                  </a:lnTo>
                  <a:lnTo>
                    <a:pt x="228" y="29"/>
                  </a:lnTo>
                  <a:lnTo>
                    <a:pt x="237" y="38"/>
                  </a:lnTo>
                  <a:lnTo>
                    <a:pt x="243" y="46"/>
                  </a:lnTo>
                  <a:lnTo>
                    <a:pt x="250" y="53"/>
                  </a:lnTo>
                  <a:lnTo>
                    <a:pt x="256" y="61"/>
                  </a:lnTo>
                  <a:lnTo>
                    <a:pt x="262" y="68"/>
                  </a:lnTo>
                  <a:lnTo>
                    <a:pt x="266" y="72"/>
                  </a:lnTo>
                  <a:lnTo>
                    <a:pt x="269" y="78"/>
                  </a:lnTo>
                  <a:lnTo>
                    <a:pt x="271" y="80"/>
                  </a:lnTo>
                  <a:lnTo>
                    <a:pt x="273" y="82"/>
                  </a:lnTo>
                  <a:lnTo>
                    <a:pt x="273" y="80"/>
                  </a:lnTo>
                  <a:lnTo>
                    <a:pt x="275" y="78"/>
                  </a:lnTo>
                  <a:lnTo>
                    <a:pt x="279" y="72"/>
                  </a:lnTo>
                  <a:lnTo>
                    <a:pt x="285" y="68"/>
                  </a:lnTo>
                  <a:lnTo>
                    <a:pt x="290" y="61"/>
                  </a:lnTo>
                  <a:lnTo>
                    <a:pt x="300" y="53"/>
                  </a:lnTo>
                  <a:lnTo>
                    <a:pt x="309" y="48"/>
                  </a:lnTo>
                  <a:lnTo>
                    <a:pt x="319" y="38"/>
                  </a:lnTo>
                  <a:lnTo>
                    <a:pt x="325" y="34"/>
                  </a:lnTo>
                  <a:lnTo>
                    <a:pt x="328" y="30"/>
                  </a:lnTo>
                  <a:lnTo>
                    <a:pt x="334" y="27"/>
                  </a:lnTo>
                  <a:lnTo>
                    <a:pt x="340" y="23"/>
                  </a:lnTo>
                  <a:lnTo>
                    <a:pt x="346" y="19"/>
                  </a:lnTo>
                  <a:lnTo>
                    <a:pt x="351" y="15"/>
                  </a:lnTo>
                  <a:lnTo>
                    <a:pt x="357" y="13"/>
                  </a:lnTo>
                  <a:lnTo>
                    <a:pt x="363" y="10"/>
                  </a:lnTo>
                  <a:lnTo>
                    <a:pt x="368" y="8"/>
                  </a:lnTo>
                  <a:lnTo>
                    <a:pt x="374" y="4"/>
                  </a:lnTo>
                  <a:lnTo>
                    <a:pt x="380" y="2"/>
                  </a:lnTo>
                  <a:lnTo>
                    <a:pt x="385" y="2"/>
                  </a:lnTo>
                  <a:lnTo>
                    <a:pt x="393" y="0"/>
                  </a:lnTo>
                  <a:lnTo>
                    <a:pt x="399" y="0"/>
                  </a:lnTo>
                  <a:lnTo>
                    <a:pt x="404" y="0"/>
                  </a:lnTo>
                  <a:lnTo>
                    <a:pt x="410" y="0"/>
                  </a:lnTo>
                  <a:lnTo>
                    <a:pt x="420" y="2"/>
                  </a:lnTo>
                  <a:lnTo>
                    <a:pt x="429" y="6"/>
                  </a:lnTo>
                  <a:lnTo>
                    <a:pt x="437" y="10"/>
                  </a:lnTo>
                  <a:lnTo>
                    <a:pt x="446" y="17"/>
                  </a:lnTo>
                  <a:lnTo>
                    <a:pt x="454" y="23"/>
                  </a:lnTo>
                  <a:lnTo>
                    <a:pt x="461" y="32"/>
                  </a:lnTo>
                  <a:lnTo>
                    <a:pt x="467" y="40"/>
                  </a:lnTo>
                  <a:lnTo>
                    <a:pt x="475" y="51"/>
                  </a:lnTo>
                  <a:lnTo>
                    <a:pt x="479" y="59"/>
                  </a:lnTo>
                  <a:lnTo>
                    <a:pt x="484" y="68"/>
                  </a:lnTo>
                  <a:lnTo>
                    <a:pt x="488" y="76"/>
                  </a:lnTo>
                  <a:lnTo>
                    <a:pt x="492" y="84"/>
                  </a:lnTo>
                  <a:lnTo>
                    <a:pt x="494" y="87"/>
                  </a:lnTo>
                  <a:lnTo>
                    <a:pt x="496" y="93"/>
                  </a:lnTo>
                  <a:lnTo>
                    <a:pt x="498" y="97"/>
                  </a:lnTo>
                  <a:lnTo>
                    <a:pt x="498" y="99"/>
                  </a:lnTo>
                  <a:lnTo>
                    <a:pt x="553" y="158"/>
                  </a:lnTo>
                  <a:lnTo>
                    <a:pt x="494" y="272"/>
                  </a:lnTo>
                  <a:lnTo>
                    <a:pt x="492" y="270"/>
                  </a:lnTo>
                  <a:lnTo>
                    <a:pt x="490" y="266"/>
                  </a:lnTo>
                  <a:lnTo>
                    <a:pt x="486" y="259"/>
                  </a:lnTo>
                  <a:lnTo>
                    <a:pt x="484" y="251"/>
                  </a:lnTo>
                  <a:lnTo>
                    <a:pt x="480" y="245"/>
                  </a:lnTo>
                  <a:lnTo>
                    <a:pt x="479" y="240"/>
                  </a:lnTo>
                  <a:lnTo>
                    <a:pt x="475" y="234"/>
                  </a:lnTo>
                  <a:lnTo>
                    <a:pt x="473" y="228"/>
                  </a:lnTo>
                  <a:lnTo>
                    <a:pt x="469" y="222"/>
                  </a:lnTo>
                  <a:lnTo>
                    <a:pt x="465" y="217"/>
                  </a:lnTo>
                  <a:lnTo>
                    <a:pt x="463" y="209"/>
                  </a:lnTo>
                  <a:lnTo>
                    <a:pt x="460" y="203"/>
                  </a:lnTo>
                  <a:lnTo>
                    <a:pt x="456" y="196"/>
                  </a:lnTo>
                  <a:lnTo>
                    <a:pt x="452" y="188"/>
                  </a:lnTo>
                  <a:lnTo>
                    <a:pt x="448" y="183"/>
                  </a:lnTo>
                  <a:lnTo>
                    <a:pt x="444" y="177"/>
                  </a:lnTo>
                  <a:lnTo>
                    <a:pt x="439" y="169"/>
                  </a:lnTo>
                  <a:lnTo>
                    <a:pt x="435" y="164"/>
                  </a:lnTo>
                  <a:lnTo>
                    <a:pt x="429" y="158"/>
                  </a:lnTo>
                  <a:lnTo>
                    <a:pt x="425" y="154"/>
                  </a:lnTo>
                  <a:lnTo>
                    <a:pt x="420" y="148"/>
                  </a:lnTo>
                  <a:lnTo>
                    <a:pt x="416" y="145"/>
                  </a:lnTo>
                  <a:lnTo>
                    <a:pt x="410" y="139"/>
                  </a:lnTo>
                  <a:lnTo>
                    <a:pt x="404" y="137"/>
                  </a:lnTo>
                  <a:lnTo>
                    <a:pt x="399" y="133"/>
                  </a:lnTo>
                  <a:lnTo>
                    <a:pt x="395" y="131"/>
                  </a:lnTo>
                  <a:lnTo>
                    <a:pt x="389" y="129"/>
                  </a:lnTo>
                  <a:lnTo>
                    <a:pt x="384" y="129"/>
                  </a:lnTo>
                  <a:lnTo>
                    <a:pt x="376" y="127"/>
                  </a:lnTo>
                  <a:lnTo>
                    <a:pt x="370" y="129"/>
                  </a:lnTo>
                  <a:lnTo>
                    <a:pt x="365" y="129"/>
                  </a:lnTo>
                  <a:lnTo>
                    <a:pt x="359" y="129"/>
                  </a:lnTo>
                  <a:lnTo>
                    <a:pt x="353" y="131"/>
                  </a:lnTo>
                  <a:lnTo>
                    <a:pt x="347" y="135"/>
                  </a:lnTo>
                  <a:lnTo>
                    <a:pt x="342" y="139"/>
                  </a:lnTo>
                  <a:lnTo>
                    <a:pt x="336" y="143"/>
                  </a:lnTo>
                  <a:lnTo>
                    <a:pt x="330" y="145"/>
                  </a:lnTo>
                  <a:lnTo>
                    <a:pt x="325" y="150"/>
                  </a:lnTo>
                  <a:lnTo>
                    <a:pt x="319" y="154"/>
                  </a:lnTo>
                  <a:lnTo>
                    <a:pt x="315" y="160"/>
                  </a:lnTo>
                  <a:lnTo>
                    <a:pt x="309" y="164"/>
                  </a:lnTo>
                  <a:lnTo>
                    <a:pt x="304" y="169"/>
                  </a:lnTo>
                  <a:lnTo>
                    <a:pt x="298" y="175"/>
                  </a:lnTo>
                  <a:lnTo>
                    <a:pt x="296" y="181"/>
                  </a:lnTo>
                  <a:lnTo>
                    <a:pt x="289" y="184"/>
                  </a:lnTo>
                  <a:lnTo>
                    <a:pt x="285" y="190"/>
                  </a:lnTo>
                  <a:lnTo>
                    <a:pt x="281" y="196"/>
                  </a:lnTo>
                  <a:lnTo>
                    <a:pt x="277" y="202"/>
                  </a:lnTo>
                  <a:lnTo>
                    <a:pt x="269" y="209"/>
                  </a:lnTo>
                  <a:lnTo>
                    <a:pt x="264" y="221"/>
                  </a:lnTo>
                  <a:lnTo>
                    <a:pt x="258" y="228"/>
                  </a:lnTo>
                  <a:lnTo>
                    <a:pt x="256" y="234"/>
                  </a:lnTo>
                  <a:lnTo>
                    <a:pt x="252" y="238"/>
                  </a:lnTo>
                  <a:lnTo>
                    <a:pt x="252" y="240"/>
                  </a:lnTo>
                  <a:lnTo>
                    <a:pt x="252" y="238"/>
                  </a:lnTo>
                  <a:lnTo>
                    <a:pt x="250" y="236"/>
                  </a:lnTo>
                  <a:lnTo>
                    <a:pt x="249" y="230"/>
                  </a:lnTo>
                  <a:lnTo>
                    <a:pt x="247" y="226"/>
                  </a:lnTo>
                  <a:lnTo>
                    <a:pt x="241" y="219"/>
                  </a:lnTo>
                  <a:lnTo>
                    <a:pt x="237" y="213"/>
                  </a:lnTo>
                  <a:lnTo>
                    <a:pt x="233" y="205"/>
                  </a:lnTo>
                  <a:lnTo>
                    <a:pt x="228" y="198"/>
                  </a:lnTo>
                  <a:lnTo>
                    <a:pt x="220" y="190"/>
                  </a:lnTo>
                  <a:lnTo>
                    <a:pt x="214" y="183"/>
                  </a:lnTo>
                  <a:lnTo>
                    <a:pt x="205" y="175"/>
                  </a:lnTo>
                  <a:lnTo>
                    <a:pt x="199" y="169"/>
                  </a:lnTo>
                  <a:lnTo>
                    <a:pt x="190" y="164"/>
                  </a:lnTo>
                  <a:lnTo>
                    <a:pt x="182" y="160"/>
                  </a:lnTo>
                  <a:lnTo>
                    <a:pt x="174" y="156"/>
                  </a:lnTo>
                  <a:lnTo>
                    <a:pt x="165" y="156"/>
                  </a:lnTo>
                  <a:lnTo>
                    <a:pt x="155" y="154"/>
                  </a:lnTo>
                  <a:lnTo>
                    <a:pt x="146" y="156"/>
                  </a:lnTo>
                  <a:lnTo>
                    <a:pt x="136" y="158"/>
                  </a:lnTo>
                  <a:lnTo>
                    <a:pt x="127" y="162"/>
                  </a:lnTo>
                  <a:lnTo>
                    <a:pt x="117" y="164"/>
                  </a:lnTo>
                  <a:lnTo>
                    <a:pt x="108" y="169"/>
                  </a:lnTo>
                  <a:lnTo>
                    <a:pt x="98" y="175"/>
                  </a:lnTo>
                  <a:lnTo>
                    <a:pt x="91" y="181"/>
                  </a:lnTo>
                  <a:lnTo>
                    <a:pt x="83" y="186"/>
                  </a:lnTo>
                  <a:lnTo>
                    <a:pt x="76" y="192"/>
                  </a:lnTo>
                  <a:lnTo>
                    <a:pt x="70" y="198"/>
                  </a:lnTo>
                  <a:lnTo>
                    <a:pt x="66" y="203"/>
                  </a:lnTo>
                  <a:lnTo>
                    <a:pt x="59" y="209"/>
                  </a:lnTo>
                  <a:lnTo>
                    <a:pt x="57" y="215"/>
                  </a:lnTo>
                  <a:lnTo>
                    <a:pt x="0" y="162"/>
                  </a:lnTo>
                  <a:lnTo>
                    <a:pt x="47" y="108"/>
                  </a:lnTo>
                  <a:lnTo>
                    <a:pt x="47" y="108"/>
                  </a:lnTo>
                  <a:close/>
                </a:path>
              </a:pathLst>
            </a:custGeom>
            <a:solidFill>
              <a:srgbClr val="BADEF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7"/>
            <p:cNvSpPr>
              <a:spLocks/>
            </p:cNvSpPr>
            <p:nvPr/>
          </p:nvSpPr>
          <p:spPr bwMode="auto">
            <a:xfrm>
              <a:off x="1005" y="802"/>
              <a:ext cx="128" cy="148"/>
            </a:xfrm>
            <a:custGeom>
              <a:avLst/>
              <a:gdLst>
                <a:gd name="T0" fmla="*/ 0 w 254"/>
                <a:gd name="T1" fmla="*/ 282 h 297"/>
                <a:gd name="T2" fmla="*/ 89 w 254"/>
                <a:gd name="T3" fmla="*/ 0 h 297"/>
                <a:gd name="T4" fmla="*/ 254 w 254"/>
                <a:gd name="T5" fmla="*/ 88 h 297"/>
                <a:gd name="T6" fmla="*/ 55 w 254"/>
                <a:gd name="T7" fmla="*/ 297 h 297"/>
                <a:gd name="T8" fmla="*/ 0 w 254"/>
                <a:gd name="T9" fmla="*/ 282 h 297"/>
                <a:gd name="T10" fmla="*/ 0 w 254"/>
                <a:gd name="T11" fmla="*/ 282 h 29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54" h="297">
                  <a:moveTo>
                    <a:pt x="0" y="282"/>
                  </a:moveTo>
                  <a:lnTo>
                    <a:pt x="89" y="0"/>
                  </a:lnTo>
                  <a:lnTo>
                    <a:pt x="254" y="88"/>
                  </a:lnTo>
                  <a:lnTo>
                    <a:pt x="55" y="297"/>
                  </a:lnTo>
                  <a:lnTo>
                    <a:pt x="0" y="282"/>
                  </a:lnTo>
                  <a:lnTo>
                    <a:pt x="0" y="282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auto">
            <a:xfrm>
              <a:off x="804" y="788"/>
              <a:ext cx="84" cy="146"/>
            </a:xfrm>
            <a:custGeom>
              <a:avLst/>
              <a:gdLst>
                <a:gd name="T0" fmla="*/ 169 w 169"/>
                <a:gd name="T1" fmla="*/ 270 h 292"/>
                <a:gd name="T2" fmla="*/ 163 w 169"/>
                <a:gd name="T3" fmla="*/ 0 h 292"/>
                <a:gd name="T4" fmla="*/ 0 w 169"/>
                <a:gd name="T5" fmla="*/ 45 h 292"/>
                <a:gd name="T6" fmla="*/ 97 w 169"/>
                <a:gd name="T7" fmla="*/ 292 h 292"/>
                <a:gd name="T8" fmla="*/ 169 w 169"/>
                <a:gd name="T9" fmla="*/ 270 h 292"/>
                <a:gd name="T10" fmla="*/ 169 w 169"/>
                <a:gd name="T11" fmla="*/ 270 h 2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9" h="292">
                  <a:moveTo>
                    <a:pt x="169" y="270"/>
                  </a:moveTo>
                  <a:lnTo>
                    <a:pt x="163" y="0"/>
                  </a:lnTo>
                  <a:lnTo>
                    <a:pt x="0" y="45"/>
                  </a:lnTo>
                  <a:lnTo>
                    <a:pt x="97" y="292"/>
                  </a:lnTo>
                  <a:lnTo>
                    <a:pt x="169" y="270"/>
                  </a:lnTo>
                  <a:lnTo>
                    <a:pt x="169" y="27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9"/>
            <p:cNvSpPr>
              <a:spLocks/>
            </p:cNvSpPr>
            <p:nvPr/>
          </p:nvSpPr>
          <p:spPr bwMode="auto">
            <a:xfrm>
              <a:off x="632" y="960"/>
              <a:ext cx="553" cy="544"/>
            </a:xfrm>
            <a:custGeom>
              <a:avLst/>
              <a:gdLst>
                <a:gd name="T0" fmla="*/ 2 w 1106"/>
                <a:gd name="T1" fmla="*/ 509 h 1087"/>
                <a:gd name="T2" fmla="*/ 0 w 1106"/>
                <a:gd name="T3" fmla="*/ 585 h 1087"/>
                <a:gd name="T4" fmla="*/ 4 w 1106"/>
                <a:gd name="T5" fmla="*/ 673 h 1087"/>
                <a:gd name="T6" fmla="*/ 21 w 1106"/>
                <a:gd name="T7" fmla="*/ 762 h 1087"/>
                <a:gd name="T8" fmla="*/ 53 w 1106"/>
                <a:gd name="T9" fmla="*/ 842 h 1087"/>
                <a:gd name="T10" fmla="*/ 106 w 1106"/>
                <a:gd name="T11" fmla="*/ 910 h 1087"/>
                <a:gd name="T12" fmla="*/ 184 w 1106"/>
                <a:gd name="T13" fmla="*/ 971 h 1087"/>
                <a:gd name="T14" fmla="*/ 281 w 1106"/>
                <a:gd name="T15" fmla="*/ 1021 h 1087"/>
                <a:gd name="T16" fmla="*/ 382 w 1106"/>
                <a:gd name="T17" fmla="*/ 1059 h 1087"/>
                <a:gd name="T18" fmla="*/ 482 w 1106"/>
                <a:gd name="T19" fmla="*/ 1079 h 1087"/>
                <a:gd name="T20" fmla="*/ 574 w 1106"/>
                <a:gd name="T21" fmla="*/ 1085 h 1087"/>
                <a:gd name="T22" fmla="*/ 661 w 1106"/>
                <a:gd name="T23" fmla="*/ 1068 h 1087"/>
                <a:gd name="T24" fmla="*/ 750 w 1106"/>
                <a:gd name="T25" fmla="*/ 1038 h 1087"/>
                <a:gd name="T26" fmla="*/ 834 w 1106"/>
                <a:gd name="T27" fmla="*/ 996 h 1087"/>
                <a:gd name="T28" fmla="*/ 910 w 1106"/>
                <a:gd name="T29" fmla="*/ 946 h 1087"/>
                <a:gd name="T30" fmla="*/ 978 w 1106"/>
                <a:gd name="T31" fmla="*/ 889 h 1087"/>
                <a:gd name="T32" fmla="*/ 1032 w 1106"/>
                <a:gd name="T33" fmla="*/ 815 h 1087"/>
                <a:gd name="T34" fmla="*/ 1062 w 1106"/>
                <a:gd name="T35" fmla="*/ 737 h 1087"/>
                <a:gd name="T36" fmla="*/ 1087 w 1106"/>
                <a:gd name="T37" fmla="*/ 656 h 1087"/>
                <a:gd name="T38" fmla="*/ 1100 w 1106"/>
                <a:gd name="T39" fmla="*/ 568 h 1087"/>
                <a:gd name="T40" fmla="*/ 1106 w 1106"/>
                <a:gd name="T41" fmla="*/ 486 h 1087"/>
                <a:gd name="T42" fmla="*/ 1100 w 1106"/>
                <a:gd name="T43" fmla="*/ 418 h 1087"/>
                <a:gd name="T44" fmla="*/ 1077 w 1106"/>
                <a:gd name="T45" fmla="*/ 350 h 1087"/>
                <a:gd name="T46" fmla="*/ 1011 w 1106"/>
                <a:gd name="T47" fmla="*/ 243 h 1087"/>
                <a:gd name="T48" fmla="*/ 927 w 1106"/>
                <a:gd name="T49" fmla="*/ 152 h 1087"/>
                <a:gd name="T50" fmla="*/ 834 w 1106"/>
                <a:gd name="T51" fmla="*/ 80 h 1087"/>
                <a:gd name="T52" fmla="*/ 768 w 1106"/>
                <a:gd name="T53" fmla="*/ 47 h 1087"/>
                <a:gd name="T54" fmla="*/ 695 w 1106"/>
                <a:gd name="T55" fmla="*/ 21 h 1087"/>
                <a:gd name="T56" fmla="*/ 623 w 1106"/>
                <a:gd name="T57" fmla="*/ 4 h 1087"/>
                <a:gd name="T58" fmla="*/ 555 w 1106"/>
                <a:gd name="T59" fmla="*/ 0 h 1087"/>
                <a:gd name="T60" fmla="*/ 484 w 1106"/>
                <a:gd name="T61" fmla="*/ 11 h 1087"/>
                <a:gd name="T62" fmla="*/ 414 w 1106"/>
                <a:gd name="T63" fmla="*/ 51 h 1087"/>
                <a:gd name="T64" fmla="*/ 319 w 1106"/>
                <a:gd name="T65" fmla="*/ 135 h 1087"/>
                <a:gd name="T66" fmla="*/ 272 w 1106"/>
                <a:gd name="T67" fmla="*/ 186 h 1087"/>
                <a:gd name="T68" fmla="*/ 349 w 1106"/>
                <a:gd name="T69" fmla="*/ 165 h 1087"/>
                <a:gd name="T70" fmla="*/ 410 w 1106"/>
                <a:gd name="T71" fmla="*/ 150 h 1087"/>
                <a:gd name="T72" fmla="*/ 477 w 1106"/>
                <a:gd name="T73" fmla="*/ 137 h 1087"/>
                <a:gd name="T74" fmla="*/ 538 w 1106"/>
                <a:gd name="T75" fmla="*/ 129 h 1087"/>
                <a:gd name="T76" fmla="*/ 629 w 1106"/>
                <a:gd name="T77" fmla="*/ 127 h 1087"/>
                <a:gd name="T78" fmla="*/ 720 w 1106"/>
                <a:gd name="T79" fmla="*/ 148 h 1087"/>
                <a:gd name="T80" fmla="*/ 804 w 1106"/>
                <a:gd name="T81" fmla="*/ 199 h 1087"/>
                <a:gd name="T82" fmla="*/ 876 w 1106"/>
                <a:gd name="T83" fmla="*/ 268 h 1087"/>
                <a:gd name="T84" fmla="*/ 937 w 1106"/>
                <a:gd name="T85" fmla="*/ 340 h 1087"/>
                <a:gd name="T86" fmla="*/ 975 w 1106"/>
                <a:gd name="T87" fmla="*/ 427 h 1087"/>
                <a:gd name="T88" fmla="*/ 980 w 1106"/>
                <a:gd name="T89" fmla="*/ 509 h 1087"/>
                <a:gd name="T90" fmla="*/ 973 w 1106"/>
                <a:gd name="T91" fmla="*/ 570 h 1087"/>
                <a:gd name="T92" fmla="*/ 959 w 1106"/>
                <a:gd name="T93" fmla="*/ 631 h 1087"/>
                <a:gd name="T94" fmla="*/ 937 w 1106"/>
                <a:gd name="T95" fmla="*/ 690 h 1087"/>
                <a:gd name="T96" fmla="*/ 874 w 1106"/>
                <a:gd name="T97" fmla="*/ 787 h 1087"/>
                <a:gd name="T98" fmla="*/ 787 w 1106"/>
                <a:gd name="T99" fmla="*/ 867 h 1087"/>
                <a:gd name="T100" fmla="*/ 709 w 1106"/>
                <a:gd name="T101" fmla="*/ 910 h 1087"/>
                <a:gd name="T102" fmla="*/ 646 w 1106"/>
                <a:gd name="T103" fmla="*/ 931 h 1087"/>
                <a:gd name="T104" fmla="*/ 576 w 1106"/>
                <a:gd name="T105" fmla="*/ 943 h 1087"/>
                <a:gd name="T106" fmla="*/ 494 w 1106"/>
                <a:gd name="T107" fmla="*/ 941 h 1087"/>
                <a:gd name="T108" fmla="*/ 414 w 1106"/>
                <a:gd name="T109" fmla="*/ 927 h 1087"/>
                <a:gd name="T110" fmla="*/ 336 w 1106"/>
                <a:gd name="T111" fmla="*/ 905 h 1087"/>
                <a:gd name="T112" fmla="*/ 266 w 1106"/>
                <a:gd name="T113" fmla="*/ 868 h 1087"/>
                <a:gd name="T114" fmla="*/ 197 w 1106"/>
                <a:gd name="T115" fmla="*/ 806 h 1087"/>
                <a:gd name="T116" fmla="*/ 157 w 1106"/>
                <a:gd name="T117" fmla="*/ 739 h 1087"/>
                <a:gd name="T118" fmla="*/ 140 w 1106"/>
                <a:gd name="T119" fmla="*/ 673 h 1087"/>
                <a:gd name="T120" fmla="*/ 137 w 1106"/>
                <a:gd name="T121" fmla="*/ 606 h 1087"/>
                <a:gd name="T122" fmla="*/ 140 w 1106"/>
                <a:gd name="T123" fmla="*/ 534 h 1087"/>
                <a:gd name="T124" fmla="*/ 9 w 1106"/>
                <a:gd name="T125" fmla="*/ 446 h 10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106" h="1087">
                  <a:moveTo>
                    <a:pt x="9" y="446"/>
                  </a:moveTo>
                  <a:lnTo>
                    <a:pt x="9" y="448"/>
                  </a:lnTo>
                  <a:lnTo>
                    <a:pt x="7" y="458"/>
                  </a:lnTo>
                  <a:lnTo>
                    <a:pt x="7" y="464"/>
                  </a:lnTo>
                  <a:lnTo>
                    <a:pt x="5" y="471"/>
                  </a:lnTo>
                  <a:lnTo>
                    <a:pt x="5" y="479"/>
                  </a:lnTo>
                  <a:lnTo>
                    <a:pt x="5" y="490"/>
                  </a:lnTo>
                  <a:lnTo>
                    <a:pt x="4" y="494"/>
                  </a:lnTo>
                  <a:lnTo>
                    <a:pt x="4" y="498"/>
                  </a:lnTo>
                  <a:lnTo>
                    <a:pt x="2" y="504"/>
                  </a:lnTo>
                  <a:lnTo>
                    <a:pt x="2" y="509"/>
                  </a:lnTo>
                  <a:lnTo>
                    <a:pt x="2" y="515"/>
                  </a:lnTo>
                  <a:lnTo>
                    <a:pt x="2" y="521"/>
                  </a:lnTo>
                  <a:lnTo>
                    <a:pt x="2" y="528"/>
                  </a:lnTo>
                  <a:lnTo>
                    <a:pt x="2" y="536"/>
                  </a:lnTo>
                  <a:lnTo>
                    <a:pt x="0" y="542"/>
                  </a:lnTo>
                  <a:lnTo>
                    <a:pt x="0" y="547"/>
                  </a:lnTo>
                  <a:lnTo>
                    <a:pt x="0" y="555"/>
                  </a:lnTo>
                  <a:lnTo>
                    <a:pt x="0" y="562"/>
                  </a:lnTo>
                  <a:lnTo>
                    <a:pt x="0" y="570"/>
                  </a:lnTo>
                  <a:lnTo>
                    <a:pt x="0" y="578"/>
                  </a:lnTo>
                  <a:lnTo>
                    <a:pt x="0" y="585"/>
                  </a:lnTo>
                  <a:lnTo>
                    <a:pt x="2" y="593"/>
                  </a:lnTo>
                  <a:lnTo>
                    <a:pt x="2" y="600"/>
                  </a:lnTo>
                  <a:lnTo>
                    <a:pt x="2" y="608"/>
                  </a:lnTo>
                  <a:lnTo>
                    <a:pt x="2" y="616"/>
                  </a:lnTo>
                  <a:lnTo>
                    <a:pt x="2" y="623"/>
                  </a:lnTo>
                  <a:lnTo>
                    <a:pt x="2" y="631"/>
                  </a:lnTo>
                  <a:lnTo>
                    <a:pt x="2" y="638"/>
                  </a:lnTo>
                  <a:lnTo>
                    <a:pt x="2" y="648"/>
                  </a:lnTo>
                  <a:lnTo>
                    <a:pt x="4" y="656"/>
                  </a:lnTo>
                  <a:lnTo>
                    <a:pt x="4" y="663"/>
                  </a:lnTo>
                  <a:lnTo>
                    <a:pt x="4" y="673"/>
                  </a:lnTo>
                  <a:lnTo>
                    <a:pt x="5" y="680"/>
                  </a:lnTo>
                  <a:lnTo>
                    <a:pt x="5" y="688"/>
                  </a:lnTo>
                  <a:lnTo>
                    <a:pt x="7" y="695"/>
                  </a:lnTo>
                  <a:lnTo>
                    <a:pt x="9" y="705"/>
                  </a:lnTo>
                  <a:lnTo>
                    <a:pt x="9" y="713"/>
                  </a:lnTo>
                  <a:lnTo>
                    <a:pt x="11" y="722"/>
                  </a:lnTo>
                  <a:lnTo>
                    <a:pt x="13" y="730"/>
                  </a:lnTo>
                  <a:lnTo>
                    <a:pt x="15" y="737"/>
                  </a:lnTo>
                  <a:lnTo>
                    <a:pt x="17" y="745"/>
                  </a:lnTo>
                  <a:lnTo>
                    <a:pt x="19" y="754"/>
                  </a:lnTo>
                  <a:lnTo>
                    <a:pt x="21" y="762"/>
                  </a:lnTo>
                  <a:lnTo>
                    <a:pt x="23" y="770"/>
                  </a:lnTo>
                  <a:lnTo>
                    <a:pt x="24" y="777"/>
                  </a:lnTo>
                  <a:lnTo>
                    <a:pt x="28" y="785"/>
                  </a:lnTo>
                  <a:lnTo>
                    <a:pt x="30" y="792"/>
                  </a:lnTo>
                  <a:lnTo>
                    <a:pt x="32" y="800"/>
                  </a:lnTo>
                  <a:lnTo>
                    <a:pt x="36" y="808"/>
                  </a:lnTo>
                  <a:lnTo>
                    <a:pt x="38" y="815"/>
                  </a:lnTo>
                  <a:lnTo>
                    <a:pt x="42" y="821"/>
                  </a:lnTo>
                  <a:lnTo>
                    <a:pt x="43" y="829"/>
                  </a:lnTo>
                  <a:lnTo>
                    <a:pt x="47" y="834"/>
                  </a:lnTo>
                  <a:lnTo>
                    <a:pt x="53" y="842"/>
                  </a:lnTo>
                  <a:lnTo>
                    <a:pt x="55" y="848"/>
                  </a:lnTo>
                  <a:lnTo>
                    <a:pt x="59" y="855"/>
                  </a:lnTo>
                  <a:lnTo>
                    <a:pt x="62" y="861"/>
                  </a:lnTo>
                  <a:lnTo>
                    <a:pt x="68" y="867"/>
                  </a:lnTo>
                  <a:lnTo>
                    <a:pt x="72" y="872"/>
                  </a:lnTo>
                  <a:lnTo>
                    <a:pt x="78" y="880"/>
                  </a:lnTo>
                  <a:lnTo>
                    <a:pt x="83" y="886"/>
                  </a:lnTo>
                  <a:lnTo>
                    <a:pt x="89" y="893"/>
                  </a:lnTo>
                  <a:lnTo>
                    <a:pt x="95" y="899"/>
                  </a:lnTo>
                  <a:lnTo>
                    <a:pt x="100" y="905"/>
                  </a:lnTo>
                  <a:lnTo>
                    <a:pt x="106" y="910"/>
                  </a:lnTo>
                  <a:lnTo>
                    <a:pt x="114" y="916"/>
                  </a:lnTo>
                  <a:lnTo>
                    <a:pt x="119" y="922"/>
                  </a:lnTo>
                  <a:lnTo>
                    <a:pt x="127" y="927"/>
                  </a:lnTo>
                  <a:lnTo>
                    <a:pt x="133" y="933"/>
                  </a:lnTo>
                  <a:lnTo>
                    <a:pt x="140" y="939"/>
                  </a:lnTo>
                  <a:lnTo>
                    <a:pt x="146" y="943"/>
                  </a:lnTo>
                  <a:lnTo>
                    <a:pt x="154" y="948"/>
                  </a:lnTo>
                  <a:lnTo>
                    <a:pt x="161" y="954"/>
                  </a:lnTo>
                  <a:lnTo>
                    <a:pt x="169" y="960"/>
                  </a:lnTo>
                  <a:lnTo>
                    <a:pt x="176" y="965"/>
                  </a:lnTo>
                  <a:lnTo>
                    <a:pt x="184" y="971"/>
                  </a:lnTo>
                  <a:lnTo>
                    <a:pt x="194" y="975"/>
                  </a:lnTo>
                  <a:lnTo>
                    <a:pt x="201" y="981"/>
                  </a:lnTo>
                  <a:lnTo>
                    <a:pt x="209" y="984"/>
                  </a:lnTo>
                  <a:lnTo>
                    <a:pt x="218" y="990"/>
                  </a:lnTo>
                  <a:lnTo>
                    <a:pt x="226" y="994"/>
                  </a:lnTo>
                  <a:lnTo>
                    <a:pt x="235" y="1000"/>
                  </a:lnTo>
                  <a:lnTo>
                    <a:pt x="243" y="1003"/>
                  </a:lnTo>
                  <a:lnTo>
                    <a:pt x="253" y="1007"/>
                  </a:lnTo>
                  <a:lnTo>
                    <a:pt x="262" y="1013"/>
                  </a:lnTo>
                  <a:lnTo>
                    <a:pt x="272" y="1017"/>
                  </a:lnTo>
                  <a:lnTo>
                    <a:pt x="281" y="1021"/>
                  </a:lnTo>
                  <a:lnTo>
                    <a:pt x="289" y="1024"/>
                  </a:lnTo>
                  <a:lnTo>
                    <a:pt x="298" y="1028"/>
                  </a:lnTo>
                  <a:lnTo>
                    <a:pt x="308" y="1032"/>
                  </a:lnTo>
                  <a:lnTo>
                    <a:pt x="315" y="1034"/>
                  </a:lnTo>
                  <a:lnTo>
                    <a:pt x="325" y="1038"/>
                  </a:lnTo>
                  <a:lnTo>
                    <a:pt x="334" y="1043"/>
                  </a:lnTo>
                  <a:lnTo>
                    <a:pt x="344" y="1047"/>
                  </a:lnTo>
                  <a:lnTo>
                    <a:pt x="353" y="1049"/>
                  </a:lnTo>
                  <a:lnTo>
                    <a:pt x="363" y="1053"/>
                  </a:lnTo>
                  <a:lnTo>
                    <a:pt x="372" y="1055"/>
                  </a:lnTo>
                  <a:lnTo>
                    <a:pt x="382" y="1059"/>
                  </a:lnTo>
                  <a:lnTo>
                    <a:pt x="391" y="1060"/>
                  </a:lnTo>
                  <a:lnTo>
                    <a:pt x="401" y="1064"/>
                  </a:lnTo>
                  <a:lnTo>
                    <a:pt x="410" y="1066"/>
                  </a:lnTo>
                  <a:lnTo>
                    <a:pt x="420" y="1070"/>
                  </a:lnTo>
                  <a:lnTo>
                    <a:pt x="427" y="1070"/>
                  </a:lnTo>
                  <a:lnTo>
                    <a:pt x="437" y="1072"/>
                  </a:lnTo>
                  <a:lnTo>
                    <a:pt x="446" y="1074"/>
                  </a:lnTo>
                  <a:lnTo>
                    <a:pt x="456" y="1076"/>
                  </a:lnTo>
                  <a:lnTo>
                    <a:pt x="465" y="1078"/>
                  </a:lnTo>
                  <a:lnTo>
                    <a:pt x="475" y="1079"/>
                  </a:lnTo>
                  <a:lnTo>
                    <a:pt x="482" y="1079"/>
                  </a:lnTo>
                  <a:lnTo>
                    <a:pt x="492" y="1081"/>
                  </a:lnTo>
                  <a:lnTo>
                    <a:pt x="500" y="1083"/>
                  </a:lnTo>
                  <a:lnTo>
                    <a:pt x="509" y="1083"/>
                  </a:lnTo>
                  <a:lnTo>
                    <a:pt x="517" y="1085"/>
                  </a:lnTo>
                  <a:lnTo>
                    <a:pt x="526" y="1085"/>
                  </a:lnTo>
                  <a:lnTo>
                    <a:pt x="534" y="1085"/>
                  </a:lnTo>
                  <a:lnTo>
                    <a:pt x="541" y="1085"/>
                  </a:lnTo>
                  <a:lnTo>
                    <a:pt x="551" y="1085"/>
                  </a:lnTo>
                  <a:lnTo>
                    <a:pt x="560" y="1087"/>
                  </a:lnTo>
                  <a:lnTo>
                    <a:pt x="566" y="1085"/>
                  </a:lnTo>
                  <a:lnTo>
                    <a:pt x="574" y="1085"/>
                  </a:lnTo>
                  <a:lnTo>
                    <a:pt x="581" y="1083"/>
                  </a:lnTo>
                  <a:lnTo>
                    <a:pt x="591" y="1083"/>
                  </a:lnTo>
                  <a:lnTo>
                    <a:pt x="598" y="1081"/>
                  </a:lnTo>
                  <a:lnTo>
                    <a:pt x="606" y="1081"/>
                  </a:lnTo>
                  <a:lnTo>
                    <a:pt x="614" y="1079"/>
                  </a:lnTo>
                  <a:lnTo>
                    <a:pt x="621" y="1079"/>
                  </a:lnTo>
                  <a:lnTo>
                    <a:pt x="629" y="1076"/>
                  </a:lnTo>
                  <a:lnTo>
                    <a:pt x="638" y="1076"/>
                  </a:lnTo>
                  <a:lnTo>
                    <a:pt x="646" y="1072"/>
                  </a:lnTo>
                  <a:lnTo>
                    <a:pt x="653" y="1072"/>
                  </a:lnTo>
                  <a:lnTo>
                    <a:pt x="661" y="1068"/>
                  </a:lnTo>
                  <a:lnTo>
                    <a:pt x="671" y="1066"/>
                  </a:lnTo>
                  <a:lnTo>
                    <a:pt x="678" y="1064"/>
                  </a:lnTo>
                  <a:lnTo>
                    <a:pt x="686" y="1062"/>
                  </a:lnTo>
                  <a:lnTo>
                    <a:pt x="693" y="1060"/>
                  </a:lnTo>
                  <a:lnTo>
                    <a:pt x="701" y="1057"/>
                  </a:lnTo>
                  <a:lnTo>
                    <a:pt x="709" y="1055"/>
                  </a:lnTo>
                  <a:lnTo>
                    <a:pt x="718" y="1051"/>
                  </a:lnTo>
                  <a:lnTo>
                    <a:pt x="726" y="1047"/>
                  </a:lnTo>
                  <a:lnTo>
                    <a:pt x="735" y="1045"/>
                  </a:lnTo>
                  <a:lnTo>
                    <a:pt x="743" y="1041"/>
                  </a:lnTo>
                  <a:lnTo>
                    <a:pt x="750" y="1038"/>
                  </a:lnTo>
                  <a:lnTo>
                    <a:pt x="758" y="1034"/>
                  </a:lnTo>
                  <a:lnTo>
                    <a:pt x="766" y="1030"/>
                  </a:lnTo>
                  <a:lnTo>
                    <a:pt x="773" y="1026"/>
                  </a:lnTo>
                  <a:lnTo>
                    <a:pt x="781" y="1024"/>
                  </a:lnTo>
                  <a:lnTo>
                    <a:pt x="788" y="1021"/>
                  </a:lnTo>
                  <a:lnTo>
                    <a:pt x="796" y="1017"/>
                  </a:lnTo>
                  <a:lnTo>
                    <a:pt x="804" y="1013"/>
                  </a:lnTo>
                  <a:lnTo>
                    <a:pt x="813" y="1009"/>
                  </a:lnTo>
                  <a:lnTo>
                    <a:pt x="821" y="1005"/>
                  </a:lnTo>
                  <a:lnTo>
                    <a:pt x="828" y="1002"/>
                  </a:lnTo>
                  <a:lnTo>
                    <a:pt x="834" y="996"/>
                  </a:lnTo>
                  <a:lnTo>
                    <a:pt x="842" y="992"/>
                  </a:lnTo>
                  <a:lnTo>
                    <a:pt x="849" y="988"/>
                  </a:lnTo>
                  <a:lnTo>
                    <a:pt x="857" y="984"/>
                  </a:lnTo>
                  <a:lnTo>
                    <a:pt x="863" y="979"/>
                  </a:lnTo>
                  <a:lnTo>
                    <a:pt x="870" y="975"/>
                  </a:lnTo>
                  <a:lnTo>
                    <a:pt x="876" y="971"/>
                  </a:lnTo>
                  <a:lnTo>
                    <a:pt x="883" y="965"/>
                  </a:lnTo>
                  <a:lnTo>
                    <a:pt x="889" y="962"/>
                  </a:lnTo>
                  <a:lnTo>
                    <a:pt x="897" y="956"/>
                  </a:lnTo>
                  <a:lnTo>
                    <a:pt x="904" y="952"/>
                  </a:lnTo>
                  <a:lnTo>
                    <a:pt x="910" y="946"/>
                  </a:lnTo>
                  <a:lnTo>
                    <a:pt x="918" y="943"/>
                  </a:lnTo>
                  <a:lnTo>
                    <a:pt x="923" y="939"/>
                  </a:lnTo>
                  <a:lnTo>
                    <a:pt x="929" y="933"/>
                  </a:lnTo>
                  <a:lnTo>
                    <a:pt x="935" y="927"/>
                  </a:lnTo>
                  <a:lnTo>
                    <a:pt x="940" y="924"/>
                  </a:lnTo>
                  <a:lnTo>
                    <a:pt x="946" y="918"/>
                  </a:lnTo>
                  <a:lnTo>
                    <a:pt x="952" y="912"/>
                  </a:lnTo>
                  <a:lnTo>
                    <a:pt x="958" y="908"/>
                  </a:lnTo>
                  <a:lnTo>
                    <a:pt x="963" y="903"/>
                  </a:lnTo>
                  <a:lnTo>
                    <a:pt x="969" y="899"/>
                  </a:lnTo>
                  <a:lnTo>
                    <a:pt x="978" y="889"/>
                  </a:lnTo>
                  <a:lnTo>
                    <a:pt x="988" y="878"/>
                  </a:lnTo>
                  <a:lnTo>
                    <a:pt x="997" y="868"/>
                  </a:lnTo>
                  <a:lnTo>
                    <a:pt x="1005" y="859"/>
                  </a:lnTo>
                  <a:lnTo>
                    <a:pt x="1009" y="853"/>
                  </a:lnTo>
                  <a:lnTo>
                    <a:pt x="1013" y="848"/>
                  </a:lnTo>
                  <a:lnTo>
                    <a:pt x="1015" y="842"/>
                  </a:lnTo>
                  <a:lnTo>
                    <a:pt x="1018" y="838"/>
                  </a:lnTo>
                  <a:lnTo>
                    <a:pt x="1022" y="832"/>
                  </a:lnTo>
                  <a:lnTo>
                    <a:pt x="1026" y="827"/>
                  </a:lnTo>
                  <a:lnTo>
                    <a:pt x="1028" y="821"/>
                  </a:lnTo>
                  <a:lnTo>
                    <a:pt x="1032" y="815"/>
                  </a:lnTo>
                  <a:lnTo>
                    <a:pt x="1035" y="808"/>
                  </a:lnTo>
                  <a:lnTo>
                    <a:pt x="1037" y="800"/>
                  </a:lnTo>
                  <a:lnTo>
                    <a:pt x="1041" y="794"/>
                  </a:lnTo>
                  <a:lnTo>
                    <a:pt x="1043" y="787"/>
                  </a:lnTo>
                  <a:lnTo>
                    <a:pt x="1047" y="781"/>
                  </a:lnTo>
                  <a:lnTo>
                    <a:pt x="1049" y="773"/>
                  </a:lnTo>
                  <a:lnTo>
                    <a:pt x="1053" y="768"/>
                  </a:lnTo>
                  <a:lnTo>
                    <a:pt x="1056" y="760"/>
                  </a:lnTo>
                  <a:lnTo>
                    <a:pt x="1058" y="753"/>
                  </a:lnTo>
                  <a:lnTo>
                    <a:pt x="1060" y="745"/>
                  </a:lnTo>
                  <a:lnTo>
                    <a:pt x="1062" y="737"/>
                  </a:lnTo>
                  <a:lnTo>
                    <a:pt x="1066" y="732"/>
                  </a:lnTo>
                  <a:lnTo>
                    <a:pt x="1068" y="722"/>
                  </a:lnTo>
                  <a:lnTo>
                    <a:pt x="1072" y="715"/>
                  </a:lnTo>
                  <a:lnTo>
                    <a:pt x="1073" y="707"/>
                  </a:lnTo>
                  <a:lnTo>
                    <a:pt x="1075" y="701"/>
                  </a:lnTo>
                  <a:lnTo>
                    <a:pt x="1075" y="692"/>
                  </a:lnTo>
                  <a:lnTo>
                    <a:pt x="1079" y="686"/>
                  </a:lnTo>
                  <a:lnTo>
                    <a:pt x="1081" y="676"/>
                  </a:lnTo>
                  <a:lnTo>
                    <a:pt x="1083" y="671"/>
                  </a:lnTo>
                  <a:lnTo>
                    <a:pt x="1085" y="661"/>
                  </a:lnTo>
                  <a:lnTo>
                    <a:pt x="1087" y="656"/>
                  </a:lnTo>
                  <a:lnTo>
                    <a:pt x="1089" y="646"/>
                  </a:lnTo>
                  <a:lnTo>
                    <a:pt x="1091" y="638"/>
                  </a:lnTo>
                  <a:lnTo>
                    <a:pt x="1092" y="631"/>
                  </a:lnTo>
                  <a:lnTo>
                    <a:pt x="1092" y="623"/>
                  </a:lnTo>
                  <a:lnTo>
                    <a:pt x="1094" y="616"/>
                  </a:lnTo>
                  <a:lnTo>
                    <a:pt x="1096" y="608"/>
                  </a:lnTo>
                  <a:lnTo>
                    <a:pt x="1096" y="599"/>
                  </a:lnTo>
                  <a:lnTo>
                    <a:pt x="1098" y="591"/>
                  </a:lnTo>
                  <a:lnTo>
                    <a:pt x="1098" y="583"/>
                  </a:lnTo>
                  <a:lnTo>
                    <a:pt x="1100" y="576"/>
                  </a:lnTo>
                  <a:lnTo>
                    <a:pt x="1100" y="568"/>
                  </a:lnTo>
                  <a:lnTo>
                    <a:pt x="1100" y="559"/>
                  </a:lnTo>
                  <a:lnTo>
                    <a:pt x="1102" y="551"/>
                  </a:lnTo>
                  <a:lnTo>
                    <a:pt x="1102" y="543"/>
                  </a:lnTo>
                  <a:lnTo>
                    <a:pt x="1102" y="536"/>
                  </a:lnTo>
                  <a:lnTo>
                    <a:pt x="1104" y="530"/>
                  </a:lnTo>
                  <a:lnTo>
                    <a:pt x="1104" y="523"/>
                  </a:lnTo>
                  <a:lnTo>
                    <a:pt x="1106" y="515"/>
                  </a:lnTo>
                  <a:lnTo>
                    <a:pt x="1106" y="507"/>
                  </a:lnTo>
                  <a:lnTo>
                    <a:pt x="1106" y="502"/>
                  </a:lnTo>
                  <a:lnTo>
                    <a:pt x="1106" y="494"/>
                  </a:lnTo>
                  <a:lnTo>
                    <a:pt x="1106" y="486"/>
                  </a:lnTo>
                  <a:lnTo>
                    <a:pt x="1106" y="479"/>
                  </a:lnTo>
                  <a:lnTo>
                    <a:pt x="1106" y="471"/>
                  </a:lnTo>
                  <a:lnTo>
                    <a:pt x="1106" y="466"/>
                  </a:lnTo>
                  <a:lnTo>
                    <a:pt x="1106" y="460"/>
                  </a:lnTo>
                  <a:lnTo>
                    <a:pt x="1104" y="452"/>
                  </a:lnTo>
                  <a:lnTo>
                    <a:pt x="1104" y="446"/>
                  </a:lnTo>
                  <a:lnTo>
                    <a:pt x="1102" y="441"/>
                  </a:lnTo>
                  <a:lnTo>
                    <a:pt x="1102" y="435"/>
                  </a:lnTo>
                  <a:lnTo>
                    <a:pt x="1102" y="429"/>
                  </a:lnTo>
                  <a:lnTo>
                    <a:pt x="1100" y="424"/>
                  </a:lnTo>
                  <a:lnTo>
                    <a:pt x="1100" y="418"/>
                  </a:lnTo>
                  <a:lnTo>
                    <a:pt x="1100" y="412"/>
                  </a:lnTo>
                  <a:lnTo>
                    <a:pt x="1098" y="407"/>
                  </a:lnTo>
                  <a:lnTo>
                    <a:pt x="1096" y="401"/>
                  </a:lnTo>
                  <a:lnTo>
                    <a:pt x="1094" y="395"/>
                  </a:lnTo>
                  <a:lnTo>
                    <a:pt x="1092" y="389"/>
                  </a:lnTo>
                  <a:lnTo>
                    <a:pt x="1091" y="384"/>
                  </a:lnTo>
                  <a:lnTo>
                    <a:pt x="1089" y="380"/>
                  </a:lnTo>
                  <a:lnTo>
                    <a:pt x="1087" y="374"/>
                  </a:lnTo>
                  <a:lnTo>
                    <a:pt x="1087" y="369"/>
                  </a:lnTo>
                  <a:lnTo>
                    <a:pt x="1081" y="359"/>
                  </a:lnTo>
                  <a:lnTo>
                    <a:pt x="1077" y="350"/>
                  </a:lnTo>
                  <a:lnTo>
                    <a:pt x="1073" y="338"/>
                  </a:lnTo>
                  <a:lnTo>
                    <a:pt x="1068" y="329"/>
                  </a:lnTo>
                  <a:lnTo>
                    <a:pt x="1062" y="317"/>
                  </a:lnTo>
                  <a:lnTo>
                    <a:pt x="1056" y="308"/>
                  </a:lnTo>
                  <a:lnTo>
                    <a:pt x="1051" y="298"/>
                  </a:lnTo>
                  <a:lnTo>
                    <a:pt x="1045" y="289"/>
                  </a:lnTo>
                  <a:lnTo>
                    <a:pt x="1037" y="279"/>
                  </a:lnTo>
                  <a:lnTo>
                    <a:pt x="1032" y="270"/>
                  </a:lnTo>
                  <a:lnTo>
                    <a:pt x="1024" y="260"/>
                  </a:lnTo>
                  <a:lnTo>
                    <a:pt x="1018" y="253"/>
                  </a:lnTo>
                  <a:lnTo>
                    <a:pt x="1011" y="243"/>
                  </a:lnTo>
                  <a:lnTo>
                    <a:pt x="1003" y="234"/>
                  </a:lnTo>
                  <a:lnTo>
                    <a:pt x="996" y="224"/>
                  </a:lnTo>
                  <a:lnTo>
                    <a:pt x="990" y="216"/>
                  </a:lnTo>
                  <a:lnTo>
                    <a:pt x="980" y="207"/>
                  </a:lnTo>
                  <a:lnTo>
                    <a:pt x="973" y="199"/>
                  </a:lnTo>
                  <a:lnTo>
                    <a:pt x="965" y="192"/>
                  </a:lnTo>
                  <a:lnTo>
                    <a:pt x="958" y="184"/>
                  </a:lnTo>
                  <a:lnTo>
                    <a:pt x="950" y="175"/>
                  </a:lnTo>
                  <a:lnTo>
                    <a:pt x="942" y="167"/>
                  </a:lnTo>
                  <a:lnTo>
                    <a:pt x="935" y="158"/>
                  </a:lnTo>
                  <a:lnTo>
                    <a:pt x="927" y="152"/>
                  </a:lnTo>
                  <a:lnTo>
                    <a:pt x="918" y="144"/>
                  </a:lnTo>
                  <a:lnTo>
                    <a:pt x="910" y="137"/>
                  </a:lnTo>
                  <a:lnTo>
                    <a:pt x="902" y="129"/>
                  </a:lnTo>
                  <a:lnTo>
                    <a:pt x="897" y="123"/>
                  </a:lnTo>
                  <a:lnTo>
                    <a:pt x="887" y="116"/>
                  </a:lnTo>
                  <a:lnTo>
                    <a:pt x="878" y="110"/>
                  </a:lnTo>
                  <a:lnTo>
                    <a:pt x="868" y="102"/>
                  </a:lnTo>
                  <a:lnTo>
                    <a:pt x="859" y="97"/>
                  </a:lnTo>
                  <a:lnTo>
                    <a:pt x="849" y="89"/>
                  </a:lnTo>
                  <a:lnTo>
                    <a:pt x="840" y="82"/>
                  </a:lnTo>
                  <a:lnTo>
                    <a:pt x="834" y="80"/>
                  </a:lnTo>
                  <a:lnTo>
                    <a:pt x="828" y="76"/>
                  </a:lnTo>
                  <a:lnTo>
                    <a:pt x="823" y="74"/>
                  </a:lnTo>
                  <a:lnTo>
                    <a:pt x="817" y="70"/>
                  </a:lnTo>
                  <a:lnTo>
                    <a:pt x="811" y="66"/>
                  </a:lnTo>
                  <a:lnTo>
                    <a:pt x="804" y="64"/>
                  </a:lnTo>
                  <a:lnTo>
                    <a:pt x="798" y="61"/>
                  </a:lnTo>
                  <a:lnTo>
                    <a:pt x="792" y="59"/>
                  </a:lnTo>
                  <a:lnTo>
                    <a:pt x="787" y="55"/>
                  </a:lnTo>
                  <a:lnTo>
                    <a:pt x="781" y="53"/>
                  </a:lnTo>
                  <a:lnTo>
                    <a:pt x="773" y="49"/>
                  </a:lnTo>
                  <a:lnTo>
                    <a:pt x="768" y="47"/>
                  </a:lnTo>
                  <a:lnTo>
                    <a:pt x="762" y="44"/>
                  </a:lnTo>
                  <a:lnTo>
                    <a:pt x="754" y="42"/>
                  </a:lnTo>
                  <a:lnTo>
                    <a:pt x="749" y="38"/>
                  </a:lnTo>
                  <a:lnTo>
                    <a:pt x="743" y="36"/>
                  </a:lnTo>
                  <a:lnTo>
                    <a:pt x="735" y="34"/>
                  </a:lnTo>
                  <a:lnTo>
                    <a:pt x="730" y="32"/>
                  </a:lnTo>
                  <a:lnTo>
                    <a:pt x="722" y="30"/>
                  </a:lnTo>
                  <a:lnTo>
                    <a:pt x="716" y="28"/>
                  </a:lnTo>
                  <a:lnTo>
                    <a:pt x="709" y="25"/>
                  </a:lnTo>
                  <a:lnTo>
                    <a:pt x="701" y="23"/>
                  </a:lnTo>
                  <a:lnTo>
                    <a:pt x="695" y="21"/>
                  </a:lnTo>
                  <a:lnTo>
                    <a:pt x="690" y="19"/>
                  </a:lnTo>
                  <a:lnTo>
                    <a:pt x="682" y="17"/>
                  </a:lnTo>
                  <a:lnTo>
                    <a:pt x="674" y="15"/>
                  </a:lnTo>
                  <a:lnTo>
                    <a:pt x="669" y="13"/>
                  </a:lnTo>
                  <a:lnTo>
                    <a:pt x="663" y="11"/>
                  </a:lnTo>
                  <a:lnTo>
                    <a:pt x="655" y="9"/>
                  </a:lnTo>
                  <a:lnTo>
                    <a:pt x="650" y="9"/>
                  </a:lnTo>
                  <a:lnTo>
                    <a:pt x="642" y="7"/>
                  </a:lnTo>
                  <a:lnTo>
                    <a:pt x="636" y="7"/>
                  </a:lnTo>
                  <a:lnTo>
                    <a:pt x="629" y="4"/>
                  </a:lnTo>
                  <a:lnTo>
                    <a:pt x="623" y="4"/>
                  </a:lnTo>
                  <a:lnTo>
                    <a:pt x="615" y="2"/>
                  </a:lnTo>
                  <a:lnTo>
                    <a:pt x="610" y="2"/>
                  </a:lnTo>
                  <a:lnTo>
                    <a:pt x="604" y="2"/>
                  </a:lnTo>
                  <a:lnTo>
                    <a:pt x="596" y="0"/>
                  </a:lnTo>
                  <a:lnTo>
                    <a:pt x="591" y="0"/>
                  </a:lnTo>
                  <a:lnTo>
                    <a:pt x="585" y="0"/>
                  </a:lnTo>
                  <a:lnTo>
                    <a:pt x="577" y="0"/>
                  </a:lnTo>
                  <a:lnTo>
                    <a:pt x="572" y="0"/>
                  </a:lnTo>
                  <a:lnTo>
                    <a:pt x="566" y="0"/>
                  </a:lnTo>
                  <a:lnTo>
                    <a:pt x="560" y="0"/>
                  </a:lnTo>
                  <a:lnTo>
                    <a:pt x="555" y="0"/>
                  </a:lnTo>
                  <a:lnTo>
                    <a:pt x="549" y="0"/>
                  </a:lnTo>
                  <a:lnTo>
                    <a:pt x="543" y="0"/>
                  </a:lnTo>
                  <a:lnTo>
                    <a:pt x="538" y="0"/>
                  </a:lnTo>
                  <a:lnTo>
                    <a:pt x="526" y="2"/>
                  </a:lnTo>
                  <a:lnTo>
                    <a:pt x="517" y="4"/>
                  </a:lnTo>
                  <a:lnTo>
                    <a:pt x="511" y="4"/>
                  </a:lnTo>
                  <a:lnTo>
                    <a:pt x="505" y="6"/>
                  </a:lnTo>
                  <a:lnTo>
                    <a:pt x="500" y="7"/>
                  </a:lnTo>
                  <a:lnTo>
                    <a:pt x="496" y="9"/>
                  </a:lnTo>
                  <a:lnTo>
                    <a:pt x="490" y="9"/>
                  </a:lnTo>
                  <a:lnTo>
                    <a:pt x="484" y="11"/>
                  </a:lnTo>
                  <a:lnTo>
                    <a:pt x="479" y="15"/>
                  </a:lnTo>
                  <a:lnTo>
                    <a:pt x="475" y="19"/>
                  </a:lnTo>
                  <a:lnTo>
                    <a:pt x="469" y="21"/>
                  </a:lnTo>
                  <a:lnTo>
                    <a:pt x="463" y="23"/>
                  </a:lnTo>
                  <a:lnTo>
                    <a:pt x="458" y="25"/>
                  </a:lnTo>
                  <a:lnTo>
                    <a:pt x="452" y="28"/>
                  </a:lnTo>
                  <a:lnTo>
                    <a:pt x="441" y="34"/>
                  </a:lnTo>
                  <a:lnTo>
                    <a:pt x="431" y="42"/>
                  </a:lnTo>
                  <a:lnTo>
                    <a:pt x="425" y="44"/>
                  </a:lnTo>
                  <a:lnTo>
                    <a:pt x="420" y="47"/>
                  </a:lnTo>
                  <a:lnTo>
                    <a:pt x="414" y="51"/>
                  </a:lnTo>
                  <a:lnTo>
                    <a:pt x="410" y="55"/>
                  </a:lnTo>
                  <a:lnTo>
                    <a:pt x="399" y="63"/>
                  </a:lnTo>
                  <a:lnTo>
                    <a:pt x="389" y="70"/>
                  </a:lnTo>
                  <a:lnTo>
                    <a:pt x="380" y="78"/>
                  </a:lnTo>
                  <a:lnTo>
                    <a:pt x="370" y="87"/>
                  </a:lnTo>
                  <a:lnTo>
                    <a:pt x="361" y="95"/>
                  </a:lnTo>
                  <a:lnTo>
                    <a:pt x="351" y="104"/>
                  </a:lnTo>
                  <a:lnTo>
                    <a:pt x="342" y="112"/>
                  </a:lnTo>
                  <a:lnTo>
                    <a:pt x="334" y="120"/>
                  </a:lnTo>
                  <a:lnTo>
                    <a:pt x="327" y="127"/>
                  </a:lnTo>
                  <a:lnTo>
                    <a:pt x="319" y="135"/>
                  </a:lnTo>
                  <a:lnTo>
                    <a:pt x="311" y="140"/>
                  </a:lnTo>
                  <a:lnTo>
                    <a:pt x="304" y="148"/>
                  </a:lnTo>
                  <a:lnTo>
                    <a:pt x="298" y="154"/>
                  </a:lnTo>
                  <a:lnTo>
                    <a:pt x="294" y="161"/>
                  </a:lnTo>
                  <a:lnTo>
                    <a:pt x="289" y="167"/>
                  </a:lnTo>
                  <a:lnTo>
                    <a:pt x="283" y="171"/>
                  </a:lnTo>
                  <a:lnTo>
                    <a:pt x="279" y="175"/>
                  </a:lnTo>
                  <a:lnTo>
                    <a:pt x="277" y="180"/>
                  </a:lnTo>
                  <a:lnTo>
                    <a:pt x="272" y="184"/>
                  </a:lnTo>
                  <a:lnTo>
                    <a:pt x="272" y="188"/>
                  </a:lnTo>
                  <a:lnTo>
                    <a:pt x="272" y="186"/>
                  </a:lnTo>
                  <a:lnTo>
                    <a:pt x="279" y="184"/>
                  </a:lnTo>
                  <a:lnTo>
                    <a:pt x="281" y="182"/>
                  </a:lnTo>
                  <a:lnTo>
                    <a:pt x="289" y="182"/>
                  </a:lnTo>
                  <a:lnTo>
                    <a:pt x="292" y="180"/>
                  </a:lnTo>
                  <a:lnTo>
                    <a:pt x="300" y="178"/>
                  </a:lnTo>
                  <a:lnTo>
                    <a:pt x="306" y="177"/>
                  </a:lnTo>
                  <a:lnTo>
                    <a:pt x="315" y="175"/>
                  </a:lnTo>
                  <a:lnTo>
                    <a:pt x="323" y="173"/>
                  </a:lnTo>
                  <a:lnTo>
                    <a:pt x="332" y="169"/>
                  </a:lnTo>
                  <a:lnTo>
                    <a:pt x="340" y="167"/>
                  </a:lnTo>
                  <a:lnTo>
                    <a:pt x="349" y="165"/>
                  </a:lnTo>
                  <a:lnTo>
                    <a:pt x="355" y="163"/>
                  </a:lnTo>
                  <a:lnTo>
                    <a:pt x="361" y="161"/>
                  </a:lnTo>
                  <a:lnTo>
                    <a:pt x="367" y="159"/>
                  </a:lnTo>
                  <a:lnTo>
                    <a:pt x="372" y="159"/>
                  </a:lnTo>
                  <a:lnTo>
                    <a:pt x="378" y="158"/>
                  </a:lnTo>
                  <a:lnTo>
                    <a:pt x="384" y="158"/>
                  </a:lnTo>
                  <a:lnTo>
                    <a:pt x="387" y="156"/>
                  </a:lnTo>
                  <a:lnTo>
                    <a:pt x="393" y="154"/>
                  </a:lnTo>
                  <a:lnTo>
                    <a:pt x="399" y="152"/>
                  </a:lnTo>
                  <a:lnTo>
                    <a:pt x="405" y="152"/>
                  </a:lnTo>
                  <a:lnTo>
                    <a:pt x="410" y="150"/>
                  </a:lnTo>
                  <a:lnTo>
                    <a:pt x="416" y="150"/>
                  </a:lnTo>
                  <a:lnTo>
                    <a:pt x="422" y="148"/>
                  </a:lnTo>
                  <a:lnTo>
                    <a:pt x="427" y="146"/>
                  </a:lnTo>
                  <a:lnTo>
                    <a:pt x="433" y="144"/>
                  </a:lnTo>
                  <a:lnTo>
                    <a:pt x="441" y="144"/>
                  </a:lnTo>
                  <a:lnTo>
                    <a:pt x="446" y="142"/>
                  </a:lnTo>
                  <a:lnTo>
                    <a:pt x="452" y="142"/>
                  </a:lnTo>
                  <a:lnTo>
                    <a:pt x="458" y="140"/>
                  </a:lnTo>
                  <a:lnTo>
                    <a:pt x="465" y="140"/>
                  </a:lnTo>
                  <a:lnTo>
                    <a:pt x="471" y="139"/>
                  </a:lnTo>
                  <a:lnTo>
                    <a:pt x="477" y="137"/>
                  </a:lnTo>
                  <a:lnTo>
                    <a:pt x="482" y="137"/>
                  </a:lnTo>
                  <a:lnTo>
                    <a:pt x="488" y="135"/>
                  </a:lnTo>
                  <a:lnTo>
                    <a:pt x="494" y="135"/>
                  </a:lnTo>
                  <a:lnTo>
                    <a:pt x="500" y="133"/>
                  </a:lnTo>
                  <a:lnTo>
                    <a:pt x="505" y="133"/>
                  </a:lnTo>
                  <a:lnTo>
                    <a:pt x="511" y="133"/>
                  </a:lnTo>
                  <a:lnTo>
                    <a:pt x="515" y="131"/>
                  </a:lnTo>
                  <a:lnTo>
                    <a:pt x="520" y="131"/>
                  </a:lnTo>
                  <a:lnTo>
                    <a:pt x="526" y="129"/>
                  </a:lnTo>
                  <a:lnTo>
                    <a:pt x="532" y="129"/>
                  </a:lnTo>
                  <a:lnTo>
                    <a:pt x="538" y="129"/>
                  </a:lnTo>
                  <a:lnTo>
                    <a:pt x="543" y="129"/>
                  </a:lnTo>
                  <a:lnTo>
                    <a:pt x="549" y="129"/>
                  </a:lnTo>
                  <a:lnTo>
                    <a:pt x="555" y="129"/>
                  </a:lnTo>
                  <a:lnTo>
                    <a:pt x="564" y="127"/>
                  </a:lnTo>
                  <a:lnTo>
                    <a:pt x="574" y="125"/>
                  </a:lnTo>
                  <a:lnTo>
                    <a:pt x="583" y="125"/>
                  </a:lnTo>
                  <a:lnTo>
                    <a:pt x="593" y="125"/>
                  </a:lnTo>
                  <a:lnTo>
                    <a:pt x="600" y="125"/>
                  </a:lnTo>
                  <a:lnTo>
                    <a:pt x="610" y="125"/>
                  </a:lnTo>
                  <a:lnTo>
                    <a:pt x="619" y="127"/>
                  </a:lnTo>
                  <a:lnTo>
                    <a:pt x="629" y="127"/>
                  </a:lnTo>
                  <a:lnTo>
                    <a:pt x="638" y="127"/>
                  </a:lnTo>
                  <a:lnTo>
                    <a:pt x="646" y="129"/>
                  </a:lnTo>
                  <a:lnTo>
                    <a:pt x="655" y="129"/>
                  </a:lnTo>
                  <a:lnTo>
                    <a:pt x="663" y="133"/>
                  </a:lnTo>
                  <a:lnTo>
                    <a:pt x="672" y="133"/>
                  </a:lnTo>
                  <a:lnTo>
                    <a:pt x="680" y="135"/>
                  </a:lnTo>
                  <a:lnTo>
                    <a:pt x="690" y="139"/>
                  </a:lnTo>
                  <a:lnTo>
                    <a:pt x="697" y="140"/>
                  </a:lnTo>
                  <a:lnTo>
                    <a:pt x="705" y="142"/>
                  </a:lnTo>
                  <a:lnTo>
                    <a:pt x="712" y="146"/>
                  </a:lnTo>
                  <a:lnTo>
                    <a:pt x="720" y="148"/>
                  </a:lnTo>
                  <a:lnTo>
                    <a:pt x="730" y="152"/>
                  </a:lnTo>
                  <a:lnTo>
                    <a:pt x="737" y="156"/>
                  </a:lnTo>
                  <a:lnTo>
                    <a:pt x="745" y="159"/>
                  </a:lnTo>
                  <a:lnTo>
                    <a:pt x="752" y="165"/>
                  </a:lnTo>
                  <a:lnTo>
                    <a:pt x="762" y="169"/>
                  </a:lnTo>
                  <a:lnTo>
                    <a:pt x="768" y="173"/>
                  </a:lnTo>
                  <a:lnTo>
                    <a:pt x="775" y="178"/>
                  </a:lnTo>
                  <a:lnTo>
                    <a:pt x="783" y="184"/>
                  </a:lnTo>
                  <a:lnTo>
                    <a:pt x="790" y="190"/>
                  </a:lnTo>
                  <a:lnTo>
                    <a:pt x="796" y="194"/>
                  </a:lnTo>
                  <a:lnTo>
                    <a:pt x="804" y="199"/>
                  </a:lnTo>
                  <a:lnTo>
                    <a:pt x="811" y="207"/>
                  </a:lnTo>
                  <a:lnTo>
                    <a:pt x="819" y="213"/>
                  </a:lnTo>
                  <a:lnTo>
                    <a:pt x="825" y="218"/>
                  </a:lnTo>
                  <a:lnTo>
                    <a:pt x="832" y="224"/>
                  </a:lnTo>
                  <a:lnTo>
                    <a:pt x="838" y="230"/>
                  </a:lnTo>
                  <a:lnTo>
                    <a:pt x="844" y="237"/>
                  </a:lnTo>
                  <a:lnTo>
                    <a:pt x="849" y="243"/>
                  </a:lnTo>
                  <a:lnTo>
                    <a:pt x="857" y="249"/>
                  </a:lnTo>
                  <a:lnTo>
                    <a:pt x="863" y="255"/>
                  </a:lnTo>
                  <a:lnTo>
                    <a:pt x="870" y="262"/>
                  </a:lnTo>
                  <a:lnTo>
                    <a:pt x="876" y="268"/>
                  </a:lnTo>
                  <a:lnTo>
                    <a:pt x="882" y="274"/>
                  </a:lnTo>
                  <a:lnTo>
                    <a:pt x="887" y="279"/>
                  </a:lnTo>
                  <a:lnTo>
                    <a:pt x="895" y="285"/>
                  </a:lnTo>
                  <a:lnTo>
                    <a:pt x="899" y="291"/>
                  </a:lnTo>
                  <a:lnTo>
                    <a:pt x="906" y="298"/>
                  </a:lnTo>
                  <a:lnTo>
                    <a:pt x="912" y="304"/>
                  </a:lnTo>
                  <a:lnTo>
                    <a:pt x="918" y="312"/>
                  </a:lnTo>
                  <a:lnTo>
                    <a:pt x="921" y="317"/>
                  </a:lnTo>
                  <a:lnTo>
                    <a:pt x="927" y="325"/>
                  </a:lnTo>
                  <a:lnTo>
                    <a:pt x="931" y="332"/>
                  </a:lnTo>
                  <a:lnTo>
                    <a:pt x="937" y="340"/>
                  </a:lnTo>
                  <a:lnTo>
                    <a:pt x="940" y="346"/>
                  </a:lnTo>
                  <a:lnTo>
                    <a:pt x="946" y="353"/>
                  </a:lnTo>
                  <a:lnTo>
                    <a:pt x="950" y="361"/>
                  </a:lnTo>
                  <a:lnTo>
                    <a:pt x="954" y="369"/>
                  </a:lnTo>
                  <a:lnTo>
                    <a:pt x="958" y="376"/>
                  </a:lnTo>
                  <a:lnTo>
                    <a:pt x="959" y="384"/>
                  </a:lnTo>
                  <a:lnTo>
                    <a:pt x="963" y="391"/>
                  </a:lnTo>
                  <a:lnTo>
                    <a:pt x="967" y="401"/>
                  </a:lnTo>
                  <a:lnTo>
                    <a:pt x="969" y="410"/>
                  </a:lnTo>
                  <a:lnTo>
                    <a:pt x="973" y="418"/>
                  </a:lnTo>
                  <a:lnTo>
                    <a:pt x="975" y="427"/>
                  </a:lnTo>
                  <a:lnTo>
                    <a:pt x="977" y="437"/>
                  </a:lnTo>
                  <a:lnTo>
                    <a:pt x="978" y="446"/>
                  </a:lnTo>
                  <a:lnTo>
                    <a:pt x="978" y="456"/>
                  </a:lnTo>
                  <a:lnTo>
                    <a:pt x="980" y="466"/>
                  </a:lnTo>
                  <a:lnTo>
                    <a:pt x="980" y="477"/>
                  </a:lnTo>
                  <a:lnTo>
                    <a:pt x="980" y="481"/>
                  </a:lnTo>
                  <a:lnTo>
                    <a:pt x="980" y="488"/>
                  </a:lnTo>
                  <a:lnTo>
                    <a:pt x="980" y="492"/>
                  </a:lnTo>
                  <a:lnTo>
                    <a:pt x="980" y="498"/>
                  </a:lnTo>
                  <a:lnTo>
                    <a:pt x="980" y="504"/>
                  </a:lnTo>
                  <a:lnTo>
                    <a:pt x="980" y="509"/>
                  </a:lnTo>
                  <a:lnTo>
                    <a:pt x="980" y="515"/>
                  </a:lnTo>
                  <a:lnTo>
                    <a:pt x="980" y="521"/>
                  </a:lnTo>
                  <a:lnTo>
                    <a:pt x="980" y="524"/>
                  </a:lnTo>
                  <a:lnTo>
                    <a:pt x="978" y="530"/>
                  </a:lnTo>
                  <a:lnTo>
                    <a:pt x="978" y="536"/>
                  </a:lnTo>
                  <a:lnTo>
                    <a:pt x="978" y="542"/>
                  </a:lnTo>
                  <a:lnTo>
                    <a:pt x="977" y="547"/>
                  </a:lnTo>
                  <a:lnTo>
                    <a:pt x="977" y="553"/>
                  </a:lnTo>
                  <a:lnTo>
                    <a:pt x="975" y="559"/>
                  </a:lnTo>
                  <a:lnTo>
                    <a:pt x="975" y="564"/>
                  </a:lnTo>
                  <a:lnTo>
                    <a:pt x="973" y="570"/>
                  </a:lnTo>
                  <a:lnTo>
                    <a:pt x="973" y="576"/>
                  </a:lnTo>
                  <a:lnTo>
                    <a:pt x="971" y="581"/>
                  </a:lnTo>
                  <a:lnTo>
                    <a:pt x="971" y="587"/>
                  </a:lnTo>
                  <a:lnTo>
                    <a:pt x="969" y="593"/>
                  </a:lnTo>
                  <a:lnTo>
                    <a:pt x="967" y="599"/>
                  </a:lnTo>
                  <a:lnTo>
                    <a:pt x="967" y="604"/>
                  </a:lnTo>
                  <a:lnTo>
                    <a:pt x="965" y="610"/>
                  </a:lnTo>
                  <a:lnTo>
                    <a:pt x="963" y="614"/>
                  </a:lnTo>
                  <a:lnTo>
                    <a:pt x="961" y="619"/>
                  </a:lnTo>
                  <a:lnTo>
                    <a:pt x="959" y="625"/>
                  </a:lnTo>
                  <a:lnTo>
                    <a:pt x="959" y="631"/>
                  </a:lnTo>
                  <a:lnTo>
                    <a:pt x="956" y="635"/>
                  </a:lnTo>
                  <a:lnTo>
                    <a:pt x="956" y="640"/>
                  </a:lnTo>
                  <a:lnTo>
                    <a:pt x="952" y="646"/>
                  </a:lnTo>
                  <a:lnTo>
                    <a:pt x="952" y="652"/>
                  </a:lnTo>
                  <a:lnTo>
                    <a:pt x="948" y="657"/>
                  </a:lnTo>
                  <a:lnTo>
                    <a:pt x="946" y="663"/>
                  </a:lnTo>
                  <a:lnTo>
                    <a:pt x="944" y="667"/>
                  </a:lnTo>
                  <a:lnTo>
                    <a:pt x="942" y="673"/>
                  </a:lnTo>
                  <a:lnTo>
                    <a:pt x="940" y="678"/>
                  </a:lnTo>
                  <a:lnTo>
                    <a:pt x="939" y="684"/>
                  </a:lnTo>
                  <a:lnTo>
                    <a:pt x="937" y="690"/>
                  </a:lnTo>
                  <a:lnTo>
                    <a:pt x="935" y="695"/>
                  </a:lnTo>
                  <a:lnTo>
                    <a:pt x="929" y="705"/>
                  </a:lnTo>
                  <a:lnTo>
                    <a:pt x="923" y="715"/>
                  </a:lnTo>
                  <a:lnTo>
                    <a:pt x="918" y="724"/>
                  </a:lnTo>
                  <a:lnTo>
                    <a:pt x="914" y="734"/>
                  </a:lnTo>
                  <a:lnTo>
                    <a:pt x="906" y="743"/>
                  </a:lnTo>
                  <a:lnTo>
                    <a:pt x="901" y="753"/>
                  </a:lnTo>
                  <a:lnTo>
                    <a:pt x="895" y="760"/>
                  </a:lnTo>
                  <a:lnTo>
                    <a:pt x="889" y="770"/>
                  </a:lnTo>
                  <a:lnTo>
                    <a:pt x="882" y="777"/>
                  </a:lnTo>
                  <a:lnTo>
                    <a:pt x="874" y="787"/>
                  </a:lnTo>
                  <a:lnTo>
                    <a:pt x="866" y="794"/>
                  </a:lnTo>
                  <a:lnTo>
                    <a:pt x="861" y="804"/>
                  </a:lnTo>
                  <a:lnTo>
                    <a:pt x="853" y="811"/>
                  </a:lnTo>
                  <a:lnTo>
                    <a:pt x="845" y="819"/>
                  </a:lnTo>
                  <a:lnTo>
                    <a:pt x="838" y="827"/>
                  </a:lnTo>
                  <a:lnTo>
                    <a:pt x="830" y="834"/>
                  </a:lnTo>
                  <a:lnTo>
                    <a:pt x="823" y="840"/>
                  </a:lnTo>
                  <a:lnTo>
                    <a:pt x="813" y="848"/>
                  </a:lnTo>
                  <a:lnTo>
                    <a:pt x="804" y="853"/>
                  </a:lnTo>
                  <a:lnTo>
                    <a:pt x="796" y="861"/>
                  </a:lnTo>
                  <a:lnTo>
                    <a:pt x="787" y="867"/>
                  </a:lnTo>
                  <a:lnTo>
                    <a:pt x="779" y="874"/>
                  </a:lnTo>
                  <a:lnTo>
                    <a:pt x="769" y="880"/>
                  </a:lnTo>
                  <a:lnTo>
                    <a:pt x="762" y="887"/>
                  </a:lnTo>
                  <a:lnTo>
                    <a:pt x="756" y="889"/>
                  </a:lnTo>
                  <a:lnTo>
                    <a:pt x="750" y="891"/>
                  </a:lnTo>
                  <a:lnTo>
                    <a:pt x="745" y="895"/>
                  </a:lnTo>
                  <a:lnTo>
                    <a:pt x="741" y="897"/>
                  </a:lnTo>
                  <a:lnTo>
                    <a:pt x="730" y="903"/>
                  </a:lnTo>
                  <a:lnTo>
                    <a:pt x="720" y="906"/>
                  </a:lnTo>
                  <a:lnTo>
                    <a:pt x="714" y="908"/>
                  </a:lnTo>
                  <a:lnTo>
                    <a:pt x="709" y="910"/>
                  </a:lnTo>
                  <a:lnTo>
                    <a:pt x="703" y="912"/>
                  </a:lnTo>
                  <a:lnTo>
                    <a:pt x="699" y="916"/>
                  </a:lnTo>
                  <a:lnTo>
                    <a:pt x="693" y="918"/>
                  </a:lnTo>
                  <a:lnTo>
                    <a:pt x="688" y="920"/>
                  </a:lnTo>
                  <a:lnTo>
                    <a:pt x="682" y="922"/>
                  </a:lnTo>
                  <a:lnTo>
                    <a:pt x="676" y="924"/>
                  </a:lnTo>
                  <a:lnTo>
                    <a:pt x="671" y="925"/>
                  </a:lnTo>
                  <a:lnTo>
                    <a:pt x="665" y="927"/>
                  </a:lnTo>
                  <a:lnTo>
                    <a:pt x="659" y="927"/>
                  </a:lnTo>
                  <a:lnTo>
                    <a:pt x="653" y="929"/>
                  </a:lnTo>
                  <a:lnTo>
                    <a:pt x="646" y="931"/>
                  </a:lnTo>
                  <a:lnTo>
                    <a:pt x="640" y="933"/>
                  </a:lnTo>
                  <a:lnTo>
                    <a:pt x="634" y="933"/>
                  </a:lnTo>
                  <a:lnTo>
                    <a:pt x="627" y="935"/>
                  </a:lnTo>
                  <a:lnTo>
                    <a:pt x="621" y="937"/>
                  </a:lnTo>
                  <a:lnTo>
                    <a:pt x="614" y="937"/>
                  </a:lnTo>
                  <a:lnTo>
                    <a:pt x="608" y="939"/>
                  </a:lnTo>
                  <a:lnTo>
                    <a:pt x="602" y="939"/>
                  </a:lnTo>
                  <a:lnTo>
                    <a:pt x="595" y="941"/>
                  </a:lnTo>
                  <a:lnTo>
                    <a:pt x="589" y="941"/>
                  </a:lnTo>
                  <a:lnTo>
                    <a:pt x="581" y="943"/>
                  </a:lnTo>
                  <a:lnTo>
                    <a:pt x="576" y="943"/>
                  </a:lnTo>
                  <a:lnTo>
                    <a:pt x="568" y="943"/>
                  </a:lnTo>
                  <a:lnTo>
                    <a:pt x="560" y="943"/>
                  </a:lnTo>
                  <a:lnTo>
                    <a:pt x="553" y="943"/>
                  </a:lnTo>
                  <a:lnTo>
                    <a:pt x="545" y="943"/>
                  </a:lnTo>
                  <a:lnTo>
                    <a:pt x="539" y="943"/>
                  </a:lnTo>
                  <a:lnTo>
                    <a:pt x="532" y="943"/>
                  </a:lnTo>
                  <a:lnTo>
                    <a:pt x="524" y="943"/>
                  </a:lnTo>
                  <a:lnTo>
                    <a:pt x="517" y="943"/>
                  </a:lnTo>
                  <a:lnTo>
                    <a:pt x="509" y="943"/>
                  </a:lnTo>
                  <a:lnTo>
                    <a:pt x="501" y="941"/>
                  </a:lnTo>
                  <a:lnTo>
                    <a:pt x="494" y="941"/>
                  </a:lnTo>
                  <a:lnTo>
                    <a:pt x="488" y="941"/>
                  </a:lnTo>
                  <a:lnTo>
                    <a:pt x="481" y="939"/>
                  </a:lnTo>
                  <a:lnTo>
                    <a:pt x="473" y="939"/>
                  </a:lnTo>
                  <a:lnTo>
                    <a:pt x="465" y="937"/>
                  </a:lnTo>
                  <a:lnTo>
                    <a:pt x="460" y="937"/>
                  </a:lnTo>
                  <a:lnTo>
                    <a:pt x="450" y="935"/>
                  </a:lnTo>
                  <a:lnTo>
                    <a:pt x="443" y="935"/>
                  </a:lnTo>
                  <a:lnTo>
                    <a:pt x="435" y="933"/>
                  </a:lnTo>
                  <a:lnTo>
                    <a:pt x="429" y="931"/>
                  </a:lnTo>
                  <a:lnTo>
                    <a:pt x="422" y="929"/>
                  </a:lnTo>
                  <a:lnTo>
                    <a:pt x="414" y="927"/>
                  </a:lnTo>
                  <a:lnTo>
                    <a:pt x="406" y="925"/>
                  </a:lnTo>
                  <a:lnTo>
                    <a:pt x="401" y="925"/>
                  </a:lnTo>
                  <a:lnTo>
                    <a:pt x="393" y="922"/>
                  </a:lnTo>
                  <a:lnTo>
                    <a:pt x="386" y="920"/>
                  </a:lnTo>
                  <a:lnTo>
                    <a:pt x="378" y="918"/>
                  </a:lnTo>
                  <a:lnTo>
                    <a:pt x="372" y="916"/>
                  </a:lnTo>
                  <a:lnTo>
                    <a:pt x="363" y="914"/>
                  </a:lnTo>
                  <a:lnTo>
                    <a:pt x="357" y="912"/>
                  </a:lnTo>
                  <a:lnTo>
                    <a:pt x="349" y="910"/>
                  </a:lnTo>
                  <a:lnTo>
                    <a:pt x="344" y="908"/>
                  </a:lnTo>
                  <a:lnTo>
                    <a:pt x="336" y="905"/>
                  </a:lnTo>
                  <a:lnTo>
                    <a:pt x="330" y="901"/>
                  </a:lnTo>
                  <a:lnTo>
                    <a:pt x="323" y="899"/>
                  </a:lnTo>
                  <a:lnTo>
                    <a:pt x="317" y="895"/>
                  </a:lnTo>
                  <a:lnTo>
                    <a:pt x="310" y="891"/>
                  </a:lnTo>
                  <a:lnTo>
                    <a:pt x="304" y="889"/>
                  </a:lnTo>
                  <a:lnTo>
                    <a:pt x="298" y="886"/>
                  </a:lnTo>
                  <a:lnTo>
                    <a:pt x="292" y="884"/>
                  </a:lnTo>
                  <a:lnTo>
                    <a:pt x="285" y="878"/>
                  </a:lnTo>
                  <a:lnTo>
                    <a:pt x="279" y="874"/>
                  </a:lnTo>
                  <a:lnTo>
                    <a:pt x="272" y="870"/>
                  </a:lnTo>
                  <a:lnTo>
                    <a:pt x="266" y="868"/>
                  </a:lnTo>
                  <a:lnTo>
                    <a:pt x="260" y="863"/>
                  </a:lnTo>
                  <a:lnTo>
                    <a:pt x="254" y="861"/>
                  </a:lnTo>
                  <a:lnTo>
                    <a:pt x="249" y="855"/>
                  </a:lnTo>
                  <a:lnTo>
                    <a:pt x="245" y="853"/>
                  </a:lnTo>
                  <a:lnTo>
                    <a:pt x="239" y="848"/>
                  </a:lnTo>
                  <a:lnTo>
                    <a:pt x="234" y="844"/>
                  </a:lnTo>
                  <a:lnTo>
                    <a:pt x="228" y="838"/>
                  </a:lnTo>
                  <a:lnTo>
                    <a:pt x="224" y="834"/>
                  </a:lnTo>
                  <a:lnTo>
                    <a:pt x="215" y="825"/>
                  </a:lnTo>
                  <a:lnTo>
                    <a:pt x="205" y="817"/>
                  </a:lnTo>
                  <a:lnTo>
                    <a:pt x="197" y="806"/>
                  </a:lnTo>
                  <a:lnTo>
                    <a:pt x="188" y="796"/>
                  </a:lnTo>
                  <a:lnTo>
                    <a:pt x="184" y="791"/>
                  </a:lnTo>
                  <a:lnTo>
                    <a:pt x="182" y="785"/>
                  </a:lnTo>
                  <a:lnTo>
                    <a:pt x="178" y="779"/>
                  </a:lnTo>
                  <a:lnTo>
                    <a:pt x="176" y="775"/>
                  </a:lnTo>
                  <a:lnTo>
                    <a:pt x="173" y="768"/>
                  </a:lnTo>
                  <a:lnTo>
                    <a:pt x="169" y="762"/>
                  </a:lnTo>
                  <a:lnTo>
                    <a:pt x="167" y="756"/>
                  </a:lnTo>
                  <a:lnTo>
                    <a:pt x="163" y="751"/>
                  </a:lnTo>
                  <a:lnTo>
                    <a:pt x="161" y="745"/>
                  </a:lnTo>
                  <a:lnTo>
                    <a:pt x="157" y="739"/>
                  </a:lnTo>
                  <a:lnTo>
                    <a:pt x="156" y="734"/>
                  </a:lnTo>
                  <a:lnTo>
                    <a:pt x="156" y="728"/>
                  </a:lnTo>
                  <a:lnTo>
                    <a:pt x="152" y="720"/>
                  </a:lnTo>
                  <a:lnTo>
                    <a:pt x="150" y="715"/>
                  </a:lnTo>
                  <a:lnTo>
                    <a:pt x="148" y="709"/>
                  </a:lnTo>
                  <a:lnTo>
                    <a:pt x="148" y="703"/>
                  </a:lnTo>
                  <a:lnTo>
                    <a:pt x="146" y="695"/>
                  </a:lnTo>
                  <a:lnTo>
                    <a:pt x="144" y="690"/>
                  </a:lnTo>
                  <a:lnTo>
                    <a:pt x="142" y="684"/>
                  </a:lnTo>
                  <a:lnTo>
                    <a:pt x="142" y="678"/>
                  </a:lnTo>
                  <a:lnTo>
                    <a:pt x="140" y="673"/>
                  </a:lnTo>
                  <a:lnTo>
                    <a:pt x="140" y="665"/>
                  </a:lnTo>
                  <a:lnTo>
                    <a:pt x="138" y="659"/>
                  </a:lnTo>
                  <a:lnTo>
                    <a:pt x="138" y="654"/>
                  </a:lnTo>
                  <a:lnTo>
                    <a:pt x="138" y="646"/>
                  </a:lnTo>
                  <a:lnTo>
                    <a:pt x="138" y="640"/>
                  </a:lnTo>
                  <a:lnTo>
                    <a:pt x="138" y="635"/>
                  </a:lnTo>
                  <a:lnTo>
                    <a:pt x="138" y="629"/>
                  </a:lnTo>
                  <a:lnTo>
                    <a:pt x="137" y="623"/>
                  </a:lnTo>
                  <a:lnTo>
                    <a:pt x="137" y="618"/>
                  </a:lnTo>
                  <a:lnTo>
                    <a:pt x="137" y="612"/>
                  </a:lnTo>
                  <a:lnTo>
                    <a:pt x="137" y="606"/>
                  </a:lnTo>
                  <a:lnTo>
                    <a:pt x="137" y="600"/>
                  </a:lnTo>
                  <a:lnTo>
                    <a:pt x="137" y="595"/>
                  </a:lnTo>
                  <a:lnTo>
                    <a:pt x="137" y="589"/>
                  </a:lnTo>
                  <a:lnTo>
                    <a:pt x="138" y="583"/>
                  </a:lnTo>
                  <a:lnTo>
                    <a:pt x="138" y="578"/>
                  </a:lnTo>
                  <a:lnTo>
                    <a:pt x="138" y="572"/>
                  </a:lnTo>
                  <a:lnTo>
                    <a:pt x="138" y="566"/>
                  </a:lnTo>
                  <a:lnTo>
                    <a:pt x="138" y="561"/>
                  </a:lnTo>
                  <a:lnTo>
                    <a:pt x="138" y="551"/>
                  </a:lnTo>
                  <a:lnTo>
                    <a:pt x="140" y="543"/>
                  </a:lnTo>
                  <a:lnTo>
                    <a:pt x="140" y="534"/>
                  </a:lnTo>
                  <a:lnTo>
                    <a:pt x="142" y="526"/>
                  </a:lnTo>
                  <a:lnTo>
                    <a:pt x="144" y="517"/>
                  </a:lnTo>
                  <a:lnTo>
                    <a:pt x="146" y="511"/>
                  </a:lnTo>
                  <a:lnTo>
                    <a:pt x="146" y="504"/>
                  </a:lnTo>
                  <a:lnTo>
                    <a:pt x="148" y="500"/>
                  </a:lnTo>
                  <a:lnTo>
                    <a:pt x="148" y="494"/>
                  </a:lnTo>
                  <a:lnTo>
                    <a:pt x="150" y="490"/>
                  </a:lnTo>
                  <a:lnTo>
                    <a:pt x="152" y="483"/>
                  </a:lnTo>
                  <a:lnTo>
                    <a:pt x="152" y="483"/>
                  </a:lnTo>
                  <a:lnTo>
                    <a:pt x="138" y="407"/>
                  </a:lnTo>
                  <a:lnTo>
                    <a:pt x="9" y="446"/>
                  </a:lnTo>
                  <a:lnTo>
                    <a:pt x="9" y="446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20"/>
            <p:cNvSpPr>
              <a:spLocks/>
            </p:cNvSpPr>
            <p:nvPr/>
          </p:nvSpPr>
          <p:spPr bwMode="auto">
            <a:xfrm>
              <a:off x="574" y="894"/>
              <a:ext cx="122" cy="131"/>
            </a:xfrm>
            <a:custGeom>
              <a:avLst/>
              <a:gdLst>
                <a:gd name="T0" fmla="*/ 243 w 243"/>
                <a:gd name="T1" fmla="*/ 220 h 260"/>
                <a:gd name="T2" fmla="*/ 112 w 243"/>
                <a:gd name="T3" fmla="*/ 0 h 260"/>
                <a:gd name="T4" fmla="*/ 0 w 243"/>
                <a:gd name="T5" fmla="*/ 118 h 260"/>
                <a:gd name="T6" fmla="*/ 218 w 243"/>
                <a:gd name="T7" fmla="*/ 260 h 260"/>
                <a:gd name="T8" fmla="*/ 243 w 243"/>
                <a:gd name="T9" fmla="*/ 220 h 260"/>
                <a:gd name="T10" fmla="*/ 243 w 243"/>
                <a:gd name="T11" fmla="*/ 220 h 2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43" h="260">
                  <a:moveTo>
                    <a:pt x="243" y="220"/>
                  </a:moveTo>
                  <a:lnTo>
                    <a:pt x="112" y="0"/>
                  </a:lnTo>
                  <a:lnTo>
                    <a:pt x="0" y="118"/>
                  </a:lnTo>
                  <a:lnTo>
                    <a:pt x="218" y="260"/>
                  </a:lnTo>
                  <a:lnTo>
                    <a:pt x="243" y="220"/>
                  </a:lnTo>
                  <a:lnTo>
                    <a:pt x="243" y="22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21"/>
            <p:cNvSpPr>
              <a:spLocks/>
            </p:cNvSpPr>
            <p:nvPr/>
          </p:nvSpPr>
          <p:spPr bwMode="auto">
            <a:xfrm>
              <a:off x="482" y="1147"/>
              <a:ext cx="134" cy="67"/>
            </a:xfrm>
            <a:custGeom>
              <a:avLst/>
              <a:gdLst>
                <a:gd name="T0" fmla="*/ 268 w 268"/>
                <a:gd name="T1" fmla="*/ 21 h 133"/>
                <a:gd name="T2" fmla="*/ 2 w 268"/>
                <a:gd name="T3" fmla="*/ 0 h 133"/>
                <a:gd name="T4" fmla="*/ 0 w 268"/>
                <a:gd name="T5" fmla="*/ 133 h 133"/>
                <a:gd name="T6" fmla="*/ 268 w 268"/>
                <a:gd name="T7" fmla="*/ 21 h 133"/>
                <a:gd name="T8" fmla="*/ 268 w 268"/>
                <a:gd name="T9" fmla="*/ 21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68" h="133">
                  <a:moveTo>
                    <a:pt x="268" y="21"/>
                  </a:moveTo>
                  <a:lnTo>
                    <a:pt x="2" y="0"/>
                  </a:lnTo>
                  <a:lnTo>
                    <a:pt x="0" y="133"/>
                  </a:lnTo>
                  <a:lnTo>
                    <a:pt x="268" y="21"/>
                  </a:lnTo>
                  <a:lnTo>
                    <a:pt x="268" y="21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22"/>
            <p:cNvSpPr>
              <a:spLocks/>
            </p:cNvSpPr>
            <p:nvPr/>
          </p:nvSpPr>
          <p:spPr bwMode="auto">
            <a:xfrm>
              <a:off x="530" y="1351"/>
              <a:ext cx="94" cy="79"/>
            </a:xfrm>
            <a:custGeom>
              <a:avLst/>
              <a:gdLst>
                <a:gd name="T0" fmla="*/ 179 w 189"/>
                <a:gd name="T1" fmla="*/ 0 h 160"/>
                <a:gd name="T2" fmla="*/ 0 w 189"/>
                <a:gd name="T3" fmla="*/ 44 h 160"/>
                <a:gd name="T4" fmla="*/ 54 w 189"/>
                <a:gd name="T5" fmla="*/ 160 h 160"/>
                <a:gd name="T6" fmla="*/ 189 w 189"/>
                <a:gd name="T7" fmla="*/ 44 h 160"/>
                <a:gd name="T8" fmla="*/ 179 w 189"/>
                <a:gd name="T9" fmla="*/ 0 h 160"/>
                <a:gd name="T10" fmla="*/ 179 w 189"/>
                <a:gd name="T11" fmla="*/ 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9" h="160">
                  <a:moveTo>
                    <a:pt x="179" y="0"/>
                  </a:moveTo>
                  <a:lnTo>
                    <a:pt x="0" y="44"/>
                  </a:lnTo>
                  <a:lnTo>
                    <a:pt x="54" y="160"/>
                  </a:lnTo>
                  <a:lnTo>
                    <a:pt x="189" y="44"/>
                  </a:lnTo>
                  <a:lnTo>
                    <a:pt x="179" y="0"/>
                  </a:lnTo>
                  <a:lnTo>
                    <a:pt x="179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23"/>
            <p:cNvSpPr>
              <a:spLocks/>
            </p:cNvSpPr>
            <p:nvPr/>
          </p:nvSpPr>
          <p:spPr bwMode="auto">
            <a:xfrm>
              <a:off x="651" y="1488"/>
              <a:ext cx="92" cy="109"/>
            </a:xfrm>
            <a:custGeom>
              <a:avLst/>
              <a:gdLst>
                <a:gd name="T0" fmla="*/ 138 w 184"/>
                <a:gd name="T1" fmla="*/ 0 h 216"/>
                <a:gd name="T2" fmla="*/ 0 w 184"/>
                <a:gd name="T3" fmla="*/ 184 h 216"/>
                <a:gd name="T4" fmla="*/ 108 w 184"/>
                <a:gd name="T5" fmla="*/ 216 h 216"/>
                <a:gd name="T6" fmla="*/ 184 w 184"/>
                <a:gd name="T7" fmla="*/ 22 h 216"/>
                <a:gd name="T8" fmla="*/ 138 w 184"/>
                <a:gd name="T9" fmla="*/ 0 h 216"/>
                <a:gd name="T10" fmla="*/ 138 w 184"/>
                <a:gd name="T11" fmla="*/ 0 h 2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84" h="216">
                  <a:moveTo>
                    <a:pt x="138" y="0"/>
                  </a:moveTo>
                  <a:lnTo>
                    <a:pt x="0" y="184"/>
                  </a:lnTo>
                  <a:lnTo>
                    <a:pt x="108" y="216"/>
                  </a:lnTo>
                  <a:lnTo>
                    <a:pt x="184" y="22"/>
                  </a:lnTo>
                  <a:lnTo>
                    <a:pt x="138" y="0"/>
                  </a:lnTo>
                  <a:lnTo>
                    <a:pt x="138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24"/>
            <p:cNvSpPr>
              <a:spLocks/>
            </p:cNvSpPr>
            <p:nvPr/>
          </p:nvSpPr>
          <p:spPr bwMode="auto">
            <a:xfrm>
              <a:off x="863" y="1521"/>
              <a:ext cx="56" cy="121"/>
            </a:xfrm>
            <a:custGeom>
              <a:avLst/>
              <a:gdLst>
                <a:gd name="T0" fmla="*/ 20 w 112"/>
                <a:gd name="T1" fmla="*/ 4 h 244"/>
                <a:gd name="T2" fmla="*/ 102 w 112"/>
                <a:gd name="T3" fmla="*/ 0 h 244"/>
                <a:gd name="T4" fmla="*/ 112 w 112"/>
                <a:gd name="T5" fmla="*/ 230 h 244"/>
                <a:gd name="T6" fmla="*/ 0 w 112"/>
                <a:gd name="T7" fmla="*/ 244 h 244"/>
                <a:gd name="T8" fmla="*/ 20 w 112"/>
                <a:gd name="T9" fmla="*/ 4 h 244"/>
                <a:gd name="T10" fmla="*/ 20 w 112"/>
                <a:gd name="T11" fmla="*/ 4 h 2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2" h="244">
                  <a:moveTo>
                    <a:pt x="20" y="4"/>
                  </a:moveTo>
                  <a:lnTo>
                    <a:pt x="102" y="0"/>
                  </a:lnTo>
                  <a:lnTo>
                    <a:pt x="112" y="230"/>
                  </a:lnTo>
                  <a:lnTo>
                    <a:pt x="0" y="244"/>
                  </a:lnTo>
                  <a:lnTo>
                    <a:pt x="20" y="4"/>
                  </a:lnTo>
                  <a:lnTo>
                    <a:pt x="20" y="4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25"/>
            <p:cNvSpPr>
              <a:spLocks/>
            </p:cNvSpPr>
            <p:nvPr/>
          </p:nvSpPr>
          <p:spPr bwMode="auto">
            <a:xfrm>
              <a:off x="1074" y="1471"/>
              <a:ext cx="76" cy="128"/>
            </a:xfrm>
            <a:custGeom>
              <a:avLst/>
              <a:gdLst>
                <a:gd name="T0" fmla="*/ 44 w 152"/>
                <a:gd name="T1" fmla="*/ 0 h 255"/>
                <a:gd name="T2" fmla="*/ 0 w 152"/>
                <a:gd name="T3" fmla="*/ 38 h 255"/>
                <a:gd name="T4" fmla="*/ 37 w 152"/>
                <a:gd name="T5" fmla="*/ 255 h 255"/>
                <a:gd name="T6" fmla="*/ 152 w 152"/>
                <a:gd name="T7" fmla="*/ 179 h 255"/>
                <a:gd name="T8" fmla="*/ 44 w 152"/>
                <a:gd name="T9" fmla="*/ 0 h 255"/>
                <a:gd name="T10" fmla="*/ 44 w 152"/>
                <a:gd name="T11" fmla="*/ 0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52" h="255">
                  <a:moveTo>
                    <a:pt x="44" y="0"/>
                  </a:moveTo>
                  <a:lnTo>
                    <a:pt x="0" y="38"/>
                  </a:lnTo>
                  <a:lnTo>
                    <a:pt x="37" y="255"/>
                  </a:lnTo>
                  <a:lnTo>
                    <a:pt x="152" y="179"/>
                  </a:lnTo>
                  <a:lnTo>
                    <a:pt x="44" y="0"/>
                  </a:lnTo>
                  <a:lnTo>
                    <a:pt x="44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auto">
            <a:xfrm>
              <a:off x="1190" y="1308"/>
              <a:ext cx="136" cy="120"/>
            </a:xfrm>
            <a:custGeom>
              <a:avLst/>
              <a:gdLst>
                <a:gd name="T0" fmla="*/ 0 w 272"/>
                <a:gd name="T1" fmla="*/ 0 h 242"/>
                <a:gd name="T2" fmla="*/ 272 w 272"/>
                <a:gd name="T3" fmla="*/ 94 h 242"/>
                <a:gd name="T4" fmla="*/ 217 w 272"/>
                <a:gd name="T5" fmla="*/ 242 h 242"/>
                <a:gd name="T6" fmla="*/ 0 w 272"/>
                <a:gd name="T7" fmla="*/ 0 h 242"/>
                <a:gd name="T8" fmla="*/ 0 w 272"/>
                <a:gd name="T9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72" h="242">
                  <a:moveTo>
                    <a:pt x="0" y="0"/>
                  </a:moveTo>
                  <a:lnTo>
                    <a:pt x="272" y="94"/>
                  </a:lnTo>
                  <a:lnTo>
                    <a:pt x="217" y="2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27"/>
            <p:cNvSpPr>
              <a:spLocks/>
            </p:cNvSpPr>
            <p:nvPr/>
          </p:nvSpPr>
          <p:spPr bwMode="auto">
            <a:xfrm>
              <a:off x="1246" y="1121"/>
              <a:ext cx="146" cy="60"/>
            </a:xfrm>
            <a:custGeom>
              <a:avLst/>
              <a:gdLst>
                <a:gd name="T0" fmla="*/ 0 w 293"/>
                <a:gd name="T1" fmla="*/ 120 h 120"/>
                <a:gd name="T2" fmla="*/ 293 w 293"/>
                <a:gd name="T3" fmla="*/ 112 h 120"/>
                <a:gd name="T4" fmla="*/ 278 w 293"/>
                <a:gd name="T5" fmla="*/ 0 h 120"/>
                <a:gd name="T6" fmla="*/ 2 w 293"/>
                <a:gd name="T7" fmla="*/ 63 h 120"/>
                <a:gd name="T8" fmla="*/ 0 w 293"/>
                <a:gd name="T9" fmla="*/ 120 h 120"/>
                <a:gd name="T10" fmla="*/ 0 w 293"/>
                <a:gd name="T11" fmla="*/ 120 h 1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3" h="120">
                  <a:moveTo>
                    <a:pt x="0" y="120"/>
                  </a:moveTo>
                  <a:lnTo>
                    <a:pt x="293" y="112"/>
                  </a:lnTo>
                  <a:lnTo>
                    <a:pt x="278" y="0"/>
                  </a:lnTo>
                  <a:lnTo>
                    <a:pt x="2" y="63"/>
                  </a:lnTo>
                  <a:lnTo>
                    <a:pt x="0" y="120"/>
                  </a:lnTo>
                  <a:lnTo>
                    <a:pt x="0" y="12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28"/>
            <p:cNvSpPr>
              <a:spLocks/>
            </p:cNvSpPr>
            <p:nvPr/>
          </p:nvSpPr>
          <p:spPr bwMode="auto">
            <a:xfrm>
              <a:off x="1163" y="902"/>
              <a:ext cx="153" cy="141"/>
            </a:xfrm>
            <a:custGeom>
              <a:avLst/>
              <a:gdLst>
                <a:gd name="T0" fmla="*/ 0 w 306"/>
                <a:gd name="T1" fmla="*/ 239 h 281"/>
                <a:gd name="T2" fmla="*/ 205 w 306"/>
                <a:gd name="T3" fmla="*/ 0 h 281"/>
                <a:gd name="T4" fmla="*/ 306 w 306"/>
                <a:gd name="T5" fmla="*/ 141 h 281"/>
                <a:gd name="T6" fmla="*/ 34 w 306"/>
                <a:gd name="T7" fmla="*/ 281 h 281"/>
                <a:gd name="T8" fmla="*/ 0 w 306"/>
                <a:gd name="T9" fmla="*/ 239 h 281"/>
                <a:gd name="T10" fmla="*/ 0 w 306"/>
                <a:gd name="T11" fmla="*/ 239 h 28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6" h="281">
                  <a:moveTo>
                    <a:pt x="0" y="239"/>
                  </a:moveTo>
                  <a:lnTo>
                    <a:pt x="205" y="0"/>
                  </a:lnTo>
                  <a:lnTo>
                    <a:pt x="306" y="141"/>
                  </a:lnTo>
                  <a:lnTo>
                    <a:pt x="34" y="281"/>
                  </a:lnTo>
                  <a:lnTo>
                    <a:pt x="0" y="239"/>
                  </a:lnTo>
                  <a:lnTo>
                    <a:pt x="0" y="239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29"/>
            <p:cNvSpPr>
              <a:spLocks/>
            </p:cNvSpPr>
            <p:nvPr/>
          </p:nvSpPr>
          <p:spPr bwMode="auto">
            <a:xfrm>
              <a:off x="637" y="962"/>
              <a:ext cx="282" cy="267"/>
            </a:xfrm>
            <a:custGeom>
              <a:avLst/>
              <a:gdLst>
                <a:gd name="T0" fmla="*/ 492 w 565"/>
                <a:gd name="T1" fmla="*/ 0 h 534"/>
                <a:gd name="T2" fmla="*/ 464 w 565"/>
                <a:gd name="T3" fmla="*/ 3 h 534"/>
                <a:gd name="T4" fmla="*/ 428 w 565"/>
                <a:gd name="T5" fmla="*/ 9 h 534"/>
                <a:gd name="T6" fmla="*/ 403 w 565"/>
                <a:gd name="T7" fmla="*/ 15 h 534"/>
                <a:gd name="T8" fmla="*/ 378 w 565"/>
                <a:gd name="T9" fmla="*/ 21 h 534"/>
                <a:gd name="T10" fmla="*/ 350 w 565"/>
                <a:gd name="T11" fmla="*/ 28 h 534"/>
                <a:gd name="T12" fmla="*/ 323 w 565"/>
                <a:gd name="T13" fmla="*/ 38 h 534"/>
                <a:gd name="T14" fmla="*/ 295 w 565"/>
                <a:gd name="T15" fmla="*/ 49 h 534"/>
                <a:gd name="T16" fmla="*/ 266 w 565"/>
                <a:gd name="T17" fmla="*/ 60 h 534"/>
                <a:gd name="T18" fmla="*/ 238 w 565"/>
                <a:gd name="T19" fmla="*/ 76 h 534"/>
                <a:gd name="T20" fmla="*/ 211 w 565"/>
                <a:gd name="T21" fmla="*/ 95 h 534"/>
                <a:gd name="T22" fmla="*/ 185 w 565"/>
                <a:gd name="T23" fmla="*/ 114 h 534"/>
                <a:gd name="T24" fmla="*/ 160 w 565"/>
                <a:gd name="T25" fmla="*/ 138 h 534"/>
                <a:gd name="T26" fmla="*/ 137 w 565"/>
                <a:gd name="T27" fmla="*/ 161 h 534"/>
                <a:gd name="T28" fmla="*/ 116 w 565"/>
                <a:gd name="T29" fmla="*/ 188 h 534"/>
                <a:gd name="T30" fmla="*/ 97 w 565"/>
                <a:gd name="T31" fmla="*/ 212 h 534"/>
                <a:gd name="T32" fmla="*/ 82 w 565"/>
                <a:gd name="T33" fmla="*/ 239 h 534"/>
                <a:gd name="T34" fmla="*/ 67 w 565"/>
                <a:gd name="T35" fmla="*/ 266 h 534"/>
                <a:gd name="T36" fmla="*/ 53 w 565"/>
                <a:gd name="T37" fmla="*/ 290 h 534"/>
                <a:gd name="T38" fmla="*/ 42 w 565"/>
                <a:gd name="T39" fmla="*/ 315 h 534"/>
                <a:gd name="T40" fmla="*/ 33 w 565"/>
                <a:gd name="T41" fmla="*/ 340 h 534"/>
                <a:gd name="T42" fmla="*/ 21 w 565"/>
                <a:gd name="T43" fmla="*/ 366 h 534"/>
                <a:gd name="T44" fmla="*/ 10 w 565"/>
                <a:gd name="T45" fmla="*/ 403 h 534"/>
                <a:gd name="T46" fmla="*/ 2 w 565"/>
                <a:gd name="T47" fmla="*/ 429 h 534"/>
                <a:gd name="T48" fmla="*/ 93 w 565"/>
                <a:gd name="T49" fmla="*/ 534 h 534"/>
                <a:gd name="T50" fmla="*/ 143 w 565"/>
                <a:gd name="T51" fmla="*/ 465 h 534"/>
                <a:gd name="T52" fmla="*/ 145 w 565"/>
                <a:gd name="T53" fmla="*/ 442 h 534"/>
                <a:gd name="T54" fmla="*/ 148 w 565"/>
                <a:gd name="T55" fmla="*/ 410 h 534"/>
                <a:gd name="T56" fmla="*/ 156 w 565"/>
                <a:gd name="T57" fmla="*/ 376 h 534"/>
                <a:gd name="T58" fmla="*/ 162 w 565"/>
                <a:gd name="T59" fmla="*/ 355 h 534"/>
                <a:gd name="T60" fmla="*/ 169 w 565"/>
                <a:gd name="T61" fmla="*/ 334 h 534"/>
                <a:gd name="T62" fmla="*/ 179 w 565"/>
                <a:gd name="T63" fmla="*/ 313 h 534"/>
                <a:gd name="T64" fmla="*/ 190 w 565"/>
                <a:gd name="T65" fmla="*/ 292 h 534"/>
                <a:gd name="T66" fmla="*/ 206 w 565"/>
                <a:gd name="T67" fmla="*/ 266 h 534"/>
                <a:gd name="T68" fmla="*/ 236 w 565"/>
                <a:gd name="T69" fmla="*/ 228 h 534"/>
                <a:gd name="T70" fmla="*/ 270 w 565"/>
                <a:gd name="T71" fmla="*/ 201 h 534"/>
                <a:gd name="T72" fmla="*/ 293 w 565"/>
                <a:gd name="T73" fmla="*/ 188 h 534"/>
                <a:gd name="T74" fmla="*/ 316 w 565"/>
                <a:gd name="T75" fmla="*/ 176 h 534"/>
                <a:gd name="T76" fmla="*/ 340 w 565"/>
                <a:gd name="T77" fmla="*/ 165 h 534"/>
                <a:gd name="T78" fmla="*/ 365 w 565"/>
                <a:gd name="T79" fmla="*/ 155 h 534"/>
                <a:gd name="T80" fmla="*/ 390 w 565"/>
                <a:gd name="T81" fmla="*/ 148 h 534"/>
                <a:gd name="T82" fmla="*/ 415 w 565"/>
                <a:gd name="T83" fmla="*/ 142 h 534"/>
                <a:gd name="T84" fmla="*/ 437 w 565"/>
                <a:gd name="T85" fmla="*/ 138 h 534"/>
                <a:gd name="T86" fmla="*/ 460 w 565"/>
                <a:gd name="T87" fmla="*/ 133 h 534"/>
                <a:gd name="T88" fmla="*/ 485 w 565"/>
                <a:gd name="T89" fmla="*/ 129 h 534"/>
                <a:gd name="T90" fmla="*/ 519 w 565"/>
                <a:gd name="T91" fmla="*/ 125 h 534"/>
                <a:gd name="T92" fmla="*/ 544 w 565"/>
                <a:gd name="T93" fmla="*/ 125 h 534"/>
                <a:gd name="T94" fmla="*/ 508 w 565"/>
                <a:gd name="T95" fmla="*/ 0 h 5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65" h="534">
                  <a:moveTo>
                    <a:pt x="508" y="0"/>
                  </a:moveTo>
                  <a:lnTo>
                    <a:pt x="506" y="0"/>
                  </a:lnTo>
                  <a:lnTo>
                    <a:pt x="498" y="0"/>
                  </a:lnTo>
                  <a:lnTo>
                    <a:pt x="492" y="0"/>
                  </a:lnTo>
                  <a:lnTo>
                    <a:pt x="487" y="0"/>
                  </a:lnTo>
                  <a:lnTo>
                    <a:pt x="479" y="2"/>
                  </a:lnTo>
                  <a:lnTo>
                    <a:pt x="473" y="3"/>
                  </a:lnTo>
                  <a:lnTo>
                    <a:pt x="464" y="3"/>
                  </a:lnTo>
                  <a:lnTo>
                    <a:pt x="454" y="5"/>
                  </a:lnTo>
                  <a:lnTo>
                    <a:pt x="443" y="5"/>
                  </a:lnTo>
                  <a:lnTo>
                    <a:pt x="434" y="9"/>
                  </a:lnTo>
                  <a:lnTo>
                    <a:pt x="428" y="9"/>
                  </a:lnTo>
                  <a:lnTo>
                    <a:pt x="422" y="11"/>
                  </a:lnTo>
                  <a:lnTo>
                    <a:pt x="416" y="11"/>
                  </a:lnTo>
                  <a:lnTo>
                    <a:pt x="411" y="13"/>
                  </a:lnTo>
                  <a:lnTo>
                    <a:pt x="403" y="15"/>
                  </a:lnTo>
                  <a:lnTo>
                    <a:pt x="397" y="17"/>
                  </a:lnTo>
                  <a:lnTo>
                    <a:pt x="392" y="17"/>
                  </a:lnTo>
                  <a:lnTo>
                    <a:pt x="386" y="21"/>
                  </a:lnTo>
                  <a:lnTo>
                    <a:pt x="378" y="21"/>
                  </a:lnTo>
                  <a:lnTo>
                    <a:pt x="371" y="22"/>
                  </a:lnTo>
                  <a:lnTo>
                    <a:pt x="365" y="24"/>
                  </a:lnTo>
                  <a:lnTo>
                    <a:pt x="358" y="26"/>
                  </a:lnTo>
                  <a:lnTo>
                    <a:pt x="350" y="28"/>
                  </a:lnTo>
                  <a:lnTo>
                    <a:pt x="344" y="30"/>
                  </a:lnTo>
                  <a:lnTo>
                    <a:pt x="337" y="32"/>
                  </a:lnTo>
                  <a:lnTo>
                    <a:pt x="331" y="36"/>
                  </a:lnTo>
                  <a:lnTo>
                    <a:pt x="323" y="38"/>
                  </a:lnTo>
                  <a:lnTo>
                    <a:pt x="316" y="40"/>
                  </a:lnTo>
                  <a:lnTo>
                    <a:pt x="308" y="43"/>
                  </a:lnTo>
                  <a:lnTo>
                    <a:pt x="302" y="45"/>
                  </a:lnTo>
                  <a:lnTo>
                    <a:pt x="295" y="49"/>
                  </a:lnTo>
                  <a:lnTo>
                    <a:pt x="287" y="51"/>
                  </a:lnTo>
                  <a:lnTo>
                    <a:pt x="280" y="55"/>
                  </a:lnTo>
                  <a:lnTo>
                    <a:pt x="274" y="59"/>
                  </a:lnTo>
                  <a:lnTo>
                    <a:pt x="266" y="60"/>
                  </a:lnTo>
                  <a:lnTo>
                    <a:pt x="259" y="64"/>
                  </a:lnTo>
                  <a:lnTo>
                    <a:pt x="251" y="68"/>
                  </a:lnTo>
                  <a:lnTo>
                    <a:pt x="245" y="72"/>
                  </a:lnTo>
                  <a:lnTo>
                    <a:pt x="238" y="76"/>
                  </a:lnTo>
                  <a:lnTo>
                    <a:pt x="230" y="81"/>
                  </a:lnTo>
                  <a:lnTo>
                    <a:pt x="223" y="83"/>
                  </a:lnTo>
                  <a:lnTo>
                    <a:pt x="217" y="91"/>
                  </a:lnTo>
                  <a:lnTo>
                    <a:pt x="211" y="95"/>
                  </a:lnTo>
                  <a:lnTo>
                    <a:pt x="204" y="98"/>
                  </a:lnTo>
                  <a:lnTo>
                    <a:pt x="198" y="104"/>
                  </a:lnTo>
                  <a:lnTo>
                    <a:pt x="192" y="110"/>
                  </a:lnTo>
                  <a:lnTo>
                    <a:pt x="185" y="114"/>
                  </a:lnTo>
                  <a:lnTo>
                    <a:pt x="179" y="119"/>
                  </a:lnTo>
                  <a:lnTo>
                    <a:pt x="173" y="125"/>
                  </a:lnTo>
                  <a:lnTo>
                    <a:pt x="167" y="133"/>
                  </a:lnTo>
                  <a:lnTo>
                    <a:pt x="160" y="138"/>
                  </a:lnTo>
                  <a:lnTo>
                    <a:pt x="154" y="144"/>
                  </a:lnTo>
                  <a:lnTo>
                    <a:pt x="148" y="150"/>
                  </a:lnTo>
                  <a:lnTo>
                    <a:pt x="143" y="155"/>
                  </a:lnTo>
                  <a:lnTo>
                    <a:pt x="137" y="161"/>
                  </a:lnTo>
                  <a:lnTo>
                    <a:pt x="131" y="169"/>
                  </a:lnTo>
                  <a:lnTo>
                    <a:pt x="128" y="174"/>
                  </a:lnTo>
                  <a:lnTo>
                    <a:pt x="122" y="182"/>
                  </a:lnTo>
                  <a:lnTo>
                    <a:pt x="116" y="188"/>
                  </a:lnTo>
                  <a:lnTo>
                    <a:pt x="112" y="193"/>
                  </a:lnTo>
                  <a:lnTo>
                    <a:pt x="107" y="199"/>
                  </a:lnTo>
                  <a:lnTo>
                    <a:pt x="103" y="207"/>
                  </a:lnTo>
                  <a:lnTo>
                    <a:pt x="97" y="212"/>
                  </a:lnTo>
                  <a:lnTo>
                    <a:pt x="93" y="220"/>
                  </a:lnTo>
                  <a:lnTo>
                    <a:pt x="90" y="226"/>
                  </a:lnTo>
                  <a:lnTo>
                    <a:pt x="86" y="233"/>
                  </a:lnTo>
                  <a:lnTo>
                    <a:pt x="82" y="239"/>
                  </a:lnTo>
                  <a:lnTo>
                    <a:pt x="78" y="245"/>
                  </a:lnTo>
                  <a:lnTo>
                    <a:pt x="72" y="252"/>
                  </a:lnTo>
                  <a:lnTo>
                    <a:pt x="71" y="260"/>
                  </a:lnTo>
                  <a:lnTo>
                    <a:pt x="67" y="266"/>
                  </a:lnTo>
                  <a:lnTo>
                    <a:pt x="63" y="271"/>
                  </a:lnTo>
                  <a:lnTo>
                    <a:pt x="59" y="279"/>
                  </a:lnTo>
                  <a:lnTo>
                    <a:pt x="57" y="285"/>
                  </a:lnTo>
                  <a:lnTo>
                    <a:pt x="53" y="290"/>
                  </a:lnTo>
                  <a:lnTo>
                    <a:pt x="52" y="296"/>
                  </a:lnTo>
                  <a:lnTo>
                    <a:pt x="48" y="302"/>
                  </a:lnTo>
                  <a:lnTo>
                    <a:pt x="46" y="309"/>
                  </a:lnTo>
                  <a:lnTo>
                    <a:pt x="42" y="315"/>
                  </a:lnTo>
                  <a:lnTo>
                    <a:pt x="40" y="321"/>
                  </a:lnTo>
                  <a:lnTo>
                    <a:pt x="38" y="328"/>
                  </a:lnTo>
                  <a:lnTo>
                    <a:pt x="36" y="334"/>
                  </a:lnTo>
                  <a:lnTo>
                    <a:pt x="33" y="340"/>
                  </a:lnTo>
                  <a:lnTo>
                    <a:pt x="31" y="346"/>
                  </a:lnTo>
                  <a:lnTo>
                    <a:pt x="29" y="351"/>
                  </a:lnTo>
                  <a:lnTo>
                    <a:pt x="27" y="357"/>
                  </a:lnTo>
                  <a:lnTo>
                    <a:pt x="21" y="366"/>
                  </a:lnTo>
                  <a:lnTo>
                    <a:pt x="19" y="376"/>
                  </a:lnTo>
                  <a:lnTo>
                    <a:pt x="15" y="385"/>
                  </a:lnTo>
                  <a:lnTo>
                    <a:pt x="12" y="395"/>
                  </a:lnTo>
                  <a:lnTo>
                    <a:pt x="10" y="403"/>
                  </a:lnTo>
                  <a:lnTo>
                    <a:pt x="8" y="412"/>
                  </a:lnTo>
                  <a:lnTo>
                    <a:pt x="4" y="418"/>
                  </a:lnTo>
                  <a:lnTo>
                    <a:pt x="4" y="423"/>
                  </a:lnTo>
                  <a:lnTo>
                    <a:pt x="2" y="429"/>
                  </a:lnTo>
                  <a:lnTo>
                    <a:pt x="2" y="435"/>
                  </a:lnTo>
                  <a:lnTo>
                    <a:pt x="0" y="441"/>
                  </a:lnTo>
                  <a:lnTo>
                    <a:pt x="0" y="442"/>
                  </a:lnTo>
                  <a:lnTo>
                    <a:pt x="93" y="534"/>
                  </a:lnTo>
                  <a:lnTo>
                    <a:pt x="143" y="479"/>
                  </a:lnTo>
                  <a:lnTo>
                    <a:pt x="143" y="475"/>
                  </a:lnTo>
                  <a:lnTo>
                    <a:pt x="143" y="471"/>
                  </a:lnTo>
                  <a:lnTo>
                    <a:pt x="143" y="465"/>
                  </a:lnTo>
                  <a:lnTo>
                    <a:pt x="143" y="462"/>
                  </a:lnTo>
                  <a:lnTo>
                    <a:pt x="143" y="456"/>
                  </a:lnTo>
                  <a:lnTo>
                    <a:pt x="145" y="450"/>
                  </a:lnTo>
                  <a:lnTo>
                    <a:pt x="145" y="442"/>
                  </a:lnTo>
                  <a:lnTo>
                    <a:pt x="145" y="437"/>
                  </a:lnTo>
                  <a:lnTo>
                    <a:pt x="147" y="427"/>
                  </a:lnTo>
                  <a:lnTo>
                    <a:pt x="148" y="420"/>
                  </a:lnTo>
                  <a:lnTo>
                    <a:pt x="148" y="410"/>
                  </a:lnTo>
                  <a:lnTo>
                    <a:pt x="150" y="401"/>
                  </a:lnTo>
                  <a:lnTo>
                    <a:pt x="154" y="391"/>
                  </a:lnTo>
                  <a:lnTo>
                    <a:pt x="156" y="382"/>
                  </a:lnTo>
                  <a:lnTo>
                    <a:pt x="156" y="376"/>
                  </a:lnTo>
                  <a:lnTo>
                    <a:pt x="158" y="372"/>
                  </a:lnTo>
                  <a:lnTo>
                    <a:pt x="160" y="366"/>
                  </a:lnTo>
                  <a:lnTo>
                    <a:pt x="162" y="361"/>
                  </a:lnTo>
                  <a:lnTo>
                    <a:pt x="162" y="355"/>
                  </a:lnTo>
                  <a:lnTo>
                    <a:pt x="164" y="351"/>
                  </a:lnTo>
                  <a:lnTo>
                    <a:pt x="166" y="346"/>
                  </a:lnTo>
                  <a:lnTo>
                    <a:pt x="169" y="340"/>
                  </a:lnTo>
                  <a:lnTo>
                    <a:pt x="169" y="334"/>
                  </a:lnTo>
                  <a:lnTo>
                    <a:pt x="171" y="330"/>
                  </a:lnTo>
                  <a:lnTo>
                    <a:pt x="173" y="323"/>
                  </a:lnTo>
                  <a:lnTo>
                    <a:pt x="177" y="319"/>
                  </a:lnTo>
                  <a:lnTo>
                    <a:pt x="179" y="313"/>
                  </a:lnTo>
                  <a:lnTo>
                    <a:pt x="181" y="308"/>
                  </a:lnTo>
                  <a:lnTo>
                    <a:pt x="185" y="302"/>
                  </a:lnTo>
                  <a:lnTo>
                    <a:pt x="188" y="298"/>
                  </a:lnTo>
                  <a:lnTo>
                    <a:pt x="190" y="292"/>
                  </a:lnTo>
                  <a:lnTo>
                    <a:pt x="192" y="287"/>
                  </a:lnTo>
                  <a:lnTo>
                    <a:pt x="196" y="281"/>
                  </a:lnTo>
                  <a:lnTo>
                    <a:pt x="198" y="277"/>
                  </a:lnTo>
                  <a:lnTo>
                    <a:pt x="206" y="266"/>
                  </a:lnTo>
                  <a:lnTo>
                    <a:pt x="213" y="256"/>
                  </a:lnTo>
                  <a:lnTo>
                    <a:pt x="219" y="247"/>
                  </a:lnTo>
                  <a:lnTo>
                    <a:pt x="228" y="237"/>
                  </a:lnTo>
                  <a:lnTo>
                    <a:pt x="236" y="228"/>
                  </a:lnTo>
                  <a:lnTo>
                    <a:pt x="245" y="220"/>
                  </a:lnTo>
                  <a:lnTo>
                    <a:pt x="255" y="212"/>
                  </a:lnTo>
                  <a:lnTo>
                    <a:pt x="264" y="205"/>
                  </a:lnTo>
                  <a:lnTo>
                    <a:pt x="270" y="201"/>
                  </a:lnTo>
                  <a:lnTo>
                    <a:pt x="276" y="197"/>
                  </a:lnTo>
                  <a:lnTo>
                    <a:pt x="282" y="193"/>
                  </a:lnTo>
                  <a:lnTo>
                    <a:pt x="287" y="192"/>
                  </a:lnTo>
                  <a:lnTo>
                    <a:pt x="293" y="188"/>
                  </a:lnTo>
                  <a:lnTo>
                    <a:pt x="299" y="184"/>
                  </a:lnTo>
                  <a:lnTo>
                    <a:pt x="304" y="182"/>
                  </a:lnTo>
                  <a:lnTo>
                    <a:pt x="310" y="178"/>
                  </a:lnTo>
                  <a:lnTo>
                    <a:pt x="316" y="176"/>
                  </a:lnTo>
                  <a:lnTo>
                    <a:pt x="321" y="174"/>
                  </a:lnTo>
                  <a:lnTo>
                    <a:pt x="327" y="171"/>
                  </a:lnTo>
                  <a:lnTo>
                    <a:pt x="335" y="169"/>
                  </a:lnTo>
                  <a:lnTo>
                    <a:pt x="340" y="165"/>
                  </a:lnTo>
                  <a:lnTo>
                    <a:pt x="346" y="163"/>
                  </a:lnTo>
                  <a:lnTo>
                    <a:pt x="352" y="161"/>
                  </a:lnTo>
                  <a:lnTo>
                    <a:pt x="358" y="159"/>
                  </a:lnTo>
                  <a:lnTo>
                    <a:pt x="365" y="155"/>
                  </a:lnTo>
                  <a:lnTo>
                    <a:pt x="371" y="154"/>
                  </a:lnTo>
                  <a:lnTo>
                    <a:pt x="377" y="152"/>
                  </a:lnTo>
                  <a:lnTo>
                    <a:pt x="384" y="152"/>
                  </a:lnTo>
                  <a:lnTo>
                    <a:pt x="390" y="148"/>
                  </a:lnTo>
                  <a:lnTo>
                    <a:pt x="396" y="148"/>
                  </a:lnTo>
                  <a:lnTo>
                    <a:pt x="401" y="146"/>
                  </a:lnTo>
                  <a:lnTo>
                    <a:pt x="409" y="144"/>
                  </a:lnTo>
                  <a:lnTo>
                    <a:pt x="415" y="142"/>
                  </a:lnTo>
                  <a:lnTo>
                    <a:pt x="420" y="142"/>
                  </a:lnTo>
                  <a:lnTo>
                    <a:pt x="426" y="140"/>
                  </a:lnTo>
                  <a:lnTo>
                    <a:pt x="434" y="140"/>
                  </a:lnTo>
                  <a:lnTo>
                    <a:pt x="437" y="138"/>
                  </a:lnTo>
                  <a:lnTo>
                    <a:pt x="445" y="136"/>
                  </a:lnTo>
                  <a:lnTo>
                    <a:pt x="451" y="135"/>
                  </a:lnTo>
                  <a:lnTo>
                    <a:pt x="456" y="135"/>
                  </a:lnTo>
                  <a:lnTo>
                    <a:pt x="460" y="133"/>
                  </a:lnTo>
                  <a:lnTo>
                    <a:pt x="466" y="133"/>
                  </a:lnTo>
                  <a:lnTo>
                    <a:pt x="472" y="131"/>
                  </a:lnTo>
                  <a:lnTo>
                    <a:pt x="477" y="131"/>
                  </a:lnTo>
                  <a:lnTo>
                    <a:pt x="485" y="129"/>
                  </a:lnTo>
                  <a:lnTo>
                    <a:pt x="494" y="129"/>
                  </a:lnTo>
                  <a:lnTo>
                    <a:pt x="504" y="127"/>
                  </a:lnTo>
                  <a:lnTo>
                    <a:pt x="511" y="127"/>
                  </a:lnTo>
                  <a:lnTo>
                    <a:pt x="519" y="125"/>
                  </a:lnTo>
                  <a:lnTo>
                    <a:pt x="525" y="125"/>
                  </a:lnTo>
                  <a:lnTo>
                    <a:pt x="530" y="125"/>
                  </a:lnTo>
                  <a:lnTo>
                    <a:pt x="536" y="125"/>
                  </a:lnTo>
                  <a:lnTo>
                    <a:pt x="544" y="125"/>
                  </a:lnTo>
                  <a:lnTo>
                    <a:pt x="546" y="125"/>
                  </a:lnTo>
                  <a:lnTo>
                    <a:pt x="565" y="93"/>
                  </a:lnTo>
                  <a:lnTo>
                    <a:pt x="508" y="0"/>
                  </a:lnTo>
                  <a:lnTo>
                    <a:pt x="508" y="0"/>
                  </a:lnTo>
                  <a:close/>
                </a:path>
              </a:pathLst>
            </a:custGeom>
            <a:solidFill>
              <a:srgbClr val="FFDB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30"/>
            <p:cNvSpPr>
              <a:spLocks/>
            </p:cNvSpPr>
            <p:nvPr/>
          </p:nvSpPr>
          <p:spPr bwMode="auto">
            <a:xfrm>
              <a:off x="168" y="1270"/>
              <a:ext cx="258" cy="388"/>
            </a:xfrm>
            <a:custGeom>
              <a:avLst/>
              <a:gdLst>
                <a:gd name="T0" fmla="*/ 234 w 515"/>
                <a:gd name="T1" fmla="*/ 37 h 778"/>
                <a:gd name="T2" fmla="*/ 202 w 515"/>
                <a:gd name="T3" fmla="*/ 80 h 778"/>
                <a:gd name="T4" fmla="*/ 175 w 515"/>
                <a:gd name="T5" fmla="*/ 128 h 778"/>
                <a:gd name="T6" fmla="*/ 143 w 515"/>
                <a:gd name="T7" fmla="*/ 177 h 778"/>
                <a:gd name="T8" fmla="*/ 112 w 515"/>
                <a:gd name="T9" fmla="*/ 232 h 778"/>
                <a:gd name="T10" fmla="*/ 82 w 515"/>
                <a:gd name="T11" fmla="*/ 291 h 778"/>
                <a:gd name="T12" fmla="*/ 55 w 515"/>
                <a:gd name="T13" fmla="*/ 352 h 778"/>
                <a:gd name="T14" fmla="*/ 33 w 515"/>
                <a:gd name="T15" fmla="*/ 407 h 778"/>
                <a:gd name="T16" fmla="*/ 16 w 515"/>
                <a:gd name="T17" fmla="*/ 462 h 778"/>
                <a:gd name="T18" fmla="*/ 6 w 515"/>
                <a:gd name="T19" fmla="*/ 514 h 778"/>
                <a:gd name="T20" fmla="*/ 2 w 515"/>
                <a:gd name="T21" fmla="*/ 561 h 778"/>
                <a:gd name="T22" fmla="*/ 2 w 515"/>
                <a:gd name="T23" fmla="*/ 603 h 778"/>
                <a:gd name="T24" fmla="*/ 16 w 515"/>
                <a:gd name="T25" fmla="*/ 652 h 778"/>
                <a:gd name="T26" fmla="*/ 54 w 515"/>
                <a:gd name="T27" fmla="*/ 711 h 778"/>
                <a:gd name="T28" fmla="*/ 118 w 515"/>
                <a:gd name="T29" fmla="*/ 749 h 778"/>
                <a:gd name="T30" fmla="*/ 158 w 515"/>
                <a:gd name="T31" fmla="*/ 761 h 778"/>
                <a:gd name="T32" fmla="*/ 198 w 515"/>
                <a:gd name="T33" fmla="*/ 770 h 778"/>
                <a:gd name="T34" fmla="*/ 242 w 515"/>
                <a:gd name="T35" fmla="*/ 776 h 778"/>
                <a:gd name="T36" fmla="*/ 285 w 515"/>
                <a:gd name="T37" fmla="*/ 778 h 778"/>
                <a:gd name="T38" fmla="*/ 325 w 515"/>
                <a:gd name="T39" fmla="*/ 772 h 778"/>
                <a:gd name="T40" fmla="*/ 365 w 515"/>
                <a:gd name="T41" fmla="*/ 763 h 778"/>
                <a:gd name="T42" fmla="*/ 424 w 515"/>
                <a:gd name="T43" fmla="*/ 730 h 778"/>
                <a:gd name="T44" fmla="*/ 462 w 515"/>
                <a:gd name="T45" fmla="*/ 685 h 778"/>
                <a:gd name="T46" fmla="*/ 483 w 515"/>
                <a:gd name="T47" fmla="*/ 639 h 778"/>
                <a:gd name="T48" fmla="*/ 498 w 515"/>
                <a:gd name="T49" fmla="*/ 592 h 778"/>
                <a:gd name="T50" fmla="*/ 510 w 515"/>
                <a:gd name="T51" fmla="*/ 535 h 778"/>
                <a:gd name="T52" fmla="*/ 515 w 515"/>
                <a:gd name="T53" fmla="*/ 479 h 778"/>
                <a:gd name="T54" fmla="*/ 515 w 515"/>
                <a:gd name="T55" fmla="*/ 421 h 778"/>
                <a:gd name="T56" fmla="*/ 510 w 515"/>
                <a:gd name="T57" fmla="*/ 364 h 778"/>
                <a:gd name="T58" fmla="*/ 500 w 515"/>
                <a:gd name="T59" fmla="*/ 310 h 778"/>
                <a:gd name="T60" fmla="*/ 487 w 515"/>
                <a:gd name="T61" fmla="*/ 267 h 778"/>
                <a:gd name="T62" fmla="*/ 468 w 515"/>
                <a:gd name="T63" fmla="*/ 227 h 778"/>
                <a:gd name="T64" fmla="*/ 436 w 515"/>
                <a:gd name="T65" fmla="*/ 168 h 778"/>
                <a:gd name="T66" fmla="*/ 405 w 515"/>
                <a:gd name="T67" fmla="*/ 122 h 778"/>
                <a:gd name="T68" fmla="*/ 375 w 515"/>
                <a:gd name="T69" fmla="*/ 80 h 778"/>
                <a:gd name="T70" fmla="*/ 333 w 515"/>
                <a:gd name="T71" fmla="*/ 213 h 778"/>
                <a:gd name="T72" fmla="*/ 360 w 515"/>
                <a:gd name="T73" fmla="*/ 253 h 778"/>
                <a:gd name="T74" fmla="*/ 379 w 515"/>
                <a:gd name="T75" fmla="*/ 293 h 778"/>
                <a:gd name="T76" fmla="*/ 399 w 515"/>
                <a:gd name="T77" fmla="*/ 350 h 778"/>
                <a:gd name="T78" fmla="*/ 409 w 515"/>
                <a:gd name="T79" fmla="*/ 419 h 778"/>
                <a:gd name="T80" fmla="*/ 409 w 515"/>
                <a:gd name="T81" fmla="*/ 455 h 778"/>
                <a:gd name="T82" fmla="*/ 399 w 515"/>
                <a:gd name="T83" fmla="*/ 519 h 778"/>
                <a:gd name="T84" fmla="*/ 380 w 515"/>
                <a:gd name="T85" fmla="*/ 580 h 778"/>
                <a:gd name="T86" fmla="*/ 354 w 515"/>
                <a:gd name="T87" fmla="*/ 626 h 778"/>
                <a:gd name="T88" fmla="*/ 310 w 515"/>
                <a:gd name="T89" fmla="*/ 651 h 778"/>
                <a:gd name="T90" fmla="*/ 261 w 515"/>
                <a:gd name="T91" fmla="*/ 662 h 778"/>
                <a:gd name="T92" fmla="*/ 209 w 515"/>
                <a:gd name="T93" fmla="*/ 658 h 778"/>
                <a:gd name="T94" fmla="*/ 168 w 515"/>
                <a:gd name="T95" fmla="*/ 643 h 778"/>
                <a:gd name="T96" fmla="*/ 128 w 515"/>
                <a:gd name="T97" fmla="*/ 605 h 778"/>
                <a:gd name="T98" fmla="*/ 116 w 515"/>
                <a:gd name="T99" fmla="*/ 561 h 778"/>
                <a:gd name="T100" fmla="*/ 120 w 515"/>
                <a:gd name="T101" fmla="*/ 500 h 778"/>
                <a:gd name="T102" fmla="*/ 131 w 515"/>
                <a:gd name="T103" fmla="*/ 459 h 778"/>
                <a:gd name="T104" fmla="*/ 147 w 515"/>
                <a:gd name="T105" fmla="*/ 417 h 778"/>
                <a:gd name="T106" fmla="*/ 166 w 515"/>
                <a:gd name="T107" fmla="*/ 371 h 778"/>
                <a:gd name="T108" fmla="*/ 190 w 515"/>
                <a:gd name="T109" fmla="*/ 322 h 778"/>
                <a:gd name="T110" fmla="*/ 217 w 515"/>
                <a:gd name="T111" fmla="*/ 272 h 778"/>
                <a:gd name="T112" fmla="*/ 246 w 515"/>
                <a:gd name="T113" fmla="*/ 221 h 778"/>
                <a:gd name="T114" fmla="*/ 276 w 515"/>
                <a:gd name="T115" fmla="*/ 175 h 778"/>
                <a:gd name="T116" fmla="*/ 301 w 515"/>
                <a:gd name="T117" fmla="*/ 134 h 778"/>
                <a:gd name="T118" fmla="*/ 331 w 515"/>
                <a:gd name="T119" fmla="*/ 92 h 778"/>
                <a:gd name="T120" fmla="*/ 259 w 515"/>
                <a:gd name="T121" fmla="*/ 0 h 7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515" h="778">
                  <a:moveTo>
                    <a:pt x="259" y="0"/>
                  </a:moveTo>
                  <a:lnTo>
                    <a:pt x="257" y="2"/>
                  </a:lnTo>
                  <a:lnTo>
                    <a:pt x="251" y="10"/>
                  </a:lnTo>
                  <a:lnTo>
                    <a:pt x="247" y="14"/>
                  </a:lnTo>
                  <a:lnTo>
                    <a:pt x="244" y="19"/>
                  </a:lnTo>
                  <a:lnTo>
                    <a:pt x="238" y="27"/>
                  </a:lnTo>
                  <a:lnTo>
                    <a:pt x="234" y="37"/>
                  </a:lnTo>
                  <a:lnTo>
                    <a:pt x="227" y="44"/>
                  </a:lnTo>
                  <a:lnTo>
                    <a:pt x="219" y="54"/>
                  </a:lnTo>
                  <a:lnTo>
                    <a:pt x="215" y="57"/>
                  </a:lnTo>
                  <a:lnTo>
                    <a:pt x="213" y="63"/>
                  </a:lnTo>
                  <a:lnTo>
                    <a:pt x="209" y="69"/>
                  </a:lnTo>
                  <a:lnTo>
                    <a:pt x="206" y="75"/>
                  </a:lnTo>
                  <a:lnTo>
                    <a:pt x="202" y="80"/>
                  </a:lnTo>
                  <a:lnTo>
                    <a:pt x="198" y="86"/>
                  </a:lnTo>
                  <a:lnTo>
                    <a:pt x="194" y="92"/>
                  </a:lnTo>
                  <a:lnTo>
                    <a:pt x="190" y="99"/>
                  </a:lnTo>
                  <a:lnTo>
                    <a:pt x="187" y="105"/>
                  </a:lnTo>
                  <a:lnTo>
                    <a:pt x="183" y="113"/>
                  </a:lnTo>
                  <a:lnTo>
                    <a:pt x="179" y="120"/>
                  </a:lnTo>
                  <a:lnTo>
                    <a:pt x="175" y="128"/>
                  </a:lnTo>
                  <a:lnTo>
                    <a:pt x="169" y="134"/>
                  </a:lnTo>
                  <a:lnTo>
                    <a:pt x="166" y="141"/>
                  </a:lnTo>
                  <a:lnTo>
                    <a:pt x="160" y="147"/>
                  </a:lnTo>
                  <a:lnTo>
                    <a:pt x="156" y="154"/>
                  </a:lnTo>
                  <a:lnTo>
                    <a:pt x="152" y="162"/>
                  </a:lnTo>
                  <a:lnTo>
                    <a:pt x="147" y="170"/>
                  </a:lnTo>
                  <a:lnTo>
                    <a:pt x="143" y="177"/>
                  </a:lnTo>
                  <a:lnTo>
                    <a:pt x="139" y="187"/>
                  </a:lnTo>
                  <a:lnTo>
                    <a:pt x="133" y="192"/>
                  </a:lnTo>
                  <a:lnTo>
                    <a:pt x="130" y="200"/>
                  </a:lnTo>
                  <a:lnTo>
                    <a:pt x="124" y="208"/>
                  </a:lnTo>
                  <a:lnTo>
                    <a:pt x="120" y="217"/>
                  </a:lnTo>
                  <a:lnTo>
                    <a:pt x="116" y="225"/>
                  </a:lnTo>
                  <a:lnTo>
                    <a:pt x="112" y="232"/>
                  </a:lnTo>
                  <a:lnTo>
                    <a:pt x="107" y="242"/>
                  </a:lnTo>
                  <a:lnTo>
                    <a:pt x="103" y="249"/>
                  </a:lnTo>
                  <a:lnTo>
                    <a:pt x="99" y="257"/>
                  </a:lnTo>
                  <a:lnTo>
                    <a:pt x="95" y="267"/>
                  </a:lnTo>
                  <a:lnTo>
                    <a:pt x="90" y="274"/>
                  </a:lnTo>
                  <a:lnTo>
                    <a:pt x="86" y="284"/>
                  </a:lnTo>
                  <a:lnTo>
                    <a:pt x="82" y="291"/>
                  </a:lnTo>
                  <a:lnTo>
                    <a:pt x="78" y="301"/>
                  </a:lnTo>
                  <a:lnTo>
                    <a:pt x="73" y="308"/>
                  </a:lnTo>
                  <a:lnTo>
                    <a:pt x="71" y="318"/>
                  </a:lnTo>
                  <a:lnTo>
                    <a:pt x="67" y="325"/>
                  </a:lnTo>
                  <a:lnTo>
                    <a:pt x="61" y="333"/>
                  </a:lnTo>
                  <a:lnTo>
                    <a:pt x="59" y="343"/>
                  </a:lnTo>
                  <a:lnTo>
                    <a:pt x="55" y="352"/>
                  </a:lnTo>
                  <a:lnTo>
                    <a:pt x="52" y="360"/>
                  </a:lnTo>
                  <a:lnTo>
                    <a:pt x="48" y="367"/>
                  </a:lnTo>
                  <a:lnTo>
                    <a:pt x="46" y="377"/>
                  </a:lnTo>
                  <a:lnTo>
                    <a:pt x="42" y="384"/>
                  </a:lnTo>
                  <a:lnTo>
                    <a:pt x="38" y="392"/>
                  </a:lnTo>
                  <a:lnTo>
                    <a:pt x="36" y="400"/>
                  </a:lnTo>
                  <a:lnTo>
                    <a:pt x="33" y="407"/>
                  </a:lnTo>
                  <a:lnTo>
                    <a:pt x="31" y="415"/>
                  </a:lnTo>
                  <a:lnTo>
                    <a:pt x="27" y="424"/>
                  </a:lnTo>
                  <a:lnTo>
                    <a:pt x="25" y="432"/>
                  </a:lnTo>
                  <a:lnTo>
                    <a:pt x="23" y="440"/>
                  </a:lnTo>
                  <a:lnTo>
                    <a:pt x="21" y="447"/>
                  </a:lnTo>
                  <a:lnTo>
                    <a:pt x="17" y="455"/>
                  </a:lnTo>
                  <a:lnTo>
                    <a:pt x="16" y="462"/>
                  </a:lnTo>
                  <a:lnTo>
                    <a:pt x="14" y="468"/>
                  </a:lnTo>
                  <a:lnTo>
                    <a:pt x="12" y="476"/>
                  </a:lnTo>
                  <a:lnTo>
                    <a:pt x="10" y="483"/>
                  </a:lnTo>
                  <a:lnTo>
                    <a:pt x="10" y="491"/>
                  </a:lnTo>
                  <a:lnTo>
                    <a:pt x="8" y="498"/>
                  </a:lnTo>
                  <a:lnTo>
                    <a:pt x="8" y="506"/>
                  </a:lnTo>
                  <a:lnTo>
                    <a:pt x="6" y="514"/>
                  </a:lnTo>
                  <a:lnTo>
                    <a:pt x="4" y="519"/>
                  </a:lnTo>
                  <a:lnTo>
                    <a:pt x="2" y="527"/>
                  </a:lnTo>
                  <a:lnTo>
                    <a:pt x="2" y="535"/>
                  </a:lnTo>
                  <a:lnTo>
                    <a:pt x="2" y="540"/>
                  </a:lnTo>
                  <a:lnTo>
                    <a:pt x="2" y="548"/>
                  </a:lnTo>
                  <a:lnTo>
                    <a:pt x="2" y="554"/>
                  </a:lnTo>
                  <a:lnTo>
                    <a:pt x="2" y="561"/>
                  </a:lnTo>
                  <a:lnTo>
                    <a:pt x="0" y="567"/>
                  </a:lnTo>
                  <a:lnTo>
                    <a:pt x="0" y="573"/>
                  </a:lnTo>
                  <a:lnTo>
                    <a:pt x="0" y="580"/>
                  </a:lnTo>
                  <a:lnTo>
                    <a:pt x="2" y="586"/>
                  </a:lnTo>
                  <a:lnTo>
                    <a:pt x="2" y="592"/>
                  </a:lnTo>
                  <a:lnTo>
                    <a:pt x="2" y="597"/>
                  </a:lnTo>
                  <a:lnTo>
                    <a:pt x="2" y="603"/>
                  </a:lnTo>
                  <a:lnTo>
                    <a:pt x="4" y="611"/>
                  </a:lnTo>
                  <a:lnTo>
                    <a:pt x="4" y="614"/>
                  </a:lnTo>
                  <a:lnTo>
                    <a:pt x="6" y="620"/>
                  </a:lnTo>
                  <a:lnTo>
                    <a:pt x="6" y="626"/>
                  </a:lnTo>
                  <a:lnTo>
                    <a:pt x="8" y="632"/>
                  </a:lnTo>
                  <a:lnTo>
                    <a:pt x="10" y="641"/>
                  </a:lnTo>
                  <a:lnTo>
                    <a:pt x="16" y="652"/>
                  </a:lnTo>
                  <a:lnTo>
                    <a:pt x="17" y="662"/>
                  </a:lnTo>
                  <a:lnTo>
                    <a:pt x="23" y="671"/>
                  </a:lnTo>
                  <a:lnTo>
                    <a:pt x="29" y="681"/>
                  </a:lnTo>
                  <a:lnTo>
                    <a:pt x="35" y="690"/>
                  </a:lnTo>
                  <a:lnTo>
                    <a:pt x="40" y="696"/>
                  </a:lnTo>
                  <a:lnTo>
                    <a:pt x="46" y="704"/>
                  </a:lnTo>
                  <a:lnTo>
                    <a:pt x="54" y="711"/>
                  </a:lnTo>
                  <a:lnTo>
                    <a:pt x="61" y="719"/>
                  </a:lnTo>
                  <a:lnTo>
                    <a:pt x="71" y="725"/>
                  </a:lnTo>
                  <a:lnTo>
                    <a:pt x="78" y="730"/>
                  </a:lnTo>
                  <a:lnTo>
                    <a:pt x="88" y="734"/>
                  </a:lnTo>
                  <a:lnTo>
                    <a:pt x="99" y="742"/>
                  </a:lnTo>
                  <a:lnTo>
                    <a:pt x="109" y="746"/>
                  </a:lnTo>
                  <a:lnTo>
                    <a:pt x="118" y="749"/>
                  </a:lnTo>
                  <a:lnTo>
                    <a:pt x="124" y="749"/>
                  </a:lnTo>
                  <a:lnTo>
                    <a:pt x="130" y="753"/>
                  </a:lnTo>
                  <a:lnTo>
                    <a:pt x="135" y="753"/>
                  </a:lnTo>
                  <a:lnTo>
                    <a:pt x="141" y="757"/>
                  </a:lnTo>
                  <a:lnTo>
                    <a:pt x="145" y="757"/>
                  </a:lnTo>
                  <a:lnTo>
                    <a:pt x="152" y="759"/>
                  </a:lnTo>
                  <a:lnTo>
                    <a:pt x="158" y="761"/>
                  </a:lnTo>
                  <a:lnTo>
                    <a:pt x="164" y="763"/>
                  </a:lnTo>
                  <a:lnTo>
                    <a:pt x="169" y="763"/>
                  </a:lnTo>
                  <a:lnTo>
                    <a:pt x="175" y="765"/>
                  </a:lnTo>
                  <a:lnTo>
                    <a:pt x="181" y="766"/>
                  </a:lnTo>
                  <a:lnTo>
                    <a:pt x="187" y="768"/>
                  </a:lnTo>
                  <a:lnTo>
                    <a:pt x="192" y="768"/>
                  </a:lnTo>
                  <a:lnTo>
                    <a:pt x="198" y="770"/>
                  </a:lnTo>
                  <a:lnTo>
                    <a:pt x="204" y="770"/>
                  </a:lnTo>
                  <a:lnTo>
                    <a:pt x="211" y="772"/>
                  </a:lnTo>
                  <a:lnTo>
                    <a:pt x="217" y="772"/>
                  </a:lnTo>
                  <a:lnTo>
                    <a:pt x="223" y="774"/>
                  </a:lnTo>
                  <a:lnTo>
                    <a:pt x="228" y="774"/>
                  </a:lnTo>
                  <a:lnTo>
                    <a:pt x="236" y="776"/>
                  </a:lnTo>
                  <a:lnTo>
                    <a:pt x="242" y="776"/>
                  </a:lnTo>
                  <a:lnTo>
                    <a:pt x="247" y="776"/>
                  </a:lnTo>
                  <a:lnTo>
                    <a:pt x="253" y="776"/>
                  </a:lnTo>
                  <a:lnTo>
                    <a:pt x="261" y="778"/>
                  </a:lnTo>
                  <a:lnTo>
                    <a:pt x="266" y="778"/>
                  </a:lnTo>
                  <a:lnTo>
                    <a:pt x="272" y="778"/>
                  </a:lnTo>
                  <a:lnTo>
                    <a:pt x="278" y="778"/>
                  </a:lnTo>
                  <a:lnTo>
                    <a:pt x="285" y="778"/>
                  </a:lnTo>
                  <a:lnTo>
                    <a:pt x="291" y="778"/>
                  </a:lnTo>
                  <a:lnTo>
                    <a:pt x="297" y="776"/>
                  </a:lnTo>
                  <a:lnTo>
                    <a:pt x="303" y="776"/>
                  </a:lnTo>
                  <a:lnTo>
                    <a:pt x="308" y="776"/>
                  </a:lnTo>
                  <a:lnTo>
                    <a:pt x="314" y="774"/>
                  </a:lnTo>
                  <a:lnTo>
                    <a:pt x="320" y="774"/>
                  </a:lnTo>
                  <a:lnTo>
                    <a:pt x="325" y="772"/>
                  </a:lnTo>
                  <a:lnTo>
                    <a:pt x="333" y="772"/>
                  </a:lnTo>
                  <a:lnTo>
                    <a:pt x="337" y="770"/>
                  </a:lnTo>
                  <a:lnTo>
                    <a:pt x="342" y="770"/>
                  </a:lnTo>
                  <a:lnTo>
                    <a:pt x="348" y="768"/>
                  </a:lnTo>
                  <a:lnTo>
                    <a:pt x="354" y="766"/>
                  </a:lnTo>
                  <a:lnTo>
                    <a:pt x="360" y="765"/>
                  </a:lnTo>
                  <a:lnTo>
                    <a:pt x="365" y="763"/>
                  </a:lnTo>
                  <a:lnTo>
                    <a:pt x="371" y="761"/>
                  </a:lnTo>
                  <a:lnTo>
                    <a:pt x="377" y="761"/>
                  </a:lnTo>
                  <a:lnTo>
                    <a:pt x="386" y="755"/>
                  </a:lnTo>
                  <a:lnTo>
                    <a:pt x="396" y="749"/>
                  </a:lnTo>
                  <a:lnTo>
                    <a:pt x="405" y="744"/>
                  </a:lnTo>
                  <a:lnTo>
                    <a:pt x="417" y="738"/>
                  </a:lnTo>
                  <a:lnTo>
                    <a:pt x="424" y="730"/>
                  </a:lnTo>
                  <a:lnTo>
                    <a:pt x="434" y="723"/>
                  </a:lnTo>
                  <a:lnTo>
                    <a:pt x="441" y="715"/>
                  </a:lnTo>
                  <a:lnTo>
                    <a:pt x="449" y="706"/>
                  </a:lnTo>
                  <a:lnTo>
                    <a:pt x="453" y="700"/>
                  </a:lnTo>
                  <a:lnTo>
                    <a:pt x="456" y="694"/>
                  </a:lnTo>
                  <a:lnTo>
                    <a:pt x="458" y="689"/>
                  </a:lnTo>
                  <a:lnTo>
                    <a:pt x="462" y="685"/>
                  </a:lnTo>
                  <a:lnTo>
                    <a:pt x="466" y="679"/>
                  </a:lnTo>
                  <a:lnTo>
                    <a:pt x="468" y="673"/>
                  </a:lnTo>
                  <a:lnTo>
                    <a:pt x="472" y="668"/>
                  </a:lnTo>
                  <a:lnTo>
                    <a:pt x="475" y="662"/>
                  </a:lnTo>
                  <a:lnTo>
                    <a:pt x="477" y="652"/>
                  </a:lnTo>
                  <a:lnTo>
                    <a:pt x="479" y="647"/>
                  </a:lnTo>
                  <a:lnTo>
                    <a:pt x="483" y="639"/>
                  </a:lnTo>
                  <a:lnTo>
                    <a:pt x="485" y="633"/>
                  </a:lnTo>
                  <a:lnTo>
                    <a:pt x="487" y="626"/>
                  </a:lnTo>
                  <a:lnTo>
                    <a:pt x="491" y="620"/>
                  </a:lnTo>
                  <a:lnTo>
                    <a:pt x="493" y="613"/>
                  </a:lnTo>
                  <a:lnTo>
                    <a:pt x="494" y="607"/>
                  </a:lnTo>
                  <a:lnTo>
                    <a:pt x="496" y="597"/>
                  </a:lnTo>
                  <a:lnTo>
                    <a:pt x="498" y="592"/>
                  </a:lnTo>
                  <a:lnTo>
                    <a:pt x="500" y="582"/>
                  </a:lnTo>
                  <a:lnTo>
                    <a:pt x="502" y="575"/>
                  </a:lnTo>
                  <a:lnTo>
                    <a:pt x="502" y="567"/>
                  </a:lnTo>
                  <a:lnTo>
                    <a:pt x="506" y="559"/>
                  </a:lnTo>
                  <a:lnTo>
                    <a:pt x="506" y="552"/>
                  </a:lnTo>
                  <a:lnTo>
                    <a:pt x="508" y="544"/>
                  </a:lnTo>
                  <a:lnTo>
                    <a:pt x="510" y="535"/>
                  </a:lnTo>
                  <a:lnTo>
                    <a:pt x="510" y="527"/>
                  </a:lnTo>
                  <a:lnTo>
                    <a:pt x="512" y="519"/>
                  </a:lnTo>
                  <a:lnTo>
                    <a:pt x="512" y="512"/>
                  </a:lnTo>
                  <a:lnTo>
                    <a:pt x="513" y="502"/>
                  </a:lnTo>
                  <a:lnTo>
                    <a:pt x="513" y="495"/>
                  </a:lnTo>
                  <a:lnTo>
                    <a:pt x="515" y="487"/>
                  </a:lnTo>
                  <a:lnTo>
                    <a:pt x="515" y="479"/>
                  </a:lnTo>
                  <a:lnTo>
                    <a:pt x="515" y="470"/>
                  </a:lnTo>
                  <a:lnTo>
                    <a:pt x="515" y="462"/>
                  </a:lnTo>
                  <a:lnTo>
                    <a:pt x="515" y="453"/>
                  </a:lnTo>
                  <a:lnTo>
                    <a:pt x="515" y="445"/>
                  </a:lnTo>
                  <a:lnTo>
                    <a:pt x="515" y="438"/>
                  </a:lnTo>
                  <a:lnTo>
                    <a:pt x="515" y="428"/>
                  </a:lnTo>
                  <a:lnTo>
                    <a:pt x="515" y="421"/>
                  </a:lnTo>
                  <a:lnTo>
                    <a:pt x="515" y="413"/>
                  </a:lnTo>
                  <a:lnTo>
                    <a:pt x="513" y="403"/>
                  </a:lnTo>
                  <a:lnTo>
                    <a:pt x="513" y="396"/>
                  </a:lnTo>
                  <a:lnTo>
                    <a:pt x="512" y="388"/>
                  </a:lnTo>
                  <a:lnTo>
                    <a:pt x="512" y="381"/>
                  </a:lnTo>
                  <a:lnTo>
                    <a:pt x="512" y="371"/>
                  </a:lnTo>
                  <a:lnTo>
                    <a:pt x="510" y="364"/>
                  </a:lnTo>
                  <a:lnTo>
                    <a:pt x="510" y="356"/>
                  </a:lnTo>
                  <a:lnTo>
                    <a:pt x="510" y="350"/>
                  </a:lnTo>
                  <a:lnTo>
                    <a:pt x="508" y="341"/>
                  </a:lnTo>
                  <a:lnTo>
                    <a:pt x="506" y="333"/>
                  </a:lnTo>
                  <a:lnTo>
                    <a:pt x="504" y="325"/>
                  </a:lnTo>
                  <a:lnTo>
                    <a:pt x="502" y="318"/>
                  </a:lnTo>
                  <a:lnTo>
                    <a:pt x="500" y="310"/>
                  </a:lnTo>
                  <a:lnTo>
                    <a:pt x="498" y="305"/>
                  </a:lnTo>
                  <a:lnTo>
                    <a:pt x="496" y="297"/>
                  </a:lnTo>
                  <a:lnTo>
                    <a:pt x="496" y="291"/>
                  </a:lnTo>
                  <a:lnTo>
                    <a:pt x="493" y="284"/>
                  </a:lnTo>
                  <a:lnTo>
                    <a:pt x="491" y="278"/>
                  </a:lnTo>
                  <a:lnTo>
                    <a:pt x="489" y="272"/>
                  </a:lnTo>
                  <a:lnTo>
                    <a:pt x="487" y="267"/>
                  </a:lnTo>
                  <a:lnTo>
                    <a:pt x="483" y="259"/>
                  </a:lnTo>
                  <a:lnTo>
                    <a:pt x="481" y="253"/>
                  </a:lnTo>
                  <a:lnTo>
                    <a:pt x="479" y="248"/>
                  </a:lnTo>
                  <a:lnTo>
                    <a:pt x="477" y="242"/>
                  </a:lnTo>
                  <a:lnTo>
                    <a:pt x="474" y="236"/>
                  </a:lnTo>
                  <a:lnTo>
                    <a:pt x="472" y="230"/>
                  </a:lnTo>
                  <a:lnTo>
                    <a:pt x="468" y="227"/>
                  </a:lnTo>
                  <a:lnTo>
                    <a:pt x="466" y="221"/>
                  </a:lnTo>
                  <a:lnTo>
                    <a:pt x="460" y="211"/>
                  </a:lnTo>
                  <a:lnTo>
                    <a:pt x="455" y="202"/>
                  </a:lnTo>
                  <a:lnTo>
                    <a:pt x="449" y="192"/>
                  </a:lnTo>
                  <a:lnTo>
                    <a:pt x="443" y="185"/>
                  </a:lnTo>
                  <a:lnTo>
                    <a:pt x="439" y="175"/>
                  </a:lnTo>
                  <a:lnTo>
                    <a:pt x="436" y="168"/>
                  </a:lnTo>
                  <a:lnTo>
                    <a:pt x="430" y="160"/>
                  </a:lnTo>
                  <a:lnTo>
                    <a:pt x="426" y="153"/>
                  </a:lnTo>
                  <a:lnTo>
                    <a:pt x="420" y="145"/>
                  </a:lnTo>
                  <a:lnTo>
                    <a:pt x="417" y="139"/>
                  </a:lnTo>
                  <a:lnTo>
                    <a:pt x="413" y="134"/>
                  </a:lnTo>
                  <a:lnTo>
                    <a:pt x="407" y="128"/>
                  </a:lnTo>
                  <a:lnTo>
                    <a:pt x="405" y="122"/>
                  </a:lnTo>
                  <a:lnTo>
                    <a:pt x="401" y="118"/>
                  </a:lnTo>
                  <a:lnTo>
                    <a:pt x="396" y="109"/>
                  </a:lnTo>
                  <a:lnTo>
                    <a:pt x="390" y="101"/>
                  </a:lnTo>
                  <a:lnTo>
                    <a:pt x="384" y="94"/>
                  </a:lnTo>
                  <a:lnTo>
                    <a:pt x="380" y="90"/>
                  </a:lnTo>
                  <a:lnTo>
                    <a:pt x="375" y="82"/>
                  </a:lnTo>
                  <a:lnTo>
                    <a:pt x="375" y="80"/>
                  </a:lnTo>
                  <a:lnTo>
                    <a:pt x="306" y="173"/>
                  </a:lnTo>
                  <a:lnTo>
                    <a:pt x="310" y="179"/>
                  </a:lnTo>
                  <a:lnTo>
                    <a:pt x="314" y="187"/>
                  </a:lnTo>
                  <a:lnTo>
                    <a:pt x="318" y="191"/>
                  </a:lnTo>
                  <a:lnTo>
                    <a:pt x="322" y="196"/>
                  </a:lnTo>
                  <a:lnTo>
                    <a:pt x="327" y="206"/>
                  </a:lnTo>
                  <a:lnTo>
                    <a:pt x="333" y="213"/>
                  </a:lnTo>
                  <a:lnTo>
                    <a:pt x="337" y="219"/>
                  </a:lnTo>
                  <a:lnTo>
                    <a:pt x="342" y="225"/>
                  </a:lnTo>
                  <a:lnTo>
                    <a:pt x="346" y="230"/>
                  </a:lnTo>
                  <a:lnTo>
                    <a:pt x="350" y="236"/>
                  </a:lnTo>
                  <a:lnTo>
                    <a:pt x="352" y="242"/>
                  </a:lnTo>
                  <a:lnTo>
                    <a:pt x="356" y="248"/>
                  </a:lnTo>
                  <a:lnTo>
                    <a:pt x="360" y="253"/>
                  </a:lnTo>
                  <a:lnTo>
                    <a:pt x="363" y="261"/>
                  </a:lnTo>
                  <a:lnTo>
                    <a:pt x="365" y="265"/>
                  </a:lnTo>
                  <a:lnTo>
                    <a:pt x="367" y="270"/>
                  </a:lnTo>
                  <a:lnTo>
                    <a:pt x="371" y="274"/>
                  </a:lnTo>
                  <a:lnTo>
                    <a:pt x="373" y="280"/>
                  </a:lnTo>
                  <a:lnTo>
                    <a:pt x="375" y="286"/>
                  </a:lnTo>
                  <a:lnTo>
                    <a:pt x="379" y="293"/>
                  </a:lnTo>
                  <a:lnTo>
                    <a:pt x="382" y="299"/>
                  </a:lnTo>
                  <a:lnTo>
                    <a:pt x="386" y="308"/>
                  </a:lnTo>
                  <a:lnTo>
                    <a:pt x="388" y="316"/>
                  </a:lnTo>
                  <a:lnTo>
                    <a:pt x="392" y="324"/>
                  </a:lnTo>
                  <a:lnTo>
                    <a:pt x="394" y="331"/>
                  </a:lnTo>
                  <a:lnTo>
                    <a:pt x="398" y="343"/>
                  </a:lnTo>
                  <a:lnTo>
                    <a:pt x="399" y="350"/>
                  </a:lnTo>
                  <a:lnTo>
                    <a:pt x="401" y="360"/>
                  </a:lnTo>
                  <a:lnTo>
                    <a:pt x="403" y="369"/>
                  </a:lnTo>
                  <a:lnTo>
                    <a:pt x="405" y="379"/>
                  </a:lnTo>
                  <a:lnTo>
                    <a:pt x="405" y="388"/>
                  </a:lnTo>
                  <a:lnTo>
                    <a:pt x="407" y="398"/>
                  </a:lnTo>
                  <a:lnTo>
                    <a:pt x="407" y="407"/>
                  </a:lnTo>
                  <a:lnTo>
                    <a:pt x="409" y="419"/>
                  </a:lnTo>
                  <a:lnTo>
                    <a:pt x="409" y="424"/>
                  </a:lnTo>
                  <a:lnTo>
                    <a:pt x="409" y="428"/>
                  </a:lnTo>
                  <a:lnTo>
                    <a:pt x="409" y="434"/>
                  </a:lnTo>
                  <a:lnTo>
                    <a:pt x="409" y="440"/>
                  </a:lnTo>
                  <a:lnTo>
                    <a:pt x="409" y="445"/>
                  </a:lnTo>
                  <a:lnTo>
                    <a:pt x="409" y="449"/>
                  </a:lnTo>
                  <a:lnTo>
                    <a:pt x="409" y="455"/>
                  </a:lnTo>
                  <a:lnTo>
                    <a:pt x="409" y="460"/>
                  </a:lnTo>
                  <a:lnTo>
                    <a:pt x="407" y="470"/>
                  </a:lnTo>
                  <a:lnTo>
                    <a:pt x="405" y="479"/>
                  </a:lnTo>
                  <a:lnTo>
                    <a:pt x="405" y="489"/>
                  </a:lnTo>
                  <a:lnTo>
                    <a:pt x="403" y="500"/>
                  </a:lnTo>
                  <a:lnTo>
                    <a:pt x="401" y="510"/>
                  </a:lnTo>
                  <a:lnTo>
                    <a:pt x="399" y="519"/>
                  </a:lnTo>
                  <a:lnTo>
                    <a:pt x="398" y="529"/>
                  </a:lnTo>
                  <a:lnTo>
                    <a:pt x="396" y="538"/>
                  </a:lnTo>
                  <a:lnTo>
                    <a:pt x="394" y="546"/>
                  </a:lnTo>
                  <a:lnTo>
                    <a:pt x="390" y="555"/>
                  </a:lnTo>
                  <a:lnTo>
                    <a:pt x="388" y="563"/>
                  </a:lnTo>
                  <a:lnTo>
                    <a:pt x="384" y="573"/>
                  </a:lnTo>
                  <a:lnTo>
                    <a:pt x="380" y="580"/>
                  </a:lnTo>
                  <a:lnTo>
                    <a:pt x="379" y="588"/>
                  </a:lnTo>
                  <a:lnTo>
                    <a:pt x="375" y="595"/>
                  </a:lnTo>
                  <a:lnTo>
                    <a:pt x="373" y="603"/>
                  </a:lnTo>
                  <a:lnTo>
                    <a:pt x="367" y="609"/>
                  </a:lnTo>
                  <a:lnTo>
                    <a:pt x="363" y="614"/>
                  </a:lnTo>
                  <a:lnTo>
                    <a:pt x="358" y="620"/>
                  </a:lnTo>
                  <a:lnTo>
                    <a:pt x="354" y="626"/>
                  </a:lnTo>
                  <a:lnTo>
                    <a:pt x="348" y="630"/>
                  </a:lnTo>
                  <a:lnTo>
                    <a:pt x="342" y="633"/>
                  </a:lnTo>
                  <a:lnTo>
                    <a:pt x="337" y="637"/>
                  </a:lnTo>
                  <a:lnTo>
                    <a:pt x="331" y="643"/>
                  </a:lnTo>
                  <a:lnTo>
                    <a:pt x="323" y="645"/>
                  </a:lnTo>
                  <a:lnTo>
                    <a:pt x="318" y="647"/>
                  </a:lnTo>
                  <a:lnTo>
                    <a:pt x="310" y="651"/>
                  </a:lnTo>
                  <a:lnTo>
                    <a:pt x="304" y="652"/>
                  </a:lnTo>
                  <a:lnTo>
                    <a:pt x="297" y="654"/>
                  </a:lnTo>
                  <a:lnTo>
                    <a:pt x="289" y="656"/>
                  </a:lnTo>
                  <a:lnTo>
                    <a:pt x="284" y="658"/>
                  </a:lnTo>
                  <a:lnTo>
                    <a:pt x="276" y="660"/>
                  </a:lnTo>
                  <a:lnTo>
                    <a:pt x="268" y="660"/>
                  </a:lnTo>
                  <a:lnTo>
                    <a:pt x="261" y="662"/>
                  </a:lnTo>
                  <a:lnTo>
                    <a:pt x="253" y="662"/>
                  </a:lnTo>
                  <a:lnTo>
                    <a:pt x="247" y="662"/>
                  </a:lnTo>
                  <a:lnTo>
                    <a:pt x="238" y="660"/>
                  </a:lnTo>
                  <a:lnTo>
                    <a:pt x="232" y="660"/>
                  </a:lnTo>
                  <a:lnTo>
                    <a:pt x="225" y="660"/>
                  </a:lnTo>
                  <a:lnTo>
                    <a:pt x="217" y="660"/>
                  </a:lnTo>
                  <a:lnTo>
                    <a:pt x="209" y="658"/>
                  </a:lnTo>
                  <a:lnTo>
                    <a:pt x="204" y="654"/>
                  </a:lnTo>
                  <a:lnTo>
                    <a:pt x="196" y="652"/>
                  </a:lnTo>
                  <a:lnTo>
                    <a:pt x="190" y="652"/>
                  </a:lnTo>
                  <a:lnTo>
                    <a:pt x="185" y="649"/>
                  </a:lnTo>
                  <a:lnTo>
                    <a:pt x="177" y="647"/>
                  </a:lnTo>
                  <a:lnTo>
                    <a:pt x="171" y="645"/>
                  </a:lnTo>
                  <a:lnTo>
                    <a:pt x="168" y="643"/>
                  </a:lnTo>
                  <a:lnTo>
                    <a:pt x="162" y="639"/>
                  </a:lnTo>
                  <a:lnTo>
                    <a:pt x="156" y="635"/>
                  </a:lnTo>
                  <a:lnTo>
                    <a:pt x="150" y="632"/>
                  </a:lnTo>
                  <a:lnTo>
                    <a:pt x="145" y="628"/>
                  </a:lnTo>
                  <a:lnTo>
                    <a:pt x="137" y="620"/>
                  </a:lnTo>
                  <a:lnTo>
                    <a:pt x="131" y="611"/>
                  </a:lnTo>
                  <a:lnTo>
                    <a:pt x="128" y="605"/>
                  </a:lnTo>
                  <a:lnTo>
                    <a:pt x="124" y="599"/>
                  </a:lnTo>
                  <a:lnTo>
                    <a:pt x="122" y="594"/>
                  </a:lnTo>
                  <a:lnTo>
                    <a:pt x="120" y="588"/>
                  </a:lnTo>
                  <a:lnTo>
                    <a:pt x="118" y="580"/>
                  </a:lnTo>
                  <a:lnTo>
                    <a:pt x="118" y="575"/>
                  </a:lnTo>
                  <a:lnTo>
                    <a:pt x="116" y="567"/>
                  </a:lnTo>
                  <a:lnTo>
                    <a:pt x="116" y="561"/>
                  </a:lnTo>
                  <a:lnTo>
                    <a:pt x="116" y="552"/>
                  </a:lnTo>
                  <a:lnTo>
                    <a:pt x="116" y="544"/>
                  </a:lnTo>
                  <a:lnTo>
                    <a:pt x="116" y="536"/>
                  </a:lnTo>
                  <a:lnTo>
                    <a:pt x="116" y="529"/>
                  </a:lnTo>
                  <a:lnTo>
                    <a:pt x="116" y="519"/>
                  </a:lnTo>
                  <a:lnTo>
                    <a:pt x="118" y="510"/>
                  </a:lnTo>
                  <a:lnTo>
                    <a:pt x="120" y="500"/>
                  </a:lnTo>
                  <a:lnTo>
                    <a:pt x="124" y="491"/>
                  </a:lnTo>
                  <a:lnTo>
                    <a:pt x="124" y="485"/>
                  </a:lnTo>
                  <a:lnTo>
                    <a:pt x="126" y="479"/>
                  </a:lnTo>
                  <a:lnTo>
                    <a:pt x="126" y="474"/>
                  </a:lnTo>
                  <a:lnTo>
                    <a:pt x="128" y="470"/>
                  </a:lnTo>
                  <a:lnTo>
                    <a:pt x="130" y="464"/>
                  </a:lnTo>
                  <a:lnTo>
                    <a:pt x="131" y="459"/>
                  </a:lnTo>
                  <a:lnTo>
                    <a:pt x="131" y="453"/>
                  </a:lnTo>
                  <a:lnTo>
                    <a:pt x="135" y="447"/>
                  </a:lnTo>
                  <a:lnTo>
                    <a:pt x="137" y="441"/>
                  </a:lnTo>
                  <a:lnTo>
                    <a:pt x="139" y="436"/>
                  </a:lnTo>
                  <a:lnTo>
                    <a:pt x="141" y="430"/>
                  </a:lnTo>
                  <a:lnTo>
                    <a:pt x="143" y="424"/>
                  </a:lnTo>
                  <a:lnTo>
                    <a:pt x="147" y="417"/>
                  </a:lnTo>
                  <a:lnTo>
                    <a:pt x="150" y="411"/>
                  </a:lnTo>
                  <a:lnTo>
                    <a:pt x="152" y="405"/>
                  </a:lnTo>
                  <a:lnTo>
                    <a:pt x="156" y="400"/>
                  </a:lnTo>
                  <a:lnTo>
                    <a:pt x="158" y="392"/>
                  </a:lnTo>
                  <a:lnTo>
                    <a:pt x="160" y="384"/>
                  </a:lnTo>
                  <a:lnTo>
                    <a:pt x="164" y="379"/>
                  </a:lnTo>
                  <a:lnTo>
                    <a:pt x="166" y="371"/>
                  </a:lnTo>
                  <a:lnTo>
                    <a:pt x="169" y="364"/>
                  </a:lnTo>
                  <a:lnTo>
                    <a:pt x="173" y="358"/>
                  </a:lnTo>
                  <a:lnTo>
                    <a:pt x="175" y="350"/>
                  </a:lnTo>
                  <a:lnTo>
                    <a:pt x="179" y="345"/>
                  </a:lnTo>
                  <a:lnTo>
                    <a:pt x="183" y="335"/>
                  </a:lnTo>
                  <a:lnTo>
                    <a:pt x="187" y="329"/>
                  </a:lnTo>
                  <a:lnTo>
                    <a:pt x="190" y="322"/>
                  </a:lnTo>
                  <a:lnTo>
                    <a:pt x="194" y="314"/>
                  </a:lnTo>
                  <a:lnTo>
                    <a:pt x="198" y="306"/>
                  </a:lnTo>
                  <a:lnTo>
                    <a:pt x="202" y="301"/>
                  </a:lnTo>
                  <a:lnTo>
                    <a:pt x="206" y="293"/>
                  </a:lnTo>
                  <a:lnTo>
                    <a:pt x="209" y="286"/>
                  </a:lnTo>
                  <a:lnTo>
                    <a:pt x="213" y="278"/>
                  </a:lnTo>
                  <a:lnTo>
                    <a:pt x="217" y="272"/>
                  </a:lnTo>
                  <a:lnTo>
                    <a:pt x="221" y="265"/>
                  </a:lnTo>
                  <a:lnTo>
                    <a:pt x="225" y="257"/>
                  </a:lnTo>
                  <a:lnTo>
                    <a:pt x="228" y="249"/>
                  </a:lnTo>
                  <a:lnTo>
                    <a:pt x="234" y="242"/>
                  </a:lnTo>
                  <a:lnTo>
                    <a:pt x="238" y="234"/>
                  </a:lnTo>
                  <a:lnTo>
                    <a:pt x="244" y="229"/>
                  </a:lnTo>
                  <a:lnTo>
                    <a:pt x="246" y="221"/>
                  </a:lnTo>
                  <a:lnTo>
                    <a:pt x="251" y="215"/>
                  </a:lnTo>
                  <a:lnTo>
                    <a:pt x="255" y="208"/>
                  </a:lnTo>
                  <a:lnTo>
                    <a:pt x="259" y="202"/>
                  </a:lnTo>
                  <a:lnTo>
                    <a:pt x="263" y="194"/>
                  </a:lnTo>
                  <a:lnTo>
                    <a:pt x="266" y="189"/>
                  </a:lnTo>
                  <a:lnTo>
                    <a:pt x="270" y="181"/>
                  </a:lnTo>
                  <a:lnTo>
                    <a:pt x="276" y="175"/>
                  </a:lnTo>
                  <a:lnTo>
                    <a:pt x="278" y="170"/>
                  </a:lnTo>
                  <a:lnTo>
                    <a:pt x="282" y="162"/>
                  </a:lnTo>
                  <a:lnTo>
                    <a:pt x="285" y="156"/>
                  </a:lnTo>
                  <a:lnTo>
                    <a:pt x="289" y="151"/>
                  </a:lnTo>
                  <a:lnTo>
                    <a:pt x="293" y="145"/>
                  </a:lnTo>
                  <a:lnTo>
                    <a:pt x="297" y="139"/>
                  </a:lnTo>
                  <a:lnTo>
                    <a:pt x="301" y="134"/>
                  </a:lnTo>
                  <a:lnTo>
                    <a:pt x="304" y="130"/>
                  </a:lnTo>
                  <a:lnTo>
                    <a:pt x="308" y="124"/>
                  </a:lnTo>
                  <a:lnTo>
                    <a:pt x="310" y="118"/>
                  </a:lnTo>
                  <a:lnTo>
                    <a:pt x="314" y="113"/>
                  </a:lnTo>
                  <a:lnTo>
                    <a:pt x="318" y="109"/>
                  </a:lnTo>
                  <a:lnTo>
                    <a:pt x="323" y="99"/>
                  </a:lnTo>
                  <a:lnTo>
                    <a:pt x="331" y="92"/>
                  </a:lnTo>
                  <a:lnTo>
                    <a:pt x="335" y="84"/>
                  </a:lnTo>
                  <a:lnTo>
                    <a:pt x="339" y="78"/>
                  </a:lnTo>
                  <a:lnTo>
                    <a:pt x="342" y="71"/>
                  </a:lnTo>
                  <a:lnTo>
                    <a:pt x="346" y="67"/>
                  </a:lnTo>
                  <a:lnTo>
                    <a:pt x="352" y="61"/>
                  </a:lnTo>
                  <a:lnTo>
                    <a:pt x="354" y="59"/>
                  </a:lnTo>
                  <a:lnTo>
                    <a:pt x="259" y="0"/>
                  </a:lnTo>
                  <a:lnTo>
                    <a:pt x="259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31"/>
            <p:cNvSpPr>
              <a:spLocks/>
            </p:cNvSpPr>
            <p:nvPr/>
          </p:nvSpPr>
          <p:spPr bwMode="auto">
            <a:xfrm>
              <a:off x="305" y="1299"/>
              <a:ext cx="50" cy="57"/>
            </a:xfrm>
            <a:custGeom>
              <a:avLst/>
              <a:gdLst>
                <a:gd name="T0" fmla="*/ 80 w 101"/>
                <a:gd name="T1" fmla="*/ 0 h 114"/>
                <a:gd name="T2" fmla="*/ 101 w 101"/>
                <a:gd name="T3" fmla="*/ 21 h 114"/>
                <a:gd name="T4" fmla="*/ 93 w 101"/>
                <a:gd name="T5" fmla="*/ 92 h 114"/>
                <a:gd name="T6" fmla="*/ 32 w 101"/>
                <a:gd name="T7" fmla="*/ 114 h 114"/>
                <a:gd name="T8" fmla="*/ 4 w 101"/>
                <a:gd name="T9" fmla="*/ 94 h 114"/>
                <a:gd name="T10" fmla="*/ 0 w 101"/>
                <a:gd name="T11" fmla="*/ 21 h 114"/>
                <a:gd name="T12" fmla="*/ 80 w 101"/>
                <a:gd name="T13" fmla="*/ 0 h 114"/>
                <a:gd name="T14" fmla="*/ 80 w 101"/>
                <a:gd name="T15" fmla="*/ 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01" h="114">
                  <a:moveTo>
                    <a:pt x="80" y="0"/>
                  </a:moveTo>
                  <a:lnTo>
                    <a:pt x="101" y="21"/>
                  </a:lnTo>
                  <a:lnTo>
                    <a:pt x="93" y="92"/>
                  </a:lnTo>
                  <a:lnTo>
                    <a:pt x="32" y="114"/>
                  </a:lnTo>
                  <a:lnTo>
                    <a:pt x="4" y="94"/>
                  </a:lnTo>
                  <a:lnTo>
                    <a:pt x="0" y="21"/>
                  </a:lnTo>
                  <a:lnTo>
                    <a:pt x="80" y="0"/>
                  </a:lnTo>
                  <a:lnTo>
                    <a:pt x="80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32"/>
            <p:cNvSpPr>
              <a:spLocks/>
            </p:cNvSpPr>
            <p:nvPr/>
          </p:nvSpPr>
          <p:spPr bwMode="auto">
            <a:xfrm>
              <a:off x="442" y="1474"/>
              <a:ext cx="225" cy="383"/>
            </a:xfrm>
            <a:custGeom>
              <a:avLst/>
              <a:gdLst>
                <a:gd name="T0" fmla="*/ 239 w 450"/>
                <a:gd name="T1" fmla="*/ 29 h 766"/>
                <a:gd name="T2" fmla="*/ 258 w 450"/>
                <a:gd name="T3" fmla="*/ 67 h 766"/>
                <a:gd name="T4" fmla="*/ 279 w 450"/>
                <a:gd name="T5" fmla="*/ 112 h 766"/>
                <a:gd name="T6" fmla="*/ 306 w 450"/>
                <a:gd name="T7" fmla="*/ 167 h 766"/>
                <a:gd name="T8" fmla="*/ 332 w 450"/>
                <a:gd name="T9" fmla="*/ 228 h 766"/>
                <a:gd name="T10" fmla="*/ 361 w 450"/>
                <a:gd name="T11" fmla="*/ 291 h 766"/>
                <a:gd name="T12" fmla="*/ 385 w 450"/>
                <a:gd name="T13" fmla="*/ 350 h 766"/>
                <a:gd name="T14" fmla="*/ 410 w 450"/>
                <a:gd name="T15" fmla="*/ 405 h 766"/>
                <a:gd name="T16" fmla="*/ 427 w 450"/>
                <a:gd name="T17" fmla="*/ 454 h 766"/>
                <a:gd name="T18" fmla="*/ 439 w 450"/>
                <a:gd name="T19" fmla="*/ 502 h 766"/>
                <a:gd name="T20" fmla="*/ 446 w 450"/>
                <a:gd name="T21" fmla="*/ 546 h 766"/>
                <a:gd name="T22" fmla="*/ 448 w 450"/>
                <a:gd name="T23" fmla="*/ 586 h 766"/>
                <a:gd name="T24" fmla="*/ 444 w 450"/>
                <a:gd name="T25" fmla="*/ 627 h 766"/>
                <a:gd name="T26" fmla="*/ 422 w 450"/>
                <a:gd name="T27" fmla="*/ 688 h 766"/>
                <a:gd name="T28" fmla="*/ 374 w 450"/>
                <a:gd name="T29" fmla="*/ 730 h 766"/>
                <a:gd name="T30" fmla="*/ 308 w 450"/>
                <a:gd name="T31" fmla="*/ 753 h 766"/>
                <a:gd name="T32" fmla="*/ 260 w 450"/>
                <a:gd name="T33" fmla="*/ 760 h 766"/>
                <a:gd name="T34" fmla="*/ 224 w 450"/>
                <a:gd name="T35" fmla="*/ 764 h 766"/>
                <a:gd name="T36" fmla="*/ 184 w 450"/>
                <a:gd name="T37" fmla="*/ 764 h 766"/>
                <a:gd name="T38" fmla="*/ 121 w 450"/>
                <a:gd name="T39" fmla="*/ 749 h 766"/>
                <a:gd name="T40" fmla="*/ 64 w 450"/>
                <a:gd name="T41" fmla="*/ 709 h 766"/>
                <a:gd name="T42" fmla="*/ 28 w 450"/>
                <a:gd name="T43" fmla="*/ 650 h 766"/>
                <a:gd name="T44" fmla="*/ 15 w 450"/>
                <a:gd name="T45" fmla="*/ 608 h 766"/>
                <a:gd name="T46" fmla="*/ 5 w 450"/>
                <a:gd name="T47" fmla="*/ 561 h 766"/>
                <a:gd name="T48" fmla="*/ 0 w 450"/>
                <a:gd name="T49" fmla="*/ 511 h 766"/>
                <a:gd name="T50" fmla="*/ 0 w 450"/>
                <a:gd name="T51" fmla="*/ 460 h 766"/>
                <a:gd name="T52" fmla="*/ 2 w 450"/>
                <a:gd name="T53" fmla="*/ 411 h 766"/>
                <a:gd name="T54" fmla="*/ 11 w 450"/>
                <a:gd name="T55" fmla="*/ 365 h 766"/>
                <a:gd name="T56" fmla="*/ 22 w 450"/>
                <a:gd name="T57" fmla="*/ 323 h 766"/>
                <a:gd name="T58" fmla="*/ 53 w 450"/>
                <a:gd name="T59" fmla="*/ 262 h 766"/>
                <a:gd name="T60" fmla="*/ 81 w 450"/>
                <a:gd name="T61" fmla="*/ 213 h 766"/>
                <a:gd name="T62" fmla="*/ 110 w 450"/>
                <a:gd name="T63" fmla="*/ 173 h 766"/>
                <a:gd name="T64" fmla="*/ 175 w 450"/>
                <a:gd name="T65" fmla="*/ 236 h 766"/>
                <a:gd name="T66" fmla="*/ 148 w 450"/>
                <a:gd name="T67" fmla="*/ 280 h 766"/>
                <a:gd name="T68" fmla="*/ 127 w 450"/>
                <a:gd name="T69" fmla="*/ 319 h 766"/>
                <a:gd name="T70" fmla="*/ 110 w 450"/>
                <a:gd name="T71" fmla="*/ 361 h 766"/>
                <a:gd name="T72" fmla="*/ 97 w 450"/>
                <a:gd name="T73" fmla="*/ 418 h 766"/>
                <a:gd name="T74" fmla="*/ 93 w 450"/>
                <a:gd name="T75" fmla="*/ 477 h 766"/>
                <a:gd name="T76" fmla="*/ 100 w 450"/>
                <a:gd name="T77" fmla="*/ 538 h 766"/>
                <a:gd name="T78" fmla="*/ 118 w 450"/>
                <a:gd name="T79" fmla="*/ 593 h 766"/>
                <a:gd name="T80" fmla="*/ 142 w 450"/>
                <a:gd name="T81" fmla="*/ 633 h 766"/>
                <a:gd name="T82" fmla="*/ 178 w 450"/>
                <a:gd name="T83" fmla="*/ 654 h 766"/>
                <a:gd name="T84" fmla="*/ 222 w 450"/>
                <a:gd name="T85" fmla="*/ 664 h 766"/>
                <a:gd name="T86" fmla="*/ 266 w 450"/>
                <a:gd name="T87" fmla="*/ 660 h 766"/>
                <a:gd name="T88" fmla="*/ 306 w 450"/>
                <a:gd name="T89" fmla="*/ 648 h 766"/>
                <a:gd name="T90" fmla="*/ 342 w 450"/>
                <a:gd name="T91" fmla="*/ 605 h 766"/>
                <a:gd name="T92" fmla="*/ 349 w 450"/>
                <a:gd name="T93" fmla="*/ 561 h 766"/>
                <a:gd name="T94" fmla="*/ 342 w 450"/>
                <a:gd name="T95" fmla="*/ 506 h 766"/>
                <a:gd name="T96" fmla="*/ 325 w 450"/>
                <a:gd name="T97" fmla="*/ 454 h 766"/>
                <a:gd name="T98" fmla="*/ 308 w 450"/>
                <a:gd name="T99" fmla="*/ 415 h 766"/>
                <a:gd name="T100" fmla="*/ 289 w 450"/>
                <a:gd name="T101" fmla="*/ 369 h 766"/>
                <a:gd name="T102" fmla="*/ 268 w 450"/>
                <a:gd name="T103" fmla="*/ 319 h 766"/>
                <a:gd name="T104" fmla="*/ 247 w 450"/>
                <a:gd name="T105" fmla="*/ 270 h 766"/>
                <a:gd name="T106" fmla="*/ 226 w 450"/>
                <a:gd name="T107" fmla="*/ 223 h 766"/>
                <a:gd name="T108" fmla="*/ 203 w 450"/>
                <a:gd name="T109" fmla="*/ 179 h 766"/>
                <a:gd name="T110" fmla="*/ 184 w 450"/>
                <a:gd name="T111" fmla="*/ 137 h 766"/>
                <a:gd name="T112" fmla="*/ 165 w 450"/>
                <a:gd name="T113" fmla="*/ 93 h 7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</a:cxnLst>
              <a:rect l="0" t="0" r="r" b="b"/>
              <a:pathLst>
                <a:path w="450" h="766">
                  <a:moveTo>
                    <a:pt x="226" y="0"/>
                  </a:moveTo>
                  <a:lnTo>
                    <a:pt x="228" y="2"/>
                  </a:lnTo>
                  <a:lnTo>
                    <a:pt x="228" y="6"/>
                  </a:lnTo>
                  <a:lnTo>
                    <a:pt x="232" y="12"/>
                  </a:lnTo>
                  <a:lnTo>
                    <a:pt x="233" y="17"/>
                  </a:lnTo>
                  <a:lnTo>
                    <a:pt x="237" y="25"/>
                  </a:lnTo>
                  <a:lnTo>
                    <a:pt x="239" y="29"/>
                  </a:lnTo>
                  <a:lnTo>
                    <a:pt x="241" y="34"/>
                  </a:lnTo>
                  <a:lnTo>
                    <a:pt x="245" y="38"/>
                  </a:lnTo>
                  <a:lnTo>
                    <a:pt x="247" y="44"/>
                  </a:lnTo>
                  <a:lnTo>
                    <a:pt x="249" y="50"/>
                  </a:lnTo>
                  <a:lnTo>
                    <a:pt x="252" y="53"/>
                  </a:lnTo>
                  <a:lnTo>
                    <a:pt x="254" y="59"/>
                  </a:lnTo>
                  <a:lnTo>
                    <a:pt x="258" y="67"/>
                  </a:lnTo>
                  <a:lnTo>
                    <a:pt x="260" y="72"/>
                  </a:lnTo>
                  <a:lnTo>
                    <a:pt x="264" y="78"/>
                  </a:lnTo>
                  <a:lnTo>
                    <a:pt x="266" y="84"/>
                  </a:lnTo>
                  <a:lnTo>
                    <a:pt x="270" y="93"/>
                  </a:lnTo>
                  <a:lnTo>
                    <a:pt x="273" y="99"/>
                  </a:lnTo>
                  <a:lnTo>
                    <a:pt x="275" y="107"/>
                  </a:lnTo>
                  <a:lnTo>
                    <a:pt x="279" y="112"/>
                  </a:lnTo>
                  <a:lnTo>
                    <a:pt x="283" y="122"/>
                  </a:lnTo>
                  <a:lnTo>
                    <a:pt x="287" y="127"/>
                  </a:lnTo>
                  <a:lnTo>
                    <a:pt x="290" y="135"/>
                  </a:lnTo>
                  <a:lnTo>
                    <a:pt x="294" y="145"/>
                  </a:lnTo>
                  <a:lnTo>
                    <a:pt x="298" y="152"/>
                  </a:lnTo>
                  <a:lnTo>
                    <a:pt x="302" y="160"/>
                  </a:lnTo>
                  <a:lnTo>
                    <a:pt x="306" y="167"/>
                  </a:lnTo>
                  <a:lnTo>
                    <a:pt x="309" y="177"/>
                  </a:lnTo>
                  <a:lnTo>
                    <a:pt x="313" y="186"/>
                  </a:lnTo>
                  <a:lnTo>
                    <a:pt x="317" y="194"/>
                  </a:lnTo>
                  <a:lnTo>
                    <a:pt x="321" y="204"/>
                  </a:lnTo>
                  <a:lnTo>
                    <a:pt x="325" y="211"/>
                  </a:lnTo>
                  <a:lnTo>
                    <a:pt x="330" y="221"/>
                  </a:lnTo>
                  <a:lnTo>
                    <a:pt x="332" y="228"/>
                  </a:lnTo>
                  <a:lnTo>
                    <a:pt x="338" y="238"/>
                  </a:lnTo>
                  <a:lnTo>
                    <a:pt x="340" y="245"/>
                  </a:lnTo>
                  <a:lnTo>
                    <a:pt x="346" y="255"/>
                  </a:lnTo>
                  <a:lnTo>
                    <a:pt x="349" y="264"/>
                  </a:lnTo>
                  <a:lnTo>
                    <a:pt x="353" y="272"/>
                  </a:lnTo>
                  <a:lnTo>
                    <a:pt x="357" y="281"/>
                  </a:lnTo>
                  <a:lnTo>
                    <a:pt x="361" y="291"/>
                  </a:lnTo>
                  <a:lnTo>
                    <a:pt x="365" y="299"/>
                  </a:lnTo>
                  <a:lnTo>
                    <a:pt x="368" y="306"/>
                  </a:lnTo>
                  <a:lnTo>
                    <a:pt x="372" y="316"/>
                  </a:lnTo>
                  <a:lnTo>
                    <a:pt x="376" y="323"/>
                  </a:lnTo>
                  <a:lnTo>
                    <a:pt x="378" y="333"/>
                  </a:lnTo>
                  <a:lnTo>
                    <a:pt x="382" y="342"/>
                  </a:lnTo>
                  <a:lnTo>
                    <a:pt x="385" y="350"/>
                  </a:lnTo>
                  <a:lnTo>
                    <a:pt x="389" y="359"/>
                  </a:lnTo>
                  <a:lnTo>
                    <a:pt x="393" y="367"/>
                  </a:lnTo>
                  <a:lnTo>
                    <a:pt x="397" y="375"/>
                  </a:lnTo>
                  <a:lnTo>
                    <a:pt x="401" y="382"/>
                  </a:lnTo>
                  <a:lnTo>
                    <a:pt x="404" y="390"/>
                  </a:lnTo>
                  <a:lnTo>
                    <a:pt x="406" y="397"/>
                  </a:lnTo>
                  <a:lnTo>
                    <a:pt x="410" y="405"/>
                  </a:lnTo>
                  <a:lnTo>
                    <a:pt x="412" y="415"/>
                  </a:lnTo>
                  <a:lnTo>
                    <a:pt x="416" y="422"/>
                  </a:lnTo>
                  <a:lnTo>
                    <a:pt x="418" y="428"/>
                  </a:lnTo>
                  <a:lnTo>
                    <a:pt x="420" y="435"/>
                  </a:lnTo>
                  <a:lnTo>
                    <a:pt x="422" y="441"/>
                  </a:lnTo>
                  <a:lnTo>
                    <a:pt x="425" y="449"/>
                  </a:lnTo>
                  <a:lnTo>
                    <a:pt x="427" y="454"/>
                  </a:lnTo>
                  <a:lnTo>
                    <a:pt x="429" y="462"/>
                  </a:lnTo>
                  <a:lnTo>
                    <a:pt x="431" y="468"/>
                  </a:lnTo>
                  <a:lnTo>
                    <a:pt x="433" y="475"/>
                  </a:lnTo>
                  <a:lnTo>
                    <a:pt x="435" y="481"/>
                  </a:lnTo>
                  <a:lnTo>
                    <a:pt x="437" y="489"/>
                  </a:lnTo>
                  <a:lnTo>
                    <a:pt x="437" y="496"/>
                  </a:lnTo>
                  <a:lnTo>
                    <a:pt x="439" y="502"/>
                  </a:lnTo>
                  <a:lnTo>
                    <a:pt x="441" y="508"/>
                  </a:lnTo>
                  <a:lnTo>
                    <a:pt x="442" y="515"/>
                  </a:lnTo>
                  <a:lnTo>
                    <a:pt x="442" y="521"/>
                  </a:lnTo>
                  <a:lnTo>
                    <a:pt x="444" y="529"/>
                  </a:lnTo>
                  <a:lnTo>
                    <a:pt x="444" y="534"/>
                  </a:lnTo>
                  <a:lnTo>
                    <a:pt x="446" y="540"/>
                  </a:lnTo>
                  <a:lnTo>
                    <a:pt x="446" y="546"/>
                  </a:lnTo>
                  <a:lnTo>
                    <a:pt x="448" y="551"/>
                  </a:lnTo>
                  <a:lnTo>
                    <a:pt x="448" y="557"/>
                  </a:lnTo>
                  <a:lnTo>
                    <a:pt x="448" y="563"/>
                  </a:lnTo>
                  <a:lnTo>
                    <a:pt x="448" y="568"/>
                  </a:lnTo>
                  <a:lnTo>
                    <a:pt x="450" y="576"/>
                  </a:lnTo>
                  <a:lnTo>
                    <a:pt x="448" y="580"/>
                  </a:lnTo>
                  <a:lnTo>
                    <a:pt x="448" y="586"/>
                  </a:lnTo>
                  <a:lnTo>
                    <a:pt x="448" y="591"/>
                  </a:lnTo>
                  <a:lnTo>
                    <a:pt x="448" y="597"/>
                  </a:lnTo>
                  <a:lnTo>
                    <a:pt x="448" y="603"/>
                  </a:lnTo>
                  <a:lnTo>
                    <a:pt x="448" y="608"/>
                  </a:lnTo>
                  <a:lnTo>
                    <a:pt x="448" y="612"/>
                  </a:lnTo>
                  <a:lnTo>
                    <a:pt x="448" y="618"/>
                  </a:lnTo>
                  <a:lnTo>
                    <a:pt x="444" y="627"/>
                  </a:lnTo>
                  <a:lnTo>
                    <a:pt x="442" y="637"/>
                  </a:lnTo>
                  <a:lnTo>
                    <a:pt x="441" y="646"/>
                  </a:lnTo>
                  <a:lnTo>
                    <a:pt x="439" y="656"/>
                  </a:lnTo>
                  <a:lnTo>
                    <a:pt x="433" y="664"/>
                  </a:lnTo>
                  <a:lnTo>
                    <a:pt x="429" y="673"/>
                  </a:lnTo>
                  <a:lnTo>
                    <a:pt x="425" y="681"/>
                  </a:lnTo>
                  <a:lnTo>
                    <a:pt x="422" y="688"/>
                  </a:lnTo>
                  <a:lnTo>
                    <a:pt x="416" y="696"/>
                  </a:lnTo>
                  <a:lnTo>
                    <a:pt x="410" y="702"/>
                  </a:lnTo>
                  <a:lnTo>
                    <a:pt x="403" y="707"/>
                  </a:lnTo>
                  <a:lnTo>
                    <a:pt x="397" y="715"/>
                  </a:lnTo>
                  <a:lnTo>
                    <a:pt x="389" y="719"/>
                  </a:lnTo>
                  <a:lnTo>
                    <a:pt x="382" y="726"/>
                  </a:lnTo>
                  <a:lnTo>
                    <a:pt x="374" y="730"/>
                  </a:lnTo>
                  <a:lnTo>
                    <a:pt x="366" y="736"/>
                  </a:lnTo>
                  <a:lnTo>
                    <a:pt x="357" y="738"/>
                  </a:lnTo>
                  <a:lnTo>
                    <a:pt x="347" y="741"/>
                  </a:lnTo>
                  <a:lnTo>
                    <a:pt x="338" y="743"/>
                  </a:lnTo>
                  <a:lnTo>
                    <a:pt x="328" y="747"/>
                  </a:lnTo>
                  <a:lnTo>
                    <a:pt x="317" y="749"/>
                  </a:lnTo>
                  <a:lnTo>
                    <a:pt x="308" y="753"/>
                  </a:lnTo>
                  <a:lnTo>
                    <a:pt x="296" y="755"/>
                  </a:lnTo>
                  <a:lnTo>
                    <a:pt x="287" y="759"/>
                  </a:lnTo>
                  <a:lnTo>
                    <a:pt x="281" y="759"/>
                  </a:lnTo>
                  <a:lnTo>
                    <a:pt x="275" y="759"/>
                  </a:lnTo>
                  <a:lnTo>
                    <a:pt x="270" y="760"/>
                  </a:lnTo>
                  <a:lnTo>
                    <a:pt x="266" y="760"/>
                  </a:lnTo>
                  <a:lnTo>
                    <a:pt x="260" y="760"/>
                  </a:lnTo>
                  <a:lnTo>
                    <a:pt x="254" y="762"/>
                  </a:lnTo>
                  <a:lnTo>
                    <a:pt x="249" y="762"/>
                  </a:lnTo>
                  <a:lnTo>
                    <a:pt x="245" y="764"/>
                  </a:lnTo>
                  <a:lnTo>
                    <a:pt x="239" y="764"/>
                  </a:lnTo>
                  <a:lnTo>
                    <a:pt x="233" y="764"/>
                  </a:lnTo>
                  <a:lnTo>
                    <a:pt x="228" y="764"/>
                  </a:lnTo>
                  <a:lnTo>
                    <a:pt x="224" y="764"/>
                  </a:lnTo>
                  <a:lnTo>
                    <a:pt x="218" y="764"/>
                  </a:lnTo>
                  <a:lnTo>
                    <a:pt x="213" y="764"/>
                  </a:lnTo>
                  <a:lnTo>
                    <a:pt x="207" y="764"/>
                  </a:lnTo>
                  <a:lnTo>
                    <a:pt x="201" y="766"/>
                  </a:lnTo>
                  <a:lnTo>
                    <a:pt x="195" y="764"/>
                  </a:lnTo>
                  <a:lnTo>
                    <a:pt x="190" y="764"/>
                  </a:lnTo>
                  <a:lnTo>
                    <a:pt x="184" y="764"/>
                  </a:lnTo>
                  <a:lnTo>
                    <a:pt x="180" y="764"/>
                  </a:lnTo>
                  <a:lnTo>
                    <a:pt x="169" y="762"/>
                  </a:lnTo>
                  <a:lnTo>
                    <a:pt x="159" y="760"/>
                  </a:lnTo>
                  <a:lnTo>
                    <a:pt x="150" y="759"/>
                  </a:lnTo>
                  <a:lnTo>
                    <a:pt x="140" y="755"/>
                  </a:lnTo>
                  <a:lnTo>
                    <a:pt x="129" y="753"/>
                  </a:lnTo>
                  <a:lnTo>
                    <a:pt x="121" y="749"/>
                  </a:lnTo>
                  <a:lnTo>
                    <a:pt x="112" y="745"/>
                  </a:lnTo>
                  <a:lnTo>
                    <a:pt x="102" y="741"/>
                  </a:lnTo>
                  <a:lnTo>
                    <a:pt x="93" y="736"/>
                  </a:lnTo>
                  <a:lnTo>
                    <a:pt x="85" y="730"/>
                  </a:lnTo>
                  <a:lnTo>
                    <a:pt x="78" y="724"/>
                  </a:lnTo>
                  <a:lnTo>
                    <a:pt x="70" y="717"/>
                  </a:lnTo>
                  <a:lnTo>
                    <a:pt x="64" y="709"/>
                  </a:lnTo>
                  <a:lnTo>
                    <a:pt x="59" y="702"/>
                  </a:lnTo>
                  <a:lnTo>
                    <a:pt x="51" y="692"/>
                  </a:lnTo>
                  <a:lnTo>
                    <a:pt x="45" y="683"/>
                  </a:lnTo>
                  <a:lnTo>
                    <a:pt x="40" y="673"/>
                  </a:lnTo>
                  <a:lnTo>
                    <a:pt x="34" y="664"/>
                  </a:lnTo>
                  <a:lnTo>
                    <a:pt x="32" y="656"/>
                  </a:lnTo>
                  <a:lnTo>
                    <a:pt x="28" y="650"/>
                  </a:lnTo>
                  <a:lnTo>
                    <a:pt x="26" y="645"/>
                  </a:lnTo>
                  <a:lnTo>
                    <a:pt x="24" y="639"/>
                  </a:lnTo>
                  <a:lnTo>
                    <a:pt x="22" y="631"/>
                  </a:lnTo>
                  <a:lnTo>
                    <a:pt x="21" y="625"/>
                  </a:lnTo>
                  <a:lnTo>
                    <a:pt x="19" y="620"/>
                  </a:lnTo>
                  <a:lnTo>
                    <a:pt x="17" y="614"/>
                  </a:lnTo>
                  <a:lnTo>
                    <a:pt x="15" y="608"/>
                  </a:lnTo>
                  <a:lnTo>
                    <a:pt x="13" y="601"/>
                  </a:lnTo>
                  <a:lnTo>
                    <a:pt x="11" y="595"/>
                  </a:lnTo>
                  <a:lnTo>
                    <a:pt x="11" y="587"/>
                  </a:lnTo>
                  <a:lnTo>
                    <a:pt x="9" y="582"/>
                  </a:lnTo>
                  <a:lnTo>
                    <a:pt x="7" y="574"/>
                  </a:lnTo>
                  <a:lnTo>
                    <a:pt x="5" y="568"/>
                  </a:lnTo>
                  <a:lnTo>
                    <a:pt x="5" y="561"/>
                  </a:lnTo>
                  <a:lnTo>
                    <a:pt x="3" y="553"/>
                  </a:lnTo>
                  <a:lnTo>
                    <a:pt x="3" y="546"/>
                  </a:lnTo>
                  <a:lnTo>
                    <a:pt x="2" y="540"/>
                  </a:lnTo>
                  <a:lnTo>
                    <a:pt x="2" y="532"/>
                  </a:lnTo>
                  <a:lnTo>
                    <a:pt x="2" y="525"/>
                  </a:lnTo>
                  <a:lnTo>
                    <a:pt x="0" y="519"/>
                  </a:lnTo>
                  <a:lnTo>
                    <a:pt x="0" y="511"/>
                  </a:lnTo>
                  <a:lnTo>
                    <a:pt x="0" y="506"/>
                  </a:lnTo>
                  <a:lnTo>
                    <a:pt x="0" y="498"/>
                  </a:lnTo>
                  <a:lnTo>
                    <a:pt x="0" y="491"/>
                  </a:lnTo>
                  <a:lnTo>
                    <a:pt x="0" y="481"/>
                  </a:lnTo>
                  <a:lnTo>
                    <a:pt x="0" y="475"/>
                  </a:lnTo>
                  <a:lnTo>
                    <a:pt x="0" y="468"/>
                  </a:lnTo>
                  <a:lnTo>
                    <a:pt x="0" y="460"/>
                  </a:lnTo>
                  <a:lnTo>
                    <a:pt x="0" y="453"/>
                  </a:lnTo>
                  <a:lnTo>
                    <a:pt x="0" y="447"/>
                  </a:lnTo>
                  <a:lnTo>
                    <a:pt x="0" y="439"/>
                  </a:lnTo>
                  <a:lnTo>
                    <a:pt x="0" y="432"/>
                  </a:lnTo>
                  <a:lnTo>
                    <a:pt x="2" y="424"/>
                  </a:lnTo>
                  <a:lnTo>
                    <a:pt x="2" y="418"/>
                  </a:lnTo>
                  <a:lnTo>
                    <a:pt x="2" y="411"/>
                  </a:lnTo>
                  <a:lnTo>
                    <a:pt x="3" y="403"/>
                  </a:lnTo>
                  <a:lnTo>
                    <a:pt x="3" y="397"/>
                  </a:lnTo>
                  <a:lnTo>
                    <a:pt x="5" y="392"/>
                  </a:lnTo>
                  <a:lnTo>
                    <a:pt x="5" y="384"/>
                  </a:lnTo>
                  <a:lnTo>
                    <a:pt x="7" y="376"/>
                  </a:lnTo>
                  <a:lnTo>
                    <a:pt x="9" y="371"/>
                  </a:lnTo>
                  <a:lnTo>
                    <a:pt x="11" y="365"/>
                  </a:lnTo>
                  <a:lnTo>
                    <a:pt x="11" y="357"/>
                  </a:lnTo>
                  <a:lnTo>
                    <a:pt x="13" y="352"/>
                  </a:lnTo>
                  <a:lnTo>
                    <a:pt x="15" y="346"/>
                  </a:lnTo>
                  <a:lnTo>
                    <a:pt x="17" y="340"/>
                  </a:lnTo>
                  <a:lnTo>
                    <a:pt x="19" y="335"/>
                  </a:lnTo>
                  <a:lnTo>
                    <a:pt x="21" y="329"/>
                  </a:lnTo>
                  <a:lnTo>
                    <a:pt x="22" y="323"/>
                  </a:lnTo>
                  <a:lnTo>
                    <a:pt x="24" y="318"/>
                  </a:lnTo>
                  <a:lnTo>
                    <a:pt x="28" y="308"/>
                  </a:lnTo>
                  <a:lnTo>
                    <a:pt x="34" y="299"/>
                  </a:lnTo>
                  <a:lnTo>
                    <a:pt x="38" y="289"/>
                  </a:lnTo>
                  <a:lnTo>
                    <a:pt x="43" y="280"/>
                  </a:lnTo>
                  <a:lnTo>
                    <a:pt x="47" y="272"/>
                  </a:lnTo>
                  <a:lnTo>
                    <a:pt x="53" y="262"/>
                  </a:lnTo>
                  <a:lnTo>
                    <a:pt x="57" y="255"/>
                  </a:lnTo>
                  <a:lnTo>
                    <a:pt x="62" y="245"/>
                  </a:lnTo>
                  <a:lnTo>
                    <a:pt x="66" y="238"/>
                  </a:lnTo>
                  <a:lnTo>
                    <a:pt x="72" y="232"/>
                  </a:lnTo>
                  <a:lnTo>
                    <a:pt x="74" y="224"/>
                  </a:lnTo>
                  <a:lnTo>
                    <a:pt x="78" y="219"/>
                  </a:lnTo>
                  <a:lnTo>
                    <a:pt x="81" y="213"/>
                  </a:lnTo>
                  <a:lnTo>
                    <a:pt x="85" y="207"/>
                  </a:lnTo>
                  <a:lnTo>
                    <a:pt x="89" y="202"/>
                  </a:lnTo>
                  <a:lnTo>
                    <a:pt x="93" y="198"/>
                  </a:lnTo>
                  <a:lnTo>
                    <a:pt x="97" y="192"/>
                  </a:lnTo>
                  <a:lnTo>
                    <a:pt x="100" y="188"/>
                  </a:lnTo>
                  <a:lnTo>
                    <a:pt x="104" y="181"/>
                  </a:lnTo>
                  <a:lnTo>
                    <a:pt x="110" y="173"/>
                  </a:lnTo>
                  <a:lnTo>
                    <a:pt x="114" y="167"/>
                  </a:lnTo>
                  <a:lnTo>
                    <a:pt x="118" y="164"/>
                  </a:lnTo>
                  <a:lnTo>
                    <a:pt x="123" y="158"/>
                  </a:lnTo>
                  <a:lnTo>
                    <a:pt x="125" y="156"/>
                  </a:lnTo>
                  <a:lnTo>
                    <a:pt x="182" y="226"/>
                  </a:lnTo>
                  <a:lnTo>
                    <a:pt x="176" y="232"/>
                  </a:lnTo>
                  <a:lnTo>
                    <a:pt x="175" y="236"/>
                  </a:lnTo>
                  <a:lnTo>
                    <a:pt x="171" y="242"/>
                  </a:lnTo>
                  <a:lnTo>
                    <a:pt x="169" y="245"/>
                  </a:lnTo>
                  <a:lnTo>
                    <a:pt x="163" y="255"/>
                  </a:lnTo>
                  <a:lnTo>
                    <a:pt x="159" y="262"/>
                  </a:lnTo>
                  <a:lnTo>
                    <a:pt x="154" y="268"/>
                  </a:lnTo>
                  <a:lnTo>
                    <a:pt x="152" y="274"/>
                  </a:lnTo>
                  <a:lnTo>
                    <a:pt x="148" y="280"/>
                  </a:lnTo>
                  <a:lnTo>
                    <a:pt x="146" y="287"/>
                  </a:lnTo>
                  <a:lnTo>
                    <a:pt x="142" y="291"/>
                  </a:lnTo>
                  <a:lnTo>
                    <a:pt x="138" y="297"/>
                  </a:lnTo>
                  <a:lnTo>
                    <a:pt x="137" y="304"/>
                  </a:lnTo>
                  <a:lnTo>
                    <a:pt x="133" y="312"/>
                  </a:lnTo>
                  <a:lnTo>
                    <a:pt x="129" y="316"/>
                  </a:lnTo>
                  <a:lnTo>
                    <a:pt x="127" y="319"/>
                  </a:lnTo>
                  <a:lnTo>
                    <a:pt x="125" y="325"/>
                  </a:lnTo>
                  <a:lnTo>
                    <a:pt x="125" y="331"/>
                  </a:lnTo>
                  <a:lnTo>
                    <a:pt x="121" y="337"/>
                  </a:lnTo>
                  <a:lnTo>
                    <a:pt x="119" y="342"/>
                  </a:lnTo>
                  <a:lnTo>
                    <a:pt x="116" y="348"/>
                  </a:lnTo>
                  <a:lnTo>
                    <a:pt x="114" y="356"/>
                  </a:lnTo>
                  <a:lnTo>
                    <a:pt x="110" y="361"/>
                  </a:lnTo>
                  <a:lnTo>
                    <a:pt x="108" y="369"/>
                  </a:lnTo>
                  <a:lnTo>
                    <a:pt x="104" y="376"/>
                  </a:lnTo>
                  <a:lnTo>
                    <a:pt x="102" y="384"/>
                  </a:lnTo>
                  <a:lnTo>
                    <a:pt x="98" y="392"/>
                  </a:lnTo>
                  <a:lnTo>
                    <a:pt x="98" y="399"/>
                  </a:lnTo>
                  <a:lnTo>
                    <a:pt x="97" y="409"/>
                  </a:lnTo>
                  <a:lnTo>
                    <a:pt x="97" y="418"/>
                  </a:lnTo>
                  <a:lnTo>
                    <a:pt x="95" y="426"/>
                  </a:lnTo>
                  <a:lnTo>
                    <a:pt x="93" y="434"/>
                  </a:lnTo>
                  <a:lnTo>
                    <a:pt x="93" y="443"/>
                  </a:lnTo>
                  <a:lnTo>
                    <a:pt x="93" y="451"/>
                  </a:lnTo>
                  <a:lnTo>
                    <a:pt x="93" y="460"/>
                  </a:lnTo>
                  <a:lnTo>
                    <a:pt x="93" y="470"/>
                  </a:lnTo>
                  <a:lnTo>
                    <a:pt x="93" y="477"/>
                  </a:lnTo>
                  <a:lnTo>
                    <a:pt x="95" y="489"/>
                  </a:lnTo>
                  <a:lnTo>
                    <a:pt x="95" y="496"/>
                  </a:lnTo>
                  <a:lnTo>
                    <a:pt x="95" y="504"/>
                  </a:lnTo>
                  <a:lnTo>
                    <a:pt x="97" y="513"/>
                  </a:lnTo>
                  <a:lnTo>
                    <a:pt x="98" y="521"/>
                  </a:lnTo>
                  <a:lnTo>
                    <a:pt x="98" y="530"/>
                  </a:lnTo>
                  <a:lnTo>
                    <a:pt x="100" y="538"/>
                  </a:lnTo>
                  <a:lnTo>
                    <a:pt x="102" y="548"/>
                  </a:lnTo>
                  <a:lnTo>
                    <a:pt x="106" y="555"/>
                  </a:lnTo>
                  <a:lnTo>
                    <a:pt x="108" y="563"/>
                  </a:lnTo>
                  <a:lnTo>
                    <a:pt x="110" y="570"/>
                  </a:lnTo>
                  <a:lnTo>
                    <a:pt x="112" y="578"/>
                  </a:lnTo>
                  <a:lnTo>
                    <a:pt x="116" y="586"/>
                  </a:lnTo>
                  <a:lnTo>
                    <a:pt x="118" y="593"/>
                  </a:lnTo>
                  <a:lnTo>
                    <a:pt x="121" y="599"/>
                  </a:lnTo>
                  <a:lnTo>
                    <a:pt x="125" y="606"/>
                  </a:lnTo>
                  <a:lnTo>
                    <a:pt x="127" y="612"/>
                  </a:lnTo>
                  <a:lnTo>
                    <a:pt x="131" y="618"/>
                  </a:lnTo>
                  <a:lnTo>
                    <a:pt x="135" y="624"/>
                  </a:lnTo>
                  <a:lnTo>
                    <a:pt x="138" y="627"/>
                  </a:lnTo>
                  <a:lnTo>
                    <a:pt x="142" y="633"/>
                  </a:lnTo>
                  <a:lnTo>
                    <a:pt x="146" y="637"/>
                  </a:lnTo>
                  <a:lnTo>
                    <a:pt x="152" y="641"/>
                  </a:lnTo>
                  <a:lnTo>
                    <a:pt x="157" y="645"/>
                  </a:lnTo>
                  <a:lnTo>
                    <a:pt x="163" y="648"/>
                  </a:lnTo>
                  <a:lnTo>
                    <a:pt x="167" y="648"/>
                  </a:lnTo>
                  <a:lnTo>
                    <a:pt x="173" y="652"/>
                  </a:lnTo>
                  <a:lnTo>
                    <a:pt x="178" y="654"/>
                  </a:lnTo>
                  <a:lnTo>
                    <a:pt x="184" y="658"/>
                  </a:lnTo>
                  <a:lnTo>
                    <a:pt x="190" y="658"/>
                  </a:lnTo>
                  <a:lnTo>
                    <a:pt x="197" y="660"/>
                  </a:lnTo>
                  <a:lnTo>
                    <a:pt x="203" y="662"/>
                  </a:lnTo>
                  <a:lnTo>
                    <a:pt x="211" y="664"/>
                  </a:lnTo>
                  <a:lnTo>
                    <a:pt x="216" y="664"/>
                  </a:lnTo>
                  <a:lnTo>
                    <a:pt x="222" y="664"/>
                  </a:lnTo>
                  <a:lnTo>
                    <a:pt x="230" y="664"/>
                  </a:lnTo>
                  <a:lnTo>
                    <a:pt x="235" y="664"/>
                  </a:lnTo>
                  <a:lnTo>
                    <a:pt x="241" y="664"/>
                  </a:lnTo>
                  <a:lnTo>
                    <a:pt x="247" y="664"/>
                  </a:lnTo>
                  <a:lnTo>
                    <a:pt x="254" y="662"/>
                  </a:lnTo>
                  <a:lnTo>
                    <a:pt x="260" y="662"/>
                  </a:lnTo>
                  <a:lnTo>
                    <a:pt x="266" y="660"/>
                  </a:lnTo>
                  <a:lnTo>
                    <a:pt x="271" y="660"/>
                  </a:lnTo>
                  <a:lnTo>
                    <a:pt x="277" y="658"/>
                  </a:lnTo>
                  <a:lnTo>
                    <a:pt x="283" y="656"/>
                  </a:lnTo>
                  <a:lnTo>
                    <a:pt x="289" y="654"/>
                  </a:lnTo>
                  <a:lnTo>
                    <a:pt x="294" y="652"/>
                  </a:lnTo>
                  <a:lnTo>
                    <a:pt x="300" y="648"/>
                  </a:lnTo>
                  <a:lnTo>
                    <a:pt x="306" y="648"/>
                  </a:lnTo>
                  <a:lnTo>
                    <a:pt x="313" y="641"/>
                  </a:lnTo>
                  <a:lnTo>
                    <a:pt x="323" y="635"/>
                  </a:lnTo>
                  <a:lnTo>
                    <a:pt x="330" y="627"/>
                  </a:lnTo>
                  <a:lnTo>
                    <a:pt x="336" y="620"/>
                  </a:lnTo>
                  <a:lnTo>
                    <a:pt x="338" y="614"/>
                  </a:lnTo>
                  <a:lnTo>
                    <a:pt x="340" y="610"/>
                  </a:lnTo>
                  <a:lnTo>
                    <a:pt x="342" y="605"/>
                  </a:lnTo>
                  <a:lnTo>
                    <a:pt x="344" y="599"/>
                  </a:lnTo>
                  <a:lnTo>
                    <a:pt x="346" y="593"/>
                  </a:lnTo>
                  <a:lnTo>
                    <a:pt x="347" y="587"/>
                  </a:lnTo>
                  <a:lnTo>
                    <a:pt x="347" y="582"/>
                  </a:lnTo>
                  <a:lnTo>
                    <a:pt x="349" y="576"/>
                  </a:lnTo>
                  <a:lnTo>
                    <a:pt x="349" y="568"/>
                  </a:lnTo>
                  <a:lnTo>
                    <a:pt x="349" y="561"/>
                  </a:lnTo>
                  <a:lnTo>
                    <a:pt x="349" y="553"/>
                  </a:lnTo>
                  <a:lnTo>
                    <a:pt x="349" y="548"/>
                  </a:lnTo>
                  <a:lnTo>
                    <a:pt x="347" y="538"/>
                  </a:lnTo>
                  <a:lnTo>
                    <a:pt x="346" y="530"/>
                  </a:lnTo>
                  <a:lnTo>
                    <a:pt x="346" y="523"/>
                  </a:lnTo>
                  <a:lnTo>
                    <a:pt x="344" y="515"/>
                  </a:lnTo>
                  <a:lnTo>
                    <a:pt x="342" y="506"/>
                  </a:lnTo>
                  <a:lnTo>
                    <a:pt x="338" y="496"/>
                  </a:lnTo>
                  <a:lnTo>
                    <a:pt x="336" y="487"/>
                  </a:lnTo>
                  <a:lnTo>
                    <a:pt x="332" y="475"/>
                  </a:lnTo>
                  <a:lnTo>
                    <a:pt x="330" y="470"/>
                  </a:lnTo>
                  <a:lnTo>
                    <a:pt x="328" y="466"/>
                  </a:lnTo>
                  <a:lnTo>
                    <a:pt x="327" y="460"/>
                  </a:lnTo>
                  <a:lnTo>
                    <a:pt x="325" y="454"/>
                  </a:lnTo>
                  <a:lnTo>
                    <a:pt x="323" y="449"/>
                  </a:lnTo>
                  <a:lnTo>
                    <a:pt x="321" y="443"/>
                  </a:lnTo>
                  <a:lnTo>
                    <a:pt x="319" y="437"/>
                  </a:lnTo>
                  <a:lnTo>
                    <a:pt x="317" y="434"/>
                  </a:lnTo>
                  <a:lnTo>
                    <a:pt x="315" y="426"/>
                  </a:lnTo>
                  <a:lnTo>
                    <a:pt x="311" y="420"/>
                  </a:lnTo>
                  <a:lnTo>
                    <a:pt x="308" y="415"/>
                  </a:lnTo>
                  <a:lnTo>
                    <a:pt x="306" y="409"/>
                  </a:lnTo>
                  <a:lnTo>
                    <a:pt x="304" y="401"/>
                  </a:lnTo>
                  <a:lnTo>
                    <a:pt x="300" y="395"/>
                  </a:lnTo>
                  <a:lnTo>
                    <a:pt x="296" y="388"/>
                  </a:lnTo>
                  <a:lnTo>
                    <a:pt x="294" y="382"/>
                  </a:lnTo>
                  <a:lnTo>
                    <a:pt x="290" y="375"/>
                  </a:lnTo>
                  <a:lnTo>
                    <a:pt x="289" y="369"/>
                  </a:lnTo>
                  <a:lnTo>
                    <a:pt x="285" y="361"/>
                  </a:lnTo>
                  <a:lnTo>
                    <a:pt x="283" y="356"/>
                  </a:lnTo>
                  <a:lnTo>
                    <a:pt x="279" y="348"/>
                  </a:lnTo>
                  <a:lnTo>
                    <a:pt x="277" y="340"/>
                  </a:lnTo>
                  <a:lnTo>
                    <a:pt x="273" y="335"/>
                  </a:lnTo>
                  <a:lnTo>
                    <a:pt x="271" y="327"/>
                  </a:lnTo>
                  <a:lnTo>
                    <a:pt x="268" y="319"/>
                  </a:lnTo>
                  <a:lnTo>
                    <a:pt x="264" y="312"/>
                  </a:lnTo>
                  <a:lnTo>
                    <a:pt x="260" y="304"/>
                  </a:lnTo>
                  <a:lnTo>
                    <a:pt x="258" y="299"/>
                  </a:lnTo>
                  <a:lnTo>
                    <a:pt x="254" y="291"/>
                  </a:lnTo>
                  <a:lnTo>
                    <a:pt x="252" y="283"/>
                  </a:lnTo>
                  <a:lnTo>
                    <a:pt x="249" y="276"/>
                  </a:lnTo>
                  <a:lnTo>
                    <a:pt x="247" y="270"/>
                  </a:lnTo>
                  <a:lnTo>
                    <a:pt x="243" y="262"/>
                  </a:lnTo>
                  <a:lnTo>
                    <a:pt x="239" y="257"/>
                  </a:lnTo>
                  <a:lnTo>
                    <a:pt x="237" y="249"/>
                  </a:lnTo>
                  <a:lnTo>
                    <a:pt x="233" y="242"/>
                  </a:lnTo>
                  <a:lnTo>
                    <a:pt x="232" y="236"/>
                  </a:lnTo>
                  <a:lnTo>
                    <a:pt x="228" y="228"/>
                  </a:lnTo>
                  <a:lnTo>
                    <a:pt x="226" y="223"/>
                  </a:lnTo>
                  <a:lnTo>
                    <a:pt x="222" y="217"/>
                  </a:lnTo>
                  <a:lnTo>
                    <a:pt x="218" y="209"/>
                  </a:lnTo>
                  <a:lnTo>
                    <a:pt x="214" y="204"/>
                  </a:lnTo>
                  <a:lnTo>
                    <a:pt x="213" y="196"/>
                  </a:lnTo>
                  <a:lnTo>
                    <a:pt x="209" y="190"/>
                  </a:lnTo>
                  <a:lnTo>
                    <a:pt x="207" y="185"/>
                  </a:lnTo>
                  <a:lnTo>
                    <a:pt x="203" y="179"/>
                  </a:lnTo>
                  <a:lnTo>
                    <a:pt x="201" y="173"/>
                  </a:lnTo>
                  <a:lnTo>
                    <a:pt x="199" y="167"/>
                  </a:lnTo>
                  <a:lnTo>
                    <a:pt x="195" y="162"/>
                  </a:lnTo>
                  <a:lnTo>
                    <a:pt x="194" y="156"/>
                  </a:lnTo>
                  <a:lnTo>
                    <a:pt x="192" y="150"/>
                  </a:lnTo>
                  <a:lnTo>
                    <a:pt x="190" y="146"/>
                  </a:lnTo>
                  <a:lnTo>
                    <a:pt x="184" y="137"/>
                  </a:lnTo>
                  <a:lnTo>
                    <a:pt x="182" y="129"/>
                  </a:lnTo>
                  <a:lnTo>
                    <a:pt x="176" y="120"/>
                  </a:lnTo>
                  <a:lnTo>
                    <a:pt x="175" y="114"/>
                  </a:lnTo>
                  <a:lnTo>
                    <a:pt x="171" y="107"/>
                  </a:lnTo>
                  <a:lnTo>
                    <a:pt x="169" y="103"/>
                  </a:lnTo>
                  <a:lnTo>
                    <a:pt x="165" y="95"/>
                  </a:lnTo>
                  <a:lnTo>
                    <a:pt x="165" y="93"/>
                  </a:lnTo>
                  <a:lnTo>
                    <a:pt x="226" y="0"/>
                  </a:lnTo>
                  <a:lnTo>
                    <a:pt x="226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33"/>
            <p:cNvSpPr>
              <a:spLocks/>
            </p:cNvSpPr>
            <p:nvPr/>
          </p:nvSpPr>
          <p:spPr bwMode="auto">
            <a:xfrm>
              <a:off x="505" y="1521"/>
              <a:ext cx="49" cy="66"/>
            </a:xfrm>
            <a:custGeom>
              <a:avLst/>
              <a:gdLst>
                <a:gd name="T0" fmla="*/ 40 w 99"/>
                <a:gd name="T1" fmla="*/ 0 h 133"/>
                <a:gd name="T2" fmla="*/ 0 w 99"/>
                <a:gd name="T3" fmla="*/ 63 h 133"/>
                <a:gd name="T4" fmla="*/ 6 w 99"/>
                <a:gd name="T5" fmla="*/ 124 h 133"/>
                <a:gd name="T6" fmla="*/ 57 w 99"/>
                <a:gd name="T7" fmla="*/ 133 h 133"/>
                <a:gd name="T8" fmla="*/ 99 w 99"/>
                <a:gd name="T9" fmla="*/ 74 h 133"/>
                <a:gd name="T10" fmla="*/ 93 w 99"/>
                <a:gd name="T11" fmla="*/ 15 h 133"/>
                <a:gd name="T12" fmla="*/ 40 w 99"/>
                <a:gd name="T13" fmla="*/ 0 h 133"/>
                <a:gd name="T14" fmla="*/ 40 w 99"/>
                <a:gd name="T15" fmla="*/ 0 h 1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99" h="133">
                  <a:moveTo>
                    <a:pt x="40" y="0"/>
                  </a:moveTo>
                  <a:lnTo>
                    <a:pt x="0" y="63"/>
                  </a:lnTo>
                  <a:lnTo>
                    <a:pt x="6" y="124"/>
                  </a:lnTo>
                  <a:lnTo>
                    <a:pt x="57" y="133"/>
                  </a:lnTo>
                  <a:lnTo>
                    <a:pt x="99" y="74"/>
                  </a:lnTo>
                  <a:lnTo>
                    <a:pt x="93" y="15"/>
                  </a:lnTo>
                  <a:lnTo>
                    <a:pt x="40" y="0"/>
                  </a:lnTo>
                  <a:lnTo>
                    <a:pt x="40" y="0"/>
                  </a:ln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34"/>
            <p:cNvSpPr>
              <a:spLocks/>
            </p:cNvSpPr>
            <p:nvPr/>
          </p:nvSpPr>
          <p:spPr bwMode="auto">
            <a:xfrm>
              <a:off x="735" y="979"/>
              <a:ext cx="185" cy="123"/>
            </a:xfrm>
            <a:custGeom>
              <a:avLst/>
              <a:gdLst>
                <a:gd name="T0" fmla="*/ 17 w 371"/>
                <a:gd name="T1" fmla="*/ 53 h 247"/>
                <a:gd name="T2" fmla="*/ 36 w 371"/>
                <a:gd name="T3" fmla="*/ 40 h 247"/>
                <a:gd name="T4" fmla="*/ 53 w 371"/>
                <a:gd name="T5" fmla="*/ 32 h 247"/>
                <a:gd name="T6" fmla="*/ 68 w 371"/>
                <a:gd name="T7" fmla="*/ 23 h 247"/>
                <a:gd name="T8" fmla="*/ 87 w 371"/>
                <a:gd name="T9" fmla="*/ 15 h 247"/>
                <a:gd name="T10" fmla="*/ 103 w 371"/>
                <a:gd name="T11" fmla="*/ 7 h 247"/>
                <a:gd name="T12" fmla="*/ 116 w 371"/>
                <a:gd name="T13" fmla="*/ 4 h 247"/>
                <a:gd name="T14" fmla="*/ 133 w 371"/>
                <a:gd name="T15" fmla="*/ 0 h 247"/>
                <a:gd name="T16" fmla="*/ 148 w 371"/>
                <a:gd name="T17" fmla="*/ 49 h 247"/>
                <a:gd name="T18" fmla="*/ 167 w 371"/>
                <a:gd name="T19" fmla="*/ 45 h 247"/>
                <a:gd name="T20" fmla="*/ 188 w 371"/>
                <a:gd name="T21" fmla="*/ 40 h 247"/>
                <a:gd name="T22" fmla="*/ 213 w 371"/>
                <a:gd name="T23" fmla="*/ 36 h 247"/>
                <a:gd name="T24" fmla="*/ 238 w 371"/>
                <a:gd name="T25" fmla="*/ 34 h 247"/>
                <a:gd name="T26" fmla="*/ 262 w 371"/>
                <a:gd name="T27" fmla="*/ 34 h 247"/>
                <a:gd name="T28" fmla="*/ 283 w 371"/>
                <a:gd name="T29" fmla="*/ 34 h 247"/>
                <a:gd name="T30" fmla="*/ 300 w 371"/>
                <a:gd name="T31" fmla="*/ 42 h 247"/>
                <a:gd name="T32" fmla="*/ 329 w 371"/>
                <a:gd name="T33" fmla="*/ 57 h 247"/>
                <a:gd name="T34" fmla="*/ 352 w 371"/>
                <a:gd name="T35" fmla="*/ 72 h 247"/>
                <a:gd name="T36" fmla="*/ 369 w 371"/>
                <a:gd name="T37" fmla="*/ 87 h 247"/>
                <a:gd name="T38" fmla="*/ 367 w 371"/>
                <a:gd name="T39" fmla="*/ 91 h 247"/>
                <a:gd name="T40" fmla="*/ 346 w 371"/>
                <a:gd name="T41" fmla="*/ 91 h 247"/>
                <a:gd name="T42" fmla="*/ 327 w 371"/>
                <a:gd name="T43" fmla="*/ 95 h 247"/>
                <a:gd name="T44" fmla="*/ 310 w 371"/>
                <a:gd name="T45" fmla="*/ 97 h 247"/>
                <a:gd name="T46" fmla="*/ 291 w 371"/>
                <a:gd name="T47" fmla="*/ 99 h 247"/>
                <a:gd name="T48" fmla="*/ 270 w 371"/>
                <a:gd name="T49" fmla="*/ 101 h 247"/>
                <a:gd name="T50" fmla="*/ 249 w 371"/>
                <a:gd name="T51" fmla="*/ 104 h 247"/>
                <a:gd name="T52" fmla="*/ 226 w 371"/>
                <a:gd name="T53" fmla="*/ 108 h 247"/>
                <a:gd name="T54" fmla="*/ 207 w 371"/>
                <a:gd name="T55" fmla="*/ 114 h 247"/>
                <a:gd name="T56" fmla="*/ 184 w 371"/>
                <a:gd name="T57" fmla="*/ 118 h 247"/>
                <a:gd name="T58" fmla="*/ 165 w 371"/>
                <a:gd name="T59" fmla="*/ 125 h 247"/>
                <a:gd name="T60" fmla="*/ 146 w 371"/>
                <a:gd name="T61" fmla="*/ 131 h 247"/>
                <a:gd name="T62" fmla="*/ 129 w 371"/>
                <a:gd name="T63" fmla="*/ 139 h 247"/>
                <a:gd name="T64" fmla="*/ 99 w 371"/>
                <a:gd name="T65" fmla="*/ 154 h 247"/>
                <a:gd name="T66" fmla="*/ 74 w 371"/>
                <a:gd name="T67" fmla="*/ 169 h 247"/>
                <a:gd name="T68" fmla="*/ 53 w 371"/>
                <a:gd name="T69" fmla="*/ 186 h 247"/>
                <a:gd name="T70" fmla="*/ 36 w 371"/>
                <a:gd name="T71" fmla="*/ 201 h 247"/>
                <a:gd name="T72" fmla="*/ 19 w 371"/>
                <a:gd name="T73" fmla="*/ 220 h 247"/>
                <a:gd name="T74" fmla="*/ 2 w 371"/>
                <a:gd name="T75" fmla="*/ 241 h 247"/>
                <a:gd name="T76" fmla="*/ 0 w 371"/>
                <a:gd name="T77" fmla="*/ 243 h 247"/>
                <a:gd name="T78" fmla="*/ 4 w 371"/>
                <a:gd name="T79" fmla="*/ 224 h 247"/>
                <a:gd name="T80" fmla="*/ 8 w 371"/>
                <a:gd name="T81" fmla="*/ 198 h 247"/>
                <a:gd name="T82" fmla="*/ 13 w 371"/>
                <a:gd name="T83" fmla="*/ 171 h 247"/>
                <a:gd name="T84" fmla="*/ 17 w 371"/>
                <a:gd name="T85" fmla="*/ 144 h 247"/>
                <a:gd name="T86" fmla="*/ 17 w 371"/>
                <a:gd name="T87" fmla="*/ 116 h 247"/>
                <a:gd name="T88" fmla="*/ 17 w 371"/>
                <a:gd name="T89" fmla="*/ 93 h 247"/>
                <a:gd name="T90" fmla="*/ 17 w 371"/>
                <a:gd name="T91" fmla="*/ 78 h 247"/>
                <a:gd name="T92" fmla="*/ 13 w 371"/>
                <a:gd name="T93" fmla="*/ 59 h 2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371" h="247">
                  <a:moveTo>
                    <a:pt x="13" y="59"/>
                  </a:moveTo>
                  <a:lnTo>
                    <a:pt x="13" y="57"/>
                  </a:lnTo>
                  <a:lnTo>
                    <a:pt x="17" y="53"/>
                  </a:lnTo>
                  <a:lnTo>
                    <a:pt x="23" y="49"/>
                  </a:lnTo>
                  <a:lnTo>
                    <a:pt x="32" y="44"/>
                  </a:lnTo>
                  <a:lnTo>
                    <a:pt x="36" y="40"/>
                  </a:lnTo>
                  <a:lnTo>
                    <a:pt x="42" y="38"/>
                  </a:lnTo>
                  <a:lnTo>
                    <a:pt x="48" y="34"/>
                  </a:lnTo>
                  <a:lnTo>
                    <a:pt x="53" y="32"/>
                  </a:lnTo>
                  <a:lnTo>
                    <a:pt x="57" y="28"/>
                  </a:lnTo>
                  <a:lnTo>
                    <a:pt x="63" y="26"/>
                  </a:lnTo>
                  <a:lnTo>
                    <a:pt x="68" y="23"/>
                  </a:lnTo>
                  <a:lnTo>
                    <a:pt x="76" y="21"/>
                  </a:lnTo>
                  <a:lnTo>
                    <a:pt x="82" y="17"/>
                  </a:lnTo>
                  <a:lnTo>
                    <a:pt x="87" y="15"/>
                  </a:lnTo>
                  <a:lnTo>
                    <a:pt x="91" y="13"/>
                  </a:lnTo>
                  <a:lnTo>
                    <a:pt x="97" y="11"/>
                  </a:lnTo>
                  <a:lnTo>
                    <a:pt x="103" y="7"/>
                  </a:lnTo>
                  <a:lnTo>
                    <a:pt x="106" y="7"/>
                  </a:lnTo>
                  <a:lnTo>
                    <a:pt x="112" y="6"/>
                  </a:lnTo>
                  <a:lnTo>
                    <a:pt x="116" y="4"/>
                  </a:lnTo>
                  <a:lnTo>
                    <a:pt x="124" y="2"/>
                  </a:lnTo>
                  <a:lnTo>
                    <a:pt x="129" y="0"/>
                  </a:lnTo>
                  <a:lnTo>
                    <a:pt x="133" y="0"/>
                  </a:lnTo>
                  <a:lnTo>
                    <a:pt x="135" y="0"/>
                  </a:lnTo>
                  <a:lnTo>
                    <a:pt x="146" y="51"/>
                  </a:lnTo>
                  <a:lnTo>
                    <a:pt x="148" y="49"/>
                  </a:lnTo>
                  <a:lnTo>
                    <a:pt x="156" y="49"/>
                  </a:lnTo>
                  <a:lnTo>
                    <a:pt x="160" y="47"/>
                  </a:lnTo>
                  <a:lnTo>
                    <a:pt x="167" y="45"/>
                  </a:lnTo>
                  <a:lnTo>
                    <a:pt x="173" y="44"/>
                  </a:lnTo>
                  <a:lnTo>
                    <a:pt x="181" y="42"/>
                  </a:lnTo>
                  <a:lnTo>
                    <a:pt x="188" y="40"/>
                  </a:lnTo>
                  <a:lnTo>
                    <a:pt x="196" y="40"/>
                  </a:lnTo>
                  <a:lnTo>
                    <a:pt x="203" y="38"/>
                  </a:lnTo>
                  <a:lnTo>
                    <a:pt x="213" y="36"/>
                  </a:lnTo>
                  <a:lnTo>
                    <a:pt x="220" y="36"/>
                  </a:lnTo>
                  <a:lnTo>
                    <a:pt x="230" y="34"/>
                  </a:lnTo>
                  <a:lnTo>
                    <a:pt x="238" y="34"/>
                  </a:lnTo>
                  <a:lnTo>
                    <a:pt x="247" y="34"/>
                  </a:lnTo>
                  <a:lnTo>
                    <a:pt x="255" y="34"/>
                  </a:lnTo>
                  <a:lnTo>
                    <a:pt x="262" y="34"/>
                  </a:lnTo>
                  <a:lnTo>
                    <a:pt x="270" y="34"/>
                  </a:lnTo>
                  <a:lnTo>
                    <a:pt x="277" y="34"/>
                  </a:lnTo>
                  <a:lnTo>
                    <a:pt x="283" y="34"/>
                  </a:lnTo>
                  <a:lnTo>
                    <a:pt x="289" y="36"/>
                  </a:lnTo>
                  <a:lnTo>
                    <a:pt x="295" y="38"/>
                  </a:lnTo>
                  <a:lnTo>
                    <a:pt x="300" y="42"/>
                  </a:lnTo>
                  <a:lnTo>
                    <a:pt x="310" y="44"/>
                  </a:lnTo>
                  <a:lnTo>
                    <a:pt x="321" y="49"/>
                  </a:lnTo>
                  <a:lnTo>
                    <a:pt x="329" y="57"/>
                  </a:lnTo>
                  <a:lnTo>
                    <a:pt x="338" y="63"/>
                  </a:lnTo>
                  <a:lnTo>
                    <a:pt x="344" y="68"/>
                  </a:lnTo>
                  <a:lnTo>
                    <a:pt x="352" y="72"/>
                  </a:lnTo>
                  <a:lnTo>
                    <a:pt x="355" y="78"/>
                  </a:lnTo>
                  <a:lnTo>
                    <a:pt x="361" y="82"/>
                  </a:lnTo>
                  <a:lnTo>
                    <a:pt x="369" y="87"/>
                  </a:lnTo>
                  <a:lnTo>
                    <a:pt x="371" y="91"/>
                  </a:lnTo>
                  <a:lnTo>
                    <a:pt x="369" y="91"/>
                  </a:lnTo>
                  <a:lnTo>
                    <a:pt x="367" y="91"/>
                  </a:lnTo>
                  <a:lnTo>
                    <a:pt x="361" y="91"/>
                  </a:lnTo>
                  <a:lnTo>
                    <a:pt x="355" y="91"/>
                  </a:lnTo>
                  <a:lnTo>
                    <a:pt x="346" y="91"/>
                  </a:lnTo>
                  <a:lnTo>
                    <a:pt x="336" y="93"/>
                  </a:lnTo>
                  <a:lnTo>
                    <a:pt x="331" y="93"/>
                  </a:lnTo>
                  <a:lnTo>
                    <a:pt x="327" y="95"/>
                  </a:lnTo>
                  <a:lnTo>
                    <a:pt x="321" y="95"/>
                  </a:lnTo>
                  <a:lnTo>
                    <a:pt x="315" y="97"/>
                  </a:lnTo>
                  <a:lnTo>
                    <a:pt x="310" y="97"/>
                  </a:lnTo>
                  <a:lnTo>
                    <a:pt x="302" y="97"/>
                  </a:lnTo>
                  <a:lnTo>
                    <a:pt x="296" y="99"/>
                  </a:lnTo>
                  <a:lnTo>
                    <a:pt x="291" y="99"/>
                  </a:lnTo>
                  <a:lnTo>
                    <a:pt x="283" y="99"/>
                  </a:lnTo>
                  <a:lnTo>
                    <a:pt x="277" y="101"/>
                  </a:lnTo>
                  <a:lnTo>
                    <a:pt x="270" y="101"/>
                  </a:lnTo>
                  <a:lnTo>
                    <a:pt x="264" y="102"/>
                  </a:lnTo>
                  <a:lnTo>
                    <a:pt x="257" y="102"/>
                  </a:lnTo>
                  <a:lnTo>
                    <a:pt x="249" y="104"/>
                  </a:lnTo>
                  <a:lnTo>
                    <a:pt x="241" y="106"/>
                  </a:lnTo>
                  <a:lnTo>
                    <a:pt x="234" y="108"/>
                  </a:lnTo>
                  <a:lnTo>
                    <a:pt x="226" y="108"/>
                  </a:lnTo>
                  <a:lnTo>
                    <a:pt x="220" y="110"/>
                  </a:lnTo>
                  <a:lnTo>
                    <a:pt x="213" y="112"/>
                  </a:lnTo>
                  <a:lnTo>
                    <a:pt x="207" y="114"/>
                  </a:lnTo>
                  <a:lnTo>
                    <a:pt x="200" y="116"/>
                  </a:lnTo>
                  <a:lnTo>
                    <a:pt x="192" y="118"/>
                  </a:lnTo>
                  <a:lnTo>
                    <a:pt x="184" y="118"/>
                  </a:lnTo>
                  <a:lnTo>
                    <a:pt x="179" y="121"/>
                  </a:lnTo>
                  <a:lnTo>
                    <a:pt x="173" y="123"/>
                  </a:lnTo>
                  <a:lnTo>
                    <a:pt x="165" y="125"/>
                  </a:lnTo>
                  <a:lnTo>
                    <a:pt x="160" y="127"/>
                  </a:lnTo>
                  <a:lnTo>
                    <a:pt x="154" y="129"/>
                  </a:lnTo>
                  <a:lnTo>
                    <a:pt x="146" y="131"/>
                  </a:lnTo>
                  <a:lnTo>
                    <a:pt x="141" y="135"/>
                  </a:lnTo>
                  <a:lnTo>
                    <a:pt x="135" y="137"/>
                  </a:lnTo>
                  <a:lnTo>
                    <a:pt x="129" y="139"/>
                  </a:lnTo>
                  <a:lnTo>
                    <a:pt x="120" y="144"/>
                  </a:lnTo>
                  <a:lnTo>
                    <a:pt x="110" y="150"/>
                  </a:lnTo>
                  <a:lnTo>
                    <a:pt x="99" y="154"/>
                  </a:lnTo>
                  <a:lnTo>
                    <a:pt x="89" y="159"/>
                  </a:lnTo>
                  <a:lnTo>
                    <a:pt x="82" y="163"/>
                  </a:lnTo>
                  <a:lnTo>
                    <a:pt x="74" y="169"/>
                  </a:lnTo>
                  <a:lnTo>
                    <a:pt x="65" y="175"/>
                  </a:lnTo>
                  <a:lnTo>
                    <a:pt x="59" y="180"/>
                  </a:lnTo>
                  <a:lnTo>
                    <a:pt x="53" y="186"/>
                  </a:lnTo>
                  <a:lnTo>
                    <a:pt x="48" y="192"/>
                  </a:lnTo>
                  <a:lnTo>
                    <a:pt x="42" y="196"/>
                  </a:lnTo>
                  <a:lnTo>
                    <a:pt x="36" y="201"/>
                  </a:lnTo>
                  <a:lnTo>
                    <a:pt x="32" y="207"/>
                  </a:lnTo>
                  <a:lnTo>
                    <a:pt x="29" y="211"/>
                  </a:lnTo>
                  <a:lnTo>
                    <a:pt x="19" y="220"/>
                  </a:lnTo>
                  <a:lnTo>
                    <a:pt x="13" y="230"/>
                  </a:lnTo>
                  <a:lnTo>
                    <a:pt x="6" y="236"/>
                  </a:lnTo>
                  <a:lnTo>
                    <a:pt x="2" y="241"/>
                  </a:lnTo>
                  <a:lnTo>
                    <a:pt x="0" y="245"/>
                  </a:lnTo>
                  <a:lnTo>
                    <a:pt x="0" y="247"/>
                  </a:lnTo>
                  <a:lnTo>
                    <a:pt x="0" y="243"/>
                  </a:lnTo>
                  <a:lnTo>
                    <a:pt x="2" y="236"/>
                  </a:lnTo>
                  <a:lnTo>
                    <a:pt x="2" y="230"/>
                  </a:lnTo>
                  <a:lnTo>
                    <a:pt x="4" y="224"/>
                  </a:lnTo>
                  <a:lnTo>
                    <a:pt x="6" y="217"/>
                  </a:lnTo>
                  <a:lnTo>
                    <a:pt x="8" y="207"/>
                  </a:lnTo>
                  <a:lnTo>
                    <a:pt x="8" y="198"/>
                  </a:lnTo>
                  <a:lnTo>
                    <a:pt x="10" y="190"/>
                  </a:lnTo>
                  <a:lnTo>
                    <a:pt x="11" y="180"/>
                  </a:lnTo>
                  <a:lnTo>
                    <a:pt x="13" y="171"/>
                  </a:lnTo>
                  <a:lnTo>
                    <a:pt x="15" y="161"/>
                  </a:lnTo>
                  <a:lnTo>
                    <a:pt x="15" y="152"/>
                  </a:lnTo>
                  <a:lnTo>
                    <a:pt x="17" y="144"/>
                  </a:lnTo>
                  <a:lnTo>
                    <a:pt x="17" y="135"/>
                  </a:lnTo>
                  <a:lnTo>
                    <a:pt x="17" y="125"/>
                  </a:lnTo>
                  <a:lnTo>
                    <a:pt x="17" y="116"/>
                  </a:lnTo>
                  <a:lnTo>
                    <a:pt x="17" y="108"/>
                  </a:lnTo>
                  <a:lnTo>
                    <a:pt x="19" y="101"/>
                  </a:lnTo>
                  <a:lnTo>
                    <a:pt x="17" y="93"/>
                  </a:lnTo>
                  <a:lnTo>
                    <a:pt x="17" y="87"/>
                  </a:lnTo>
                  <a:lnTo>
                    <a:pt x="17" y="82"/>
                  </a:lnTo>
                  <a:lnTo>
                    <a:pt x="17" y="78"/>
                  </a:lnTo>
                  <a:lnTo>
                    <a:pt x="15" y="68"/>
                  </a:lnTo>
                  <a:lnTo>
                    <a:pt x="13" y="63"/>
                  </a:lnTo>
                  <a:lnTo>
                    <a:pt x="13" y="59"/>
                  </a:lnTo>
                  <a:lnTo>
                    <a:pt x="13" y="59"/>
                  </a:lnTo>
                  <a:lnTo>
                    <a:pt x="13" y="59"/>
                  </a:lnTo>
                  <a:close/>
                </a:path>
              </a:pathLst>
            </a:custGeom>
            <a:solidFill>
              <a:srgbClr val="A3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35"/>
            <p:cNvSpPr>
              <a:spLocks/>
            </p:cNvSpPr>
            <p:nvPr/>
          </p:nvSpPr>
          <p:spPr bwMode="auto">
            <a:xfrm>
              <a:off x="683" y="1338"/>
              <a:ext cx="98" cy="116"/>
            </a:xfrm>
            <a:custGeom>
              <a:avLst/>
              <a:gdLst>
                <a:gd name="T0" fmla="*/ 65 w 196"/>
                <a:gd name="T1" fmla="*/ 0 h 232"/>
                <a:gd name="T2" fmla="*/ 71 w 196"/>
                <a:gd name="T3" fmla="*/ 10 h 232"/>
                <a:gd name="T4" fmla="*/ 76 w 196"/>
                <a:gd name="T5" fmla="*/ 19 h 232"/>
                <a:gd name="T6" fmla="*/ 84 w 196"/>
                <a:gd name="T7" fmla="*/ 29 h 232"/>
                <a:gd name="T8" fmla="*/ 93 w 196"/>
                <a:gd name="T9" fmla="*/ 42 h 232"/>
                <a:gd name="T10" fmla="*/ 105 w 196"/>
                <a:gd name="T11" fmla="*/ 55 h 232"/>
                <a:gd name="T12" fmla="*/ 116 w 196"/>
                <a:gd name="T13" fmla="*/ 69 h 232"/>
                <a:gd name="T14" fmla="*/ 130 w 196"/>
                <a:gd name="T15" fmla="*/ 80 h 232"/>
                <a:gd name="T16" fmla="*/ 141 w 196"/>
                <a:gd name="T17" fmla="*/ 92 h 232"/>
                <a:gd name="T18" fmla="*/ 152 w 196"/>
                <a:gd name="T19" fmla="*/ 101 h 232"/>
                <a:gd name="T20" fmla="*/ 164 w 196"/>
                <a:gd name="T21" fmla="*/ 109 h 232"/>
                <a:gd name="T22" fmla="*/ 179 w 196"/>
                <a:gd name="T23" fmla="*/ 118 h 232"/>
                <a:gd name="T24" fmla="*/ 192 w 196"/>
                <a:gd name="T25" fmla="*/ 128 h 232"/>
                <a:gd name="T26" fmla="*/ 156 w 196"/>
                <a:gd name="T27" fmla="*/ 124 h 232"/>
                <a:gd name="T28" fmla="*/ 154 w 196"/>
                <a:gd name="T29" fmla="*/ 128 h 232"/>
                <a:gd name="T30" fmla="*/ 152 w 196"/>
                <a:gd name="T31" fmla="*/ 141 h 232"/>
                <a:gd name="T32" fmla="*/ 147 w 196"/>
                <a:gd name="T33" fmla="*/ 160 h 232"/>
                <a:gd name="T34" fmla="*/ 143 w 196"/>
                <a:gd name="T35" fmla="*/ 169 h 232"/>
                <a:gd name="T36" fmla="*/ 139 w 196"/>
                <a:gd name="T37" fmla="*/ 181 h 232"/>
                <a:gd name="T38" fmla="*/ 130 w 196"/>
                <a:gd name="T39" fmla="*/ 198 h 232"/>
                <a:gd name="T40" fmla="*/ 120 w 196"/>
                <a:gd name="T41" fmla="*/ 215 h 232"/>
                <a:gd name="T42" fmla="*/ 113 w 196"/>
                <a:gd name="T43" fmla="*/ 227 h 232"/>
                <a:gd name="T44" fmla="*/ 111 w 196"/>
                <a:gd name="T45" fmla="*/ 232 h 232"/>
                <a:gd name="T46" fmla="*/ 105 w 196"/>
                <a:gd name="T47" fmla="*/ 228 h 232"/>
                <a:gd name="T48" fmla="*/ 88 w 196"/>
                <a:gd name="T49" fmla="*/ 219 h 232"/>
                <a:gd name="T50" fmla="*/ 78 w 196"/>
                <a:gd name="T51" fmla="*/ 211 h 232"/>
                <a:gd name="T52" fmla="*/ 67 w 196"/>
                <a:gd name="T53" fmla="*/ 206 h 232"/>
                <a:gd name="T54" fmla="*/ 55 w 196"/>
                <a:gd name="T55" fmla="*/ 198 h 232"/>
                <a:gd name="T56" fmla="*/ 46 w 196"/>
                <a:gd name="T57" fmla="*/ 192 h 232"/>
                <a:gd name="T58" fmla="*/ 27 w 196"/>
                <a:gd name="T59" fmla="*/ 177 h 232"/>
                <a:gd name="T60" fmla="*/ 14 w 196"/>
                <a:gd name="T61" fmla="*/ 164 h 232"/>
                <a:gd name="T62" fmla="*/ 4 w 196"/>
                <a:gd name="T63" fmla="*/ 156 h 232"/>
                <a:gd name="T64" fmla="*/ 0 w 196"/>
                <a:gd name="T65" fmla="*/ 150 h 232"/>
                <a:gd name="T66" fmla="*/ 10 w 196"/>
                <a:gd name="T67" fmla="*/ 141 h 232"/>
                <a:gd name="T68" fmla="*/ 19 w 196"/>
                <a:gd name="T69" fmla="*/ 130 h 232"/>
                <a:gd name="T70" fmla="*/ 25 w 196"/>
                <a:gd name="T71" fmla="*/ 118 h 232"/>
                <a:gd name="T72" fmla="*/ 33 w 196"/>
                <a:gd name="T73" fmla="*/ 107 h 232"/>
                <a:gd name="T74" fmla="*/ 40 w 196"/>
                <a:gd name="T75" fmla="*/ 95 h 232"/>
                <a:gd name="T76" fmla="*/ 46 w 196"/>
                <a:gd name="T77" fmla="*/ 80 h 232"/>
                <a:gd name="T78" fmla="*/ 50 w 196"/>
                <a:gd name="T79" fmla="*/ 65 h 232"/>
                <a:gd name="T80" fmla="*/ 54 w 196"/>
                <a:gd name="T81" fmla="*/ 50 h 232"/>
                <a:gd name="T82" fmla="*/ 57 w 196"/>
                <a:gd name="T83" fmla="*/ 35 h 232"/>
                <a:gd name="T84" fmla="*/ 59 w 196"/>
                <a:gd name="T85" fmla="*/ 23 h 232"/>
                <a:gd name="T86" fmla="*/ 61 w 196"/>
                <a:gd name="T87" fmla="*/ 12 h 232"/>
                <a:gd name="T88" fmla="*/ 63 w 196"/>
                <a:gd name="T89" fmla="*/ 2 h 232"/>
                <a:gd name="T90" fmla="*/ 65 w 196"/>
                <a:gd name="T91" fmla="*/ 0 h 2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96" h="232">
                  <a:moveTo>
                    <a:pt x="65" y="0"/>
                  </a:moveTo>
                  <a:lnTo>
                    <a:pt x="65" y="0"/>
                  </a:lnTo>
                  <a:lnTo>
                    <a:pt x="69" y="6"/>
                  </a:lnTo>
                  <a:lnTo>
                    <a:pt x="71" y="10"/>
                  </a:lnTo>
                  <a:lnTo>
                    <a:pt x="73" y="14"/>
                  </a:lnTo>
                  <a:lnTo>
                    <a:pt x="76" y="19"/>
                  </a:lnTo>
                  <a:lnTo>
                    <a:pt x="80" y="25"/>
                  </a:lnTo>
                  <a:lnTo>
                    <a:pt x="84" y="29"/>
                  </a:lnTo>
                  <a:lnTo>
                    <a:pt x="88" y="35"/>
                  </a:lnTo>
                  <a:lnTo>
                    <a:pt x="93" y="42"/>
                  </a:lnTo>
                  <a:lnTo>
                    <a:pt x="99" y="50"/>
                  </a:lnTo>
                  <a:lnTo>
                    <a:pt x="105" y="55"/>
                  </a:lnTo>
                  <a:lnTo>
                    <a:pt x="111" y="61"/>
                  </a:lnTo>
                  <a:lnTo>
                    <a:pt x="116" y="69"/>
                  </a:lnTo>
                  <a:lnTo>
                    <a:pt x="124" y="74"/>
                  </a:lnTo>
                  <a:lnTo>
                    <a:pt x="130" y="80"/>
                  </a:lnTo>
                  <a:lnTo>
                    <a:pt x="135" y="86"/>
                  </a:lnTo>
                  <a:lnTo>
                    <a:pt x="141" y="92"/>
                  </a:lnTo>
                  <a:lnTo>
                    <a:pt x="147" y="97"/>
                  </a:lnTo>
                  <a:lnTo>
                    <a:pt x="152" y="101"/>
                  </a:lnTo>
                  <a:lnTo>
                    <a:pt x="158" y="105"/>
                  </a:lnTo>
                  <a:lnTo>
                    <a:pt x="164" y="109"/>
                  </a:lnTo>
                  <a:lnTo>
                    <a:pt x="171" y="112"/>
                  </a:lnTo>
                  <a:lnTo>
                    <a:pt x="179" y="118"/>
                  </a:lnTo>
                  <a:lnTo>
                    <a:pt x="189" y="124"/>
                  </a:lnTo>
                  <a:lnTo>
                    <a:pt x="192" y="128"/>
                  </a:lnTo>
                  <a:lnTo>
                    <a:pt x="196" y="130"/>
                  </a:lnTo>
                  <a:lnTo>
                    <a:pt x="156" y="124"/>
                  </a:lnTo>
                  <a:lnTo>
                    <a:pt x="154" y="124"/>
                  </a:lnTo>
                  <a:lnTo>
                    <a:pt x="154" y="128"/>
                  </a:lnTo>
                  <a:lnTo>
                    <a:pt x="152" y="133"/>
                  </a:lnTo>
                  <a:lnTo>
                    <a:pt x="152" y="141"/>
                  </a:lnTo>
                  <a:lnTo>
                    <a:pt x="149" y="149"/>
                  </a:lnTo>
                  <a:lnTo>
                    <a:pt x="147" y="160"/>
                  </a:lnTo>
                  <a:lnTo>
                    <a:pt x="145" y="164"/>
                  </a:lnTo>
                  <a:lnTo>
                    <a:pt x="143" y="169"/>
                  </a:lnTo>
                  <a:lnTo>
                    <a:pt x="141" y="175"/>
                  </a:lnTo>
                  <a:lnTo>
                    <a:pt x="139" y="181"/>
                  </a:lnTo>
                  <a:lnTo>
                    <a:pt x="135" y="188"/>
                  </a:lnTo>
                  <a:lnTo>
                    <a:pt x="130" y="198"/>
                  </a:lnTo>
                  <a:lnTo>
                    <a:pt x="124" y="208"/>
                  </a:lnTo>
                  <a:lnTo>
                    <a:pt x="120" y="215"/>
                  </a:lnTo>
                  <a:lnTo>
                    <a:pt x="116" y="221"/>
                  </a:lnTo>
                  <a:lnTo>
                    <a:pt x="113" y="227"/>
                  </a:lnTo>
                  <a:lnTo>
                    <a:pt x="111" y="230"/>
                  </a:lnTo>
                  <a:lnTo>
                    <a:pt x="111" y="232"/>
                  </a:lnTo>
                  <a:lnTo>
                    <a:pt x="109" y="230"/>
                  </a:lnTo>
                  <a:lnTo>
                    <a:pt x="105" y="228"/>
                  </a:lnTo>
                  <a:lnTo>
                    <a:pt x="97" y="223"/>
                  </a:lnTo>
                  <a:lnTo>
                    <a:pt x="88" y="219"/>
                  </a:lnTo>
                  <a:lnTo>
                    <a:pt x="82" y="215"/>
                  </a:lnTo>
                  <a:lnTo>
                    <a:pt x="78" y="211"/>
                  </a:lnTo>
                  <a:lnTo>
                    <a:pt x="73" y="208"/>
                  </a:lnTo>
                  <a:lnTo>
                    <a:pt x="67" y="206"/>
                  </a:lnTo>
                  <a:lnTo>
                    <a:pt x="61" y="200"/>
                  </a:lnTo>
                  <a:lnTo>
                    <a:pt x="55" y="198"/>
                  </a:lnTo>
                  <a:lnTo>
                    <a:pt x="50" y="194"/>
                  </a:lnTo>
                  <a:lnTo>
                    <a:pt x="46" y="192"/>
                  </a:lnTo>
                  <a:lnTo>
                    <a:pt x="36" y="183"/>
                  </a:lnTo>
                  <a:lnTo>
                    <a:pt x="27" y="177"/>
                  </a:lnTo>
                  <a:lnTo>
                    <a:pt x="19" y="169"/>
                  </a:lnTo>
                  <a:lnTo>
                    <a:pt x="14" y="164"/>
                  </a:lnTo>
                  <a:lnTo>
                    <a:pt x="8" y="158"/>
                  </a:lnTo>
                  <a:lnTo>
                    <a:pt x="4" y="156"/>
                  </a:lnTo>
                  <a:lnTo>
                    <a:pt x="0" y="152"/>
                  </a:lnTo>
                  <a:lnTo>
                    <a:pt x="0" y="150"/>
                  </a:lnTo>
                  <a:lnTo>
                    <a:pt x="4" y="149"/>
                  </a:lnTo>
                  <a:lnTo>
                    <a:pt x="10" y="141"/>
                  </a:lnTo>
                  <a:lnTo>
                    <a:pt x="16" y="135"/>
                  </a:lnTo>
                  <a:lnTo>
                    <a:pt x="19" y="130"/>
                  </a:lnTo>
                  <a:lnTo>
                    <a:pt x="21" y="124"/>
                  </a:lnTo>
                  <a:lnTo>
                    <a:pt x="25" y="118"/>
                  </a:lnTo>
                  <a:lnTo>
                    <a:pt x="29" y="114"/>
                  </a:lnTo>
                  <a:lnTo>
                    <a:pt x="33" y="107"/>
                  </a:lnTo>
                  <a:lnTo>
                    <a:pt x="36" y="101"/>
                  </a:lnTo>
                  <a:lnTo>
                    <a:pt x="40" y="95"/>
                  </a:lnTo>
                  <a:lnTo>
                    <a:pt x="44" y="90"/>
                  </a:lnTo>
                  <a:lnTo>
                    <a:pt x="46" y="80"/>
                  </a:lnTo>
                  <a:lnTo>
                    <a:pt x="48" y="73"/>
                  </a:lnTo>
                  <a:lnTo>
                    <a:pt x="50" y="65"/>
                  </a:lnTo>
                  <a:lnTo>
                    <a:pt x="52" y="57"/>
                  </a:lnTo>
                  <a:lnTo>
                    <a:pt x="54" y="50"/>
                  </a:lnTo>
                  <a:lnTo>
                    <a:pt x="55" y="42"/>
                  </a:lnTo>
                  <a:lnTo>
                    <a:pt x="57" y="35"/>
                  </a:lnTo>
                  <a:lnTo>
                    <a:pt x="59" y="29"/>
                  </a:lnTo>
                  <a:lnTo>
                    <a:pt x="59" y="23"/>
                  </a:lnTo>
                  <a:lnTo>
                    <a:pt x="61" y="17"/>
                  </a:lnTo>
                  <a:lnTo>
                    <a:pt x="61" y="12"/>
                  </a:lnTo>
                  <a:lnTo>
                    <a:pt x="63" y="8"/>
                  </a:lnTo>
                  <a:lnTo>
                    <a:pt x="63" y="2"/>
                  </a:lnTo>
                  <a:lnTo>
                    <a:pt x="65" y="0"/>
                  </a:lnTo>
                  <a:lnTo>
                    <a:pt x="65" y="0"/>
                  </a:lnTo>
                  <a:close/>
                </a:path>
              </a:pathLst>
            </a:custGeom>
            <a:solidFill>
              <a:srgbClr val="A3C9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36"/>
            <p:cNvSpPr>
              <a:spLocks/>
            </p:cNvSpPr>
            <p:nvPr/>
          </p:nvSpPr>
          <p:spPr bwMode="auto">
            <a:xfrm>
              <a:off x="180" y="1421"/>
              <a:ext cx="89" cy="72"/>
            </a:xfrm>
            <a:custGeom>
              <a:avLst/>
              <a:gdLst>
                <a:gd name="T0" fmla="*/ 50 w 179"/>
                <a:gd name="T1" fmla="*/ 7 h 144"/>
                <a:gd name="T2" fmla="*/ 59 w 179"/>
                <a:gd name="T3" fmla="*/ 7 h 144"/>
                <a:gd name="T4" fmla="*/ 70 w 179"/>
                <a:gd name="T5" fmla="*/ 5 h 144"/>
                <a:gd name="T6" fmla="*/ 80 w 179"/>
                <a:gd name="T7" fmla="*/ 5 h 144"/>
                <a:gd name="T8" fmla="*/ 91 w 179"/>
                <a:gd name="T9" fmla="*/ 5 h 144"/>
                <a:gd name="T10" fmla="*/ 103 w 179"/>
                <a:gd name="T11" fmla="*/ 5 h 144"/>
                <a:gd name="T12" fmla="*/ 114 w 179"/>
                <a:gd name="T13" fmla="*/ 3 h 144"/>
                <a:gd name="T14" fmla="*/ 126 w 179"/>
                <a:gd name="T15" fmla="*/ 3 h 144"/>
                <a:gd name="T16" fmla="*/ 139 w 179"/>
                <a:gd name="T17" fmla="*/ 2 h 144"/>
                <a:gd name="T18" fmla="*/ 150 w 179"/>
                <a:gd name="T19" fmla="*/ 2 h 144"/>
                <a:gd name="T20" fmla="*/ 164 w 179"/>
                <a:gd name="T21" fmla="*/ 2 h 144"/>
                <a:gd name="T22" fmla="*/ 177 w 179"/>
                <a:gd name="T23" fmla="*/ 0 h 144"/>
                <a:gd name="T24" fmla="*/ 177 w 179"/>
                <a:gd name="T25" fmla="*/ 2 h 144"/>
                <a:gd name="T26" fmla="*/ 171 w 179"/>
                <a:gd name="T27" fmla="*/ 13 h 144"/>
                <a:gd name="T28" fmla="*/ 164 w 179"/>
                <a:gd name="T29" fmla="*/ 26 h 144"/>
                <a:gd name="T30" fmla="*/ 158 w 179"/>
                <a:gd name="T31" fmla="*/ 40 h 144"/>
                <a:gd name="T32" fmla="*/ 152 w 179"/>
                <a:gd name="T33" fmla="*/ 51 h 144"/>
                <a:gd name="T34" fmla="*/ 146 w 179"/>
                <a:gd name="T35" fmla="*/ 66 h 144"/>
                <a:gd name="T36" fmla="*/ 141 w 179"/>
                <a:gd name="T37" fmla="*/ 80 h 144"/>
                <a:gd name="T38" fmla="*/ 135 w 179"/>
                <a:gd name="T39" fmla="*/ 91 h 144"/>
                <a:gd name="T40" fmla="*/ 129 w 179"/>
                <a:gd name="T41" fmla="*/ 104 h 144"/>
                <a:gd name="T42" fmla="*/ 124 w 179"/>
                <a:gd name="T43" fmla="*/ 116 h 144"/>
                <a:gd name="T44" fmla="*/ 116 w 179"/>
                <a:gd name="T45" fmla="*/ 129 h 144"/>
                <a:gd name="T46" fmla="*/ 112 w 179"/>
                <a:gd name="T47" fmla="*/ 142 h 144"/>
                <a:gd name="T48" fmla="*/ 110 w 179"/>
                <a:gd name="T49" fmla="*/ 144 h 144"/>
                <a:gd name="T50" fmla="*/ 101 w 179"/>
                <a:gd name="T51" fmla="*/ 144 h 144"/>
                <a:gd name="T52" fmla="*/ 84 w 179"/>
                <a:gd name="T53" fmla="*/ 144 h 144"/>
                <a:gd name="T54" fmla="*/ 65 w 179"/>
                <a:gd name="T55" fmla="*/ 144 h 144"/>
                <a:gd name="T56" fmla="*/ 50 w 179"/>
                <a:gd name="T57" fmla="*/ 142 h 144"/>
                <a:gd name="T58" fmla="*/ 38 w 179"/>
                <a:gd name="T59" fmla="*/ 140 h 144"/>
                <a:gd name="T60" fmla="*/ 25 w 179"/>
                <a:gd name="T61" fmla="*/ 137 h 144"/>
                <a:gd name="T62" fmla="*/ 10 w 179"/>
                <a:gd name="T63" fmla="*/ 133 h 144"/>
                <a:gd name="T64" fmla="*/ 0 w 179"/>
                <a:gd name="T65" fmla="*/ 131 h 144"/>
                <a:gd name="T66" fmla="*/ 2 w 179"/>
                <a:gd name="T67" fmla="*/ 125 h 144"/>
                <a:gd name="T68" fmla="*/ 8 w 179"/>
                <a:gd name="T69" fmla="*/ 108 h 144"/>
                <a:gd name="T70" fmla="*/ 10 w 179"/>
                <a:gd name="T71" fmla="*/ 99 h 144"/>
                <a:gd name="T72" fmla="*/ 15 w 179"/>
                <a:gd name="T73" fmla="*/ 87 h 144"/>
                <a:gd name="T74" fmla="*/ 19 w 179"/>
                <a:gd name="T75" fmla="*/ 76 h 144"/>
                <a:gd name="T76" fmla="*/ 25 w 179"/>
                <a:gd name="T77" fmla="*/ 64 h 144"/>
                <a:gd name="T78" fmla="*/ 29 w 179"/>
                <a:gd name="T79" fmla="*/ 53 h 144"/>
                <a:gd name="T80" fmla="*/ 32 w 179"/>
                <a:gd name="T81" fmla="*/ 42 h 144"/>
                <a:gd name="T82" fmla="*/ 40 w 179"/>
                <a:gd name="T83" fmla="*/ 24 h 144"/>
                <a:gd name="T84" fmla="*/ 48 w 179"/>
                <a:gd name="T85" fmla="*/ 11 h 144"/>
                <a:gd name="T86" fmla="*/ 50 w 179"/>
                <a:gd name="T87" fmla="*/ 7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79" h="144">
                  <a:moveTo>
                    <a:pt x="50" y="7"/>
                  </a:moveTo>
                  <a:lnTo>
                    <a:pt x="50" y="7"/>
                  </a:lnTo>
                  <a:lnTo>
                    <a:pt x="53" y="7"/>
                  </a:lnTo>
                  <a:lnTo>
                    <a:pt x="59" y="7"/>
                  </a:lnTo>
                  <a:lnTo>
                    <a:pt x="67" y="7"/>
                  </a:lnTo>
                  <a:lnTo>
                    <a:pt x="70" y="5"/>
                  </a:lnTo>
                  <a:lnTo>
                    <a:pt x="76" y="5"/>
                  </a:lnTo>
                  <a:lnTo>
                    <a:pt x="80" y="5"/>
                  </a:lnTo>
                  <a:lnTo>
                    <a:pt x="86" y="5"/>
                  </a:lnTo>
                  <a:lnTo>
                    <a:pt x="91" y="5"/>
                  </a:lnTo>
                  <a:lnTo>
                    <a:pt x="97" y="5"/>
                  </a:lnTo>
                  <a:lnTo>
                    <a:pt x="103" y="5"/>
                  </a:lnTo>
                  <a:lnTo>
                    <a:pt x="108" y="5"/>
                  </a:lnTo>
                  <a:lnTo>
                    <a:pt x="114" y="3"/>
                  </a:lnTo>
                  <a:lnTo>
                    <a:pt x="120" y="3"/>
                  </a:lnTo>
                  <a:lnTo>
                    <a:pt x="126" y="3"/>
                  </a:lnTo>
                  <a:lnTo>
                    <a:pt x="133" y="3"/>
                  </a:lnTo>
                  <a:lnTo>
                    <a:pt x="139" y="2"/>
                  </a:lnTo>
                  <a:lnTo>
                    <a:pt x="145" y="2"/>
                  </a:lnTo>
                  <a:lnTo>
                    <a:pt x="150" y="2"/>
                  </a:lnTo>
                  <a:lnTo>
                    <a:pt x="156" y="2"/>
                  </a:lnTo>
                  <a:lnTo>
                    <a:pt x="164" y="2"/>
                  </a:lnTo>
                  <a:lnTo>
                    <a:pt x="171" y="0"/>
                  </a:lnTo>
                  <a:lnTo>
                    <a:pt x="177" y="0"/>
                  </a:lnTo>
                  <a:lnTo>
                    <a:pt x="179" y="0"/>
                  </a:lnTo>
                  <a:lnTo>
                    <a:pt x="177" y="2"/>
                  </a:lnTo>
                  <a:lnTo>
                    <a:pt x="175" y="5"/>
                  </a:lnTo>
                  <a:lnTo>
                    <a:pt x="171" y="13"/>
                  </a:lnTo>
                  <a:lnTo>
                    <a:pt x="167" y="22"/>
                  </a:lnTo>
                  <a:lnTo>
                    <a:pt x="164" y="26"/>
                  </a:lnTo>
                  <a:lnTo>
                    <a:pt x="162" y="32"/>
                  </a:lnTo>
                  <a:lnTo>
                    <a:pt x="158" y="40"/>
                  </a:lnTo>
                  <a:lnTo>
                    <a:pt x="156" y="45"/>
                  </a:lnTo>
                  <a:lnTo>
                    <a:pt x="152" y="51"/>
                  </a:lnTo>
                  <a:lnTo>
                    <a:pt x="150" y="59"/>
                  </a:lnTo>
                  <a:lnTo>
                    <a:pt x="146" y="66"/>
                  </a:lnTo>
                  <a:lnTo>
                    <a:pt x="145" y="74"/>
                  </a:lnTo>
                  <a:lnTo>
                    <a:pt x="141" y="80"/>
                  </a:lnTo>
                  <a:lnTo>
                    <a:pt x="137" y="85"/>
                  </a:lnTo>
                  <a:lnTo>
                    <a:pt x="135" y="91"/>
                  </a:lnTo>
                  <a:lnTo>
                    <a:pt x="131" y="99"/>
                  </a:lnTo>
                  <a:lnTo>
                    <a:pt x="129" y="104"/>
                  </a:lnTo>
                  <a:lnTo>
                    <a:pt x="126" y="110"/>
                  </a:lnTo>
                  <a:lnTo>
                    <a:pt x="124" y="116"/>
                  </a:lnTo>
                  <a:lnTo>
                    <a:pt x="122" y="121"/>
                  </a:lnTo>
                  <a:lnTo>
                    <a:pt x="116" y="129"/>
                  </a:lnTo>
                  <a:lnTo>
                    <a:pt x="114" y="137"/>
                  </a:lnTo>
                  <a:lnTo>
                    <a:pt x="112" y="142"/>
                  </a:lnTo>
                  <a:lnTo>
                    <a:pt x="112" y="144"/>
                  </a:lnTo>
                  <a:lnTo>
                    <a:pt x="110" y="144"/>
                  </a:lnTo>
                  <a:lnTo>
                    <a:pt x="107" y="144"/>
                  </a:lnTo>
                  <a:lnTo>
                    <a:pt x="101" y="144"/>
                  </a:lnTo>
                  <a:lnTo>
                    <a:pt x="93" y="144"/>
                  </a:lnTo>
                  <a:lnTo>
                    <a:pt x="84" y="144"/>
                  </a:lnTo>
                  <a:lnTo>
                    <a:pt x="74" y="144"/>
                  </a:lnTo>
                  <a:lnTo>
                    <a:pt x="65" y="144"/>
                  </a:lnTo>
                  <a:lnTo>
                    <a:pt x="55" y="144"/>
                  </a:lnTo>
                  <a:lnTo>
                    <a:pt x="50" y="142"/>
                  </a:lnTo>
                  <a:lnTo>
                    <a:pt x="44" y="140"/>
                  </a:lnTo>
                  <a:lnTo>
                    <a:pt x="38" y="140"/>
                  </a:lnTo>
                  <a:lnTo>
                    <a:pt x="34" y="138"/>
                  </a:lnTo>
                  <a:lnTo>
                    <a:pt x="25" y="137"/>
                  </a:lnTo>
                  <a:lnTo>
                    <a:pt x="17" y="135"/>
                  </a:lnTo>
                  <a:lnTo>
                    <a:pt x="10" y="133"/>
                  </a:lnTo>
                  <a:lnTo>
                    <a:pt x="4" y="133"/>
                  </a:lnTo>
                  <a:lnTo>
                    <a:pt x="0" y="131"/>
                  </a:lnTo>
                  <a:lnTo>
                    <a:pt x="0" y="129"/>
                  </a:lnTo>
                  <a:lnTo>
                    <a:pt x="2" y="125"/>
                  </a:lnTo>
                  <a:lnTo>
                    <a:pt x="4" y="118"/>
                  </a:lnTo>
                  <a:lnTo>
                    <a:pt x="8" y="108"/>
                  </a:lnTo>
                  <a:lnTo>
                    <a:pt x="8" y="102"/>
                  </a:lnTo>
                  <a:lnTo>
                    <a:pt x="10" y="99"/>
                  </a:lnTo>
                  <a:lnTo>
                    <a:pt x="12" y="93"/>
                  </a:lnTo>
                  <a:lnTo>
                    <a:pt x="15" y="87"/>
                  </a:lnTo>
                  <a:lnTo>
                    <a:pt x="17" y="81"/>
                  </a:lnTo>
                  <a:lnTo>
                    <a:pt x="19" y="76"/>
                  </a:lnTo>
                  <a:lnTo>
                    <a:pt x="21" y="70"/>
                  </a:lnTo>
                  <a:lnTo>
                    <a:pt x="25" y="64"/>
                  </a:lnTo>
                  <a:lnTo>
                    <a:pt x="27" y="59"/>
                  </a:lnTo>
                  <a:lnTo>
                    <a:pt x="29" y="53"/>
                  </a:lnTo>
                  <a:lnTo>
                    <a:pt x="31" y="47"/>
                  </a:lnTo>
                  <a:lnTo>
                    <a:pt x="32" y="42"/>
                  </a:lnTo>
                  <a:lnTo>
                    <a:pt x="36" y="32"/>
                  </a:lnTo>
                  <a:lnTo>
                    <a:pt x="40" y="24"/>
                  </a:lnTo>
                  <a:lnTo>
                    <a:pt x="44" y="17"/>
                  </a:lnTo>
                  <a:lnTo>
                    <a:pt x="48" y="11"/>
                  </a:lnTo>
                  <a:lnTo>
                    <a:pt x="50" y="7"/>
                  </a:lnTo>
                  <a:lnTo>
                    <a:pt x="50" y="7"/>
                  </a:lnTo>
                  <a:lnTo>
                    <a:pt x="50" y="7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37"/>
            <p:cNvSpPr>
              <a:spLocks/>
            </p:cNvSpPr>
            <p:nvPr/>
          </p:nvSpPr>
          <p:spPr bwMode="auto">
            <a:xfrm>
              <a:off x="366" y="1459"/>
              <a:ext cx="61" cy="98"/>
            </a:xfrm>
            <a:custGeom>
              <a:avLst/>
              <a:gdLst>
                <a:gd name="T0" fmla="*/ 13 w 121"/>
                <a:gd name="T1" fmla="*/ 4 h 196"/>
                <a:gd name="T2" fmla="*/ 22 w 121"/>
                <a:gd name="T3" fmla="*/ 15 h 196"/>
                <a:gd name="T4" fmla="*/ 38 w 121"/>
                <a:gd name="T5" fmla="*/ 28 h 196"/>
                <a:gd name="T6" fmla="*/ 53 w 121"/>
                <a:gd name="T7" fmla="*/ 42 h 196"/>
                <a:gd name="T8" fmla="*/ 66 w 121"/>
                <a:gd name="T9" fmla="*/ 49 h 196"/>
                <a:gd name="T10" fmla="*/ 78 w 121"/>
                <a:gd name="T11" fmla="*/ 55 h 196"/>
                <a:gd name="T12" fmla="*/ 95 w 121"/>
                <a:gd name="T13" fmla="*/ 59 h 196"/>
                <a:gd name="T14" fmla="*/ 114 w 121"/>
                <a:gd name="T15" fmla="*/ 59 h 196"/>
                <a:gd name="T16" fmla="*/ 121 w 121"/>
                <a:gd name="T17" fmla="*/ 59 h 196"/>
                <a:gd name="T18" fmla="*/ 121 w 121"/>
                <a:gd name="T19" fmla="*/ 64 h 196"/>
                <a:gd name="T20" fmla="*/ 121 w 121"/>
                <a:gd name="T21" fmla="*/ 72 h 196"/>
                <a:gd name="T22" fmla="*/ 121 w 121"/>
                <a:gd name="T23" fmla="*/ 81 h 196"/>
                <a:gd name="T24" fmla="*/ 119 w 121"/>
                <a:gd name="T25" fmla="*/ 93 h 196"/>
                <a:gd name="T26" fmla="*/ 119 w 121"/>
                <a:gd name="T27" fmla="*/ 106 h 196"/>
                <a:gd name="T28" fmla="*/ 119 w 121"/>
                <a:gd name="T29" fmla="*/ 118 h 196"/>
                <a:gd name="T30" fmla="*/ 119 w 121"/>
                <a:gd name="T31" fmla="*/ 133 h 196"/>
                <a:gd name="T32" fmla="*/ 117 w 121"/>
                <a:gd name="T33" fmla="*/ 144 h 196"/>
                <a:gd name="T34" fmla="*/ 116 w 121"/>
                <a:gd name="T35" fmla="*/ 157 h 196"/>
                <a:gd name="T36" fmla="*/ 114 w 121"/>
                <a:gd name="T37" fmla="*/ 167 h 196"/>
                <a:gd name="T38" fmla="*/ 112 w 121"/>
                <a:gd name="T39" fmla="*/ 176 h 196"/>
                <a:gd name="T40" fmla="*/ 108 w 121"/>
                <a:gd name="T41" fmla="*/ 190 h 196"/>
                <a:gd name="T42" fmla="*/ 106 w 121"/>
                <a:gd name="T43" fmla="*/ 196 h 196"/>
                <a:gd name="T44" fmla="*/ 100 w 121"/>
                <a:gd name="T45" fmla="*/ 196 h 196"/>
                <a:gd name="T46" fmla="*/ 85 w 121"/>
                <a:gd name="T47" fmla="*/ 196 h 196"/>
                <a:gd name="T48" fmla="*/ 76 w 121"/>
                <a:gd name="T49" fmla="*/ 194 h 196"/>
                <a:gd name="T50" fmla="*/ 64 w 121"/>
                <a:gd name="T51" fmla="*/ 192 h 196"/>
                <a:gd name="T52" fmla="*/ 55 w 121"/>
                <a:gd name="T53" fmla="*/ 190 h 196"/>
                <a:gd name="T54" fmla="*/ 43 w 121"/>
                <a:gd name="T55" fmla="*/ 188 h 196"/>
                <a:gd name="T56" fmla="*/ 34 w 121"/>
                <a:gd name="T57" fmla="*/ 184 h 196"/>
                <a:gd name="T58" fmla="*/ 24 w 121"/>
                <a:gd name="T59" fmla="*/ 180 h 196"/>
                <a:gd name="T60" fmla="*/ 11 w 121"/>
                <a:gd name="T61" fmla="*/ 173 h 196"/>
                <a:gd name="T62" fmla="*/ 2 w 121"/>
                <a:gd name="T63" fmla="*/ 165 h 196"/>
                <a:gd name="T64" fmla="*/ 0 w 121"/>
                <a:gd name="T65" fmla="*/ 161 h 196"/>
                <a:gd name="T66" fmla="*/ 2 w 121"/>
                <a:gd name="T67" fmla="*/ 148 h 196"/>
                <a:gd name="T68" fmla="*/ 5 w 121"/>
                <a:gd name="T69" fmla="*/ 135 h 196"/>
                <a:gd name="T70" fmla="*/ 7 w 121"/>
                <a:gd name="T71" fmla="*/ 121 h 196"/>
                <a:gd name="T72" fmla="*/ 9 w 121"/>
                <a:gd name="T73" fmla="*/ 108 h 196"/>
                <a:gd name="T74" fmla="*/ 11 w 121"/>
                <a:gd name="T75" fmla="*/ 95 h 196"/>
                <a:gd name="T76" fmla="*/ 13 w 121"/>
                <a:gd name="T77" fmla="*/ 80 h 196"/>
                <a:gd name="T78" fmla="*/ 13 w 121"/>
                <a:gd name="T79" fmla="*/ 64 h 196"/>
                <a:gd name="T80" fmla="*/ 11 w 121"/>
                <a:gd name="T81" fmla="*/ 47 h 196"/>
                <a:gd name="T82" fmla="*/ 11 w 121"/>
                <a:gd name="T83" fmla="*/ 34 h 196"/>
                <a:gd name="T84" fmla="*/ 11 w 121"/>
                <a:gd name="T85" fmla="*/ 21 h 196"/>
                <a:gd name="T86" fmla="*/ 9 w 121"/>
                <a:gd name="T87" fmla="*/ 9 h 196"/>
                <a:gd name="T88" fmla="*/ 9 w 121"/>
                <a:gd name="T89" fmla="*/ 2 h 196"/>
                <a:gd name="T90" fmla="*/ 9 w 121"/>
                <a:gd name="T91" fmla="*/ 0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121" h="196">
                  <a:moveTo>
                    <a:pt x="9" y="0"/>
                  </a:moveTo>
                  <a:lnTo>
                    <a:pt x="13" y="4"/>
                  </a:lnTo>
                  <a:lnTo>
                    <a:pt x="17" y="7"/>
                  </a:lnTo>
                  <a:lnTo>
                    <a:pt x="22" y="15"/>
                  </a:lnTo>
                  <a:lnTo>
                    <a:pt x="30" y="21"/>
                  </a:lnTo>
                  <a:lnTo>
                    <a:pt x="38" y="28"/>
                  </a:lnTo>
                  <a:lnTo>
                    <a:pt x="45" y="34"/>
                  </a:lnTo>
                  <a:lnTo>
                    <a:pt x="53" y="42"/>
                  </a:lnTo>
                  <a:lnTo>
                    <a:pt x="59" y="45"/>
                  </a:lnTo>
                  <a:lnTo>
                    <a:pt x="66" y="49"/>
                  </a:lnTo>
                  <a:lnTo>
                    <a:pt x="72" y="51"/>
                  </a:lnTo>
                  <a:lnTo>
                    <a:pt x="78" y="55"/>
                  </a:lnTo>
                  <a:lnTo>
                    <a:pt x="85" y="57"/>
                  </a:lnTo>
                  <a:lnTo>
                    <a:pt x="95" y="59"/>
                  </a:lnTo>
                  <a:lnTo>
                    <a:pt x="104" y="59"/>
                  </a:lnTo>
                  <a:lnTo>
                    <a:pt x="114" y="59"/>
                  </a:lnTo>
                  <a:lnTo>
                    <a:pt x="119" y="59"/>
                  </a:lnTo>
                  <a:lnTo>
                    <a:pt x="121" y="59"/>
                  </a:lnTo>
                  <a:lnTo>
                    <a:pt x="121" y="59"/>
                  </a:lnTo>
                  <a:lnTo>
                    <a:pt x="121" y="64"/>
                  </a:lnTo>
                  <a:lnTo>
                    <a:pt x="121" y="66"/>
                  </a:lnTo>
                  <a:lnTo>
                    <a:pt x="121" y="72"/>
                  </a:lnTo>
                  <a:lnTo>
                    <a:pt x="121" y="76"/>
                  </a:lnTo>
                  <a:lnTo>
                    <a:pt x="121" y="81"/>
                  </a:lnTo>
                  <a:lnTo>
                    <a:pt x="119" y="87"/>
                  </a:lnTo>
                  <a:lnTo>
                    <a:pt x="119" y="93"/>
                  </a:lnTo>
                  <a:lnTo>
                    <a:pt x="119" y="99"/>
                  </a:lnTo>
                  <a:lnTo>
                    <a:pt x="119" y="106"/>
                  </a:lnTo>
                  <a:lnTo>
                    <a:pt x="119" y="112"/>
                  </a:lnTo>
                  <a:lnTo>
                    <a:pt x="119" y="118"/>
                  </a:lnTo>
                  <a:lnTo>
                    <a:pt x="119" y="125"/>
                  </a:lnTo>
                  <a:lnTo>
                    <a:pt x="119" y="133"/>
                  </a:lnTo>
                  <a:lnTo>
                    <a:pt x="117" y="138"/>
                  </a:lnTo>
                  <a:lnTo>
                    <a:pt x="117" y="144"/>
                  </a:lnTo>
                  <a:lnTo>
                    <a:pt x="116" y="150"/>
                  </a:lnTo>
                  <a:lnTo>
                    <a:pt x="116" y="157"/>
                  </a:lnTo>
                  <a:lnTo>
                    <a:pt x="114" y="161"/>
                  </a:lnTo>
                  <a:lnTo>
                    <a:pt x="114" y="167"/>
                  </a:lnTo>
                  <a:lnTo>
                    <a:pt x="112" y="173"/>
                  </a:lnTo>
                  <a:lnTo>
                    <a:pt x="112" y="176"/>
                  </a:lnTo>
                  <a:lnTo>
                    <a:pt x="110" y="184"/>
                  </a:lnTo>
                  <a:lnTo>
                    <a:pt x="108" y="190"/>
                  </a:lnTo>
                  <a:lnTo>
                    <a:pt x="106" y="194"/>
                  </a:lnTo>
                  <a:lnTo>
                    <a:pt x="106" y="196"/>
                  </a:lnTo>
                  <a:lnTo>
                    <a:pt x="104" y="196"/>
                  </a:lnTo>
                  <a:lnTo>
                    <a:pt x="100" y="196"/>
                  </a:lnTo>
                  <a:lnTo>
                    <a:pt x="93" y="196"/>
                  </a:lnTo>
                  <a:lnTo>
                    <a:pt x="85" y="196"/>
                  </a:lnTo>
                  <a:lnTo>
                    <a:pt x="79" y="194"/>
                  </a:lnTo>
                  <a:lnTo>
                    <a:pt x="76" y="194"/>
                  </a:lnTo>
                  <a:lnTo>
                    <a:pt x="70" y="192"/>
                  </a:lnTo>
                  <a:lnTo>
                    <a:pt x="64" y="192"/>
                  </a:lnTo>
                  <a:lnTo>
                    <a:pt x="59" y="192"/>
                  </a:lnTo>
                  <a:lnTo>
                    <a:pt x="55" y="190"/>
                  </a:lnTo>
                  <a:lnTo>
                    <a:pt x="49" y="190"/>
                  </a:lnTo>
                  <a:lnTo>
                    <a:pt x="43" y="188"/>
                  </a:lnTo>
                  <a:lnTo>
                    <a:pt x="38" y="186"/>
                  </a:lnTo>
                  <a:lnTo>
                    <a:pt x="34" y="184"/>
                  </a:lnTo>
                  <a:lnTo>
                    <a:pt x="28" y="182"/>
                  </a:lnTo>
                  <a:lnTo>
                    <a:pt x="24" y="180"/>
                  </a:lnTo>
                  <a:lnTo>
                    <a:pt x="17" y="176"/>
                  </a:lnTo>
                  <a:lnTo>
                    <a:pt x="11" y="173"/>
                  </a:lnTo>
                  <a:lnTo>
                    <a:pt x="5" y="169"/>
                  </a:lnTo>
                  <a:lnTo>
                    <a:pt x="2" y="165"/>
                  </a:lnTo>
                  <a:lnTo>
                    <a:pt x="0" y="163"/>
                  </a:lnTo>
                  <a:lnTo>
                    <a:pt x="0" y="161"/>
                  </a:lnTo>
                  <a:lnTo>
                    <a:pt x="0" y="156"/>
                  </a:lnTo>
                  <a:lnTo>
                    <a:pt x="2" y="148"/>
                  </a:lnTo>
                  <a:lnTo>
                    <a:pt x="5" y="140"/>
                  </a:lnTo>
                  <a:lnTo>
                    <a:pt x="5" y="135"/>
                  </a:lnTo>
                  <a:lnTo>
                    <a:pt x="7" y="129"/>
                  </a:lnTo>
                  <a:lnTo>
                    <a:pt x="7" y="121"/>
                  </a:lnTo>
                  <a:lnTo>
                    <a:pt x="9" y="116"/>
                  </a:lnTo>
                  <a:lnTo>
                    <a:pt x="9" y="108"/>
                  </a:lnTo>
                  <a:lnTo>
                    <a:pt x="11" y="102"/>
                  </a:lnTo>
                  <a:lnTo>
                    <a:pt x="11" y="95"/>
                  </a:lnTo>
                  <a:lnTo>
                    <a:pt x="13" y="89"/>
                  </a:lnTo>
                  <a:lnTo>
                    <a:pt x="13" y="80"/>
                  </a:lnTo>
                  <a:lnTo>
                    <a:pt x="13" y="72"/>
                  </a:lnTo>
                  <a:lnTo>
                    <a:pt x="13" y="64"/>
                  </a:lnTo>
                  <a:lnTo>
                    <a:pt x="13" y="57"/>
                  </a:lnTo>
                  <a:lnTo>
                    <a:pt x="11" y="47"/>
                  </a:lnTo>
                  <a:lnTo>
                    <a:pt x="11" y="40"/>
                  </a:lnTo>
                  <a:lnTo>
                    <a:pt x="11" y="34"/>
                  </a:lnTo>
                  <a:lnTo>
                    <a:pt x="11" y="28"/>
                  </a:lnTo>
                  <a:lnTo>
                    <a:pt x="11" y="21"/>
                  </a:lnTo>
                  <a:lnTo>
                    <a:pt x="9" y="15"/>
                  </a:lnTo>
                  <a:lnTo>
                    <a:pt x="9" y="9"/>
                  </a:lnTo>
                  <a:lnTo>
                    <a:pt x="9" y="7"/>
                  </a:lnTo>
                  <a:lnTo>
                    <a:pt x="9" y="2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38"/>
            <p:cNvSpPr>
              <a:spLocks/>
            </p:cNvSpPr>
            <p:nvPr/>
          </p:nvSpPr>
          <p:spPr bwMode="auto">
            <a:xfrm>
              <a:off x="526" y="1474"/>
              <a:ext cx="53" cy="50"/>
            </a:xfrm>
            <a:custGeom>
              <a:avLst/>
              <a:gdLst>
                <a:gd name="T0" fmla="*/ 0 w 104"/>
                <a:gd name="T1" fmla="*/ 91 h 101"/>
                <a:gd name="T2" fmla="*/ 57 w 104"/>
                <a:gd name="T3" fmla="*/ 0 h 101"/>
                <a:gd name="T4" fmla="*/ 104 w 104"/>
                <a:gd name="T5" fmla="*/ 99 h 101"/>
                <a:gd name="T6" fmla="*/ 102 w 104"/>
                <a:gd name="T7" fmla="*/ 99 h 101"/>
                <a:gd name="T8" fmla="*/ 99 w 104"/>
                <a:gd name="T9" fmla="*/ 99 h 101"/>
                <a:gd name="T10" fmla="*/ 95 w 104"/>
                <a:gd name="T11" fmla="*/ 99 h 101"/>
                <a:gd name="T12" fmla="*/ 89 w 104"/>
                <a:gd name="T13" fmla="*/ 101 h 101"/>
                <a:gd name="T14" fmla="*/ 80 w 104"/>
                <a:gd name="T15" fmla="*/ 101 h 101"/>
                <a:gd name="T16" fmla="*/ 72 w 104"/>
                <a:gd name="T17" fmla="*/ 101 h 101"/>
                <a:gd name="T18" fmla="*/ 63 w 104"/>
                <a:gd name="T19" fmla="*/ 101 h 101"/>
                <a:gd name="T20" fmla="*/ 53 w 104"/>
                <a:gd name="T21" fmla="*/ 101 h 101"/>
                <a:gd name="T22" fmla="*/ 42 w 104"/>
                <a:gd name="T23" fmla="*/ 99 h 101"/>
                <a:gd name="T24" fmla="*/ 32 w 104"/>
                <a:gd name="T25" fmla="*/ 97 h 101"/>
                <a:gd name="T26" fmla="*/ 23 w 104"/>
                <a:gd name="T27" fmla="*/ 95 h 101"/>
                <a:gd name="T28" fmla="*/ 15 w 104"/>
                <a:gd name="T29" fmla="*/ 95 h 101"/>
                <a:gd name="T30" fmla="*/ 7 w 104"/>
                <a:gd name="T31" fmla="*/ 93 h 101"/>
                <a:gd name="T32" fmla="*/ 4 w 104"/>
                <a:gd name="T33" fmla="*/ 91 h 101"/>
                <a:gd name="T34" fmla="*/ 0 w 104"/>
                <a:gd name="T35" fmla="*/ 91 h 101"/>
                <a:gd name="T36" fmla="*/ 0 w 104"/>
                <a:gd name="T37" fmla="*/ 91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4" h="101">
                  <a:moveTo>
                    <a:pt x="0" y="91"/>
                  </a:moveTo>
                  <a:lnTo>
                    <a:pt x="57" y="0"/>
                  </a:lnTo>
                  <a:lnTo>
                    <a:pt x="104" y="99"/>
                  </a:lnTo>
                  <a:lnTo>
                    <a:pt x="102" y="99"/>
                  </a:lnTo>
                  <a:lnTo>
                    <a:pt x="99" y="99"/>
                  </a:lnTo>
                  <a:lnTo>
                    <a:pt x="95" y="99"/>
                  </a:lnTo>
                  <a:lnTo>
                    <a:pt x="89" y="101"/>
                  </a:lnTo>
                  <a:lnTo>
                    <a:pt x="80" y="101"/>
                  </a:lnTo>
                  <a:lnTo>
                    <a:pt x="72" y="101"/>
                  </a:lnTo>
                  <a:lnTo>
                    <a:pt x="63" y="101"/>
                  </a:lnTo>
                  <a:lnTo>
                    <a:pt x="53" y="101"/>
                  </a:lnTo>
                  <a:lnTo>
                    <a:pt x="42" y="99"/>
                  </a:lnTo>
                  <a:lnTo>
                    <a:pt x="32" y="97"/>
                  </a:lnTo>
                  <a:lnTo>
                    <a:pt x="23" y="95"/>
                  </a:lnTo>
                  <a:lnTo>
                    <a:pt x="15" y="95"/>
                  </a:lnTo>
                  <a:lnTo>
                    <a:pt x="7" y="93"/>
                  </a:lnTo>
                  <a:lnTo>
                    <a:pt x="4" y="91"/>
                  </a:lnTo>
                  <a:lnTo>
                    <a:pt x="0" y="91"/>
                  </a:lnTo>
                  <a:lnTo>
                    <a:pt x="0" y="91"/>
                  </a:lnTo>
                  <a:close/>
                </a:path>
              </a:pathLst>
            </a:custGeom>
            <a:solidFill>
              <a:srgbClr val="9999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pic>
        <p:nvPicPr>
          <p:cNvPr id="4135" name="Picture 39" descr="C:\Users\radoslav.pekny\AppData\Local\Microsoft\Windows\Temporary Internet Files\Content.IE5\07SYGYF7\MC90023218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68424" y="1284657"/>
            <a:ext cx="1875576" cy="1782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radoslav.pekny\AppData\Local\Microsoft\Windows\Temporary Internet Files\Content.IE5\07SYGYF7\MC900425922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702" y="1733550"/>
            <a:ext cx="3620054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adoslav.pekny\AppData\Local\Microsoft\Windows\Temporary Internet Files\Content.IE5\4FHQ82KX\MC900425918[2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724" y="2945606"/>
            <a:ext cx="1989225" cy="366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radoslav.pekny\AppData\Local\Microsoft\Windows\Temporary Internet Files\Content.IE5\07SYGYF7\MC9002122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509120"/>
            <a:ext cx="3384376" cy="2103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radoslav.pekny\AppData\Local\Microsoft\Windows\Temporary Internet Files\Content.IE5\ZPCSRFQU\MC90023143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881" y="3452648"/>
            <a:ext cx="3508016" cy="3405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91096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radoslav.pekny\AppData\Local\Microsoft\Windows\Temporary Internet Files\Content.IE5\4FHQ82KX\MP90040060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3" r="25025"/>
          <a:stretch/>
        </p:blipFill>
        <p:spPr bwMode="auto">
          <a:xfrm>
            <a:off x="7124573" y="4863333"/>
            <a:ext cx="1805152" cy="187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adoslav.pekny\AppData\Local\Microsoft\Windows\Temporary Internet Files\Content.IE5\1K96YH8U\MP900387854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93" r="11954"/>
          <a:stretch/>
        </p:blipFill>
        <p:spPr bwMode="auto">
          <a:xfrm>
            <a:off x="-61806" y="2796953"/>
            <a:ext cx="2315372" cy="299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adoslav.pekny\AppData\Local\Microsoft\Windows\Temporary Internet Files\Content.IE5\ZPCSRFQU\MC90044178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4470">
            <a:off x="157326" y="5075081"/>
            <a:ext cx="2067494" cy="206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adoslav.pekny\AppData\Local\Microsoft\Windows\Temporary Internet Files\Content.IE5\07SYGYF7\MC900441782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91293">
            <a:off x="6744534" y="-114129"/>
            <a:ext cx="2018407" cy="201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 rot="19305698">
            <a:off x="7136199" y="1412393"/>
            <a:ext cx="1851381" cy="2085075"/>
            <a:chOff x="3249907" y="3809492"/>
            <a:chExt cx="2935783" cy="3432775"/>
          </a:xfrm>
        </p:grpSpPr>
        <p:pic>
          <p:nvPicPr>
            <p:cNvPr id="1042" name="Picture 18" descr="C:\Users\radoslav.pekny\AppData\Local\Microsoft\Windows\Temporary Internet Files\Content.IE5\1K96YH8U\MC900441744[1].pn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034873">
              <a:off x="3442490" y="4499067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4" name="Picture 20" descr="C:\Users\radoslav.pekny\AppData\Local\Microsoft\Windows\Temporary Internet Files\Content.IE5\07SYGYF7\MC900335751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9907" y="3809492"/>
              <a:ext cx="2168805" cy="2215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6" name="Picture 22" descr="C:\Users\radoslav.pekny\AppData\Local\Microsoft\Windows\Temporary Internet Files\Content.IE5\1K96YH8U\MC90019342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7" y="1758134"/>
            <a:ext cx="2270084" cy="18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963533" y="2503363"/>
            <a:ext cx="3141566" cy="403187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ZELÍ</a:t>
            </a:r>
          </a:p>
          <a:p>
            <a:r>
              <a:rPr lang="cs-CZ" sz="3200" dirty="0" smtClean="0"/>
              <a:t>         HRUŠKY</a:t>
            </a:r>
          </a:p>
          <a:p>
            <a:r>
              <a:rPr lang="cs-CZ" sz="3200" dirty="0" smtClean="0"/>
              <a:t>          RAJČE</a:t>
            </a:r>
          </a:p>
          <a:p>
            <a:r>
              <a:rPr lang="cs-CZ" sz="3200" dirty="0" smtClean="0"/>
              <a:t>         MRKEV</a:t>
            </a:r>
          </a:p>
          <a:p>
            <a:r>
              <a:rPr lang="cs-CZ" sz="3200" dirty="0" smtClean="0"/>
              <a:t>      BRAMBORY</a:t>
            </a:r>
          </a:p>
          <a:p>
            <a:r>
              <a:rPr lang="cs-CZ" sz="3200" dirty="0" smtClean="0"/>
              <a:t>HROZNOVÉ  VÍNO</a:t>
            </a:r>
          </a:p>
          <a:p>
            <a:r>
              <a:rPr lang="cs-CZ" sz="3200" dirty="0" smtClean="0"/>
              <a:t>        PAPRIKA</a:t>
            </a:r>
          </a:p>
          <a:p>
            <a:r>
              <a:rPr lang="cs-CZ" sz="3200" dirty="0" smtClean="0"/>
              <a:t>         JABLKO</a:t>
            </a:r>
            <a:endParaRPr lang="cs-CZ" sz="3200" dirty="0"/>
          </a:p>
        </p:txBody>
      </p:sp>
      <p:pic>
        <p:nvPicPr>
          <p:cNvPr id="3075" name="Picture 3" descr="C:\Users\radoslav.pekny\AppData\Local\Microsoft\Windows\Temporary Internet Files\Content.IE5\1K96YH8U\MC90043612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321" y="5560480"/>
            <a:ext cx="1222446" cy="127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radoslav.pekny\AppData\Local\Microsoft\Windows\Temporary Internet Files\Content.IE5\4FHQ82KX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4560" y="1684330"/>
            <a:ext cx="1041078" cy="1260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98837" y="0"/>
            <a:ext cx="566691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</a:t>
            </a:r>
            <a:r>
              <a:rPr lang="cs-CZ" sz="2800" dirty="0" smtClean="0">
                <a:solidFill>
                  <a:srgbClr val="7030A0"/>
                </a:solidFill>
              </a:rPr>
              <a:t>Co můžeme sklízet na podzim </a:t>
            </a:r>
          </a:p>
          <a:p>
            <a:r>
              <a:rPr lang="cs-CZ" sz="2800" dirty="0">
                <a:solidFill>
                  <a:srgbClr val="7030A0"/>
                </a:solidFill>
              </a:rPr>
              <a:t> </a:t>
            </a:r>
            <a:r>
              <a:rPr lang="cs-CZ" sz="2800" dirty="0" smtClean="0">
                <a:solidFill>
                  <a:srgbClr val="7030A0"/>
                </a:solidFill>
              </a:rPr>
              <a:t>               na zahradě a v sadu?</a:t>
            </a:r>
            <a:endParaRPr lang="cs-CZ" sz="2800" dirty="0">
              <a:solidFill>
                <a:srgbClr val="7030A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-294019" y="-286811"/>
            <a:ext cx="2547585" cy="2171074"/>
            <a:chOff x="-324544" y="908720"/>
            <a:chExt cx="4229077" cy="3530177"/>
          </a:xfrm>
        </p:grpSpPr>
        <p:pic>
          <p:nvPicPr>
            <p:cNvPr id="1026" name="Picture 2" descr="C:\Users\radoslav.pekny\AppData\Local\Microsoft\Windows\Temporary Internet Files\Content.IE5\07SYGYF7\MP900402269[1].jpg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24154" b="74439" l="15037" r="9055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97" t="17868" b="19275"/>
            <a:stretch/>
          </p:blipFill>
          <p:spPr bwMode="auto">
            <a:xfrm>
              <a:off x="-324544" y="908720"/>
              <a:ext cx="3330918" cy="3325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radoslav.pekny\AppData\Local\Microsoft\Windows\Temporary Internet Files\Content.IE5\ZPCSRFQU\MP900403150[1].jpg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BEBA8EAE-BF5A-486C-A8C5-ECC9F3942E4B}">
                  <a14:imgProps xmlns:a14="http://schemas.microsoft.com/office/drawing/2010/main">
                    <a14:imgLayer r:embed="rId15">
                      <a14:imgEffect>
                        <a14:backgroundRemoval t="10000" b="90000" l="30515" r="7352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139" r="21098"/>
            <a:stretch/>
          </p:blipFill>
          <p:spPr bwMode="auto">
            <a:xfrm rot="3843078">
              <a:off x="1323574" y="1857938"/>
              <a:ext cx="2299854" cy="2862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8" name="TextovéPole 7"/>
          <p:cNvSpPr txBox="1"/>
          <p:nvPr/>
        </p:nvSpPr>
        <p:spPr>
          <a:xfrm>
            <a:off x="1907704" y="912962"/>
            <a:ext cx="549804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Pojmenujte jednotlivé druhy ovoce nebo zeleniny,</a:t>
            </a:r>
          </a:p>
          <a:p>
            <a:r>
              <a:rPr lang="cs-CZ" sz="2000" b="1" dirty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         - spojte správně název plodiny s obrázkem.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22" name="Picture 2" descr="C:\Users\radoslav.pekny\AppData\Local\Microsoft\Windows\Temporary Internet Files\Content.IE5\4FHQ82KX\MC90043440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111" y="1717533"/>
            <a:ext cx="1041078" cy="1260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Group 5"/>
          <p:cNvGrpSpPr>
            <a:grpSpLocks noChangeAspect="1"/>
          </p:cNvGrpSpPr>
          <p:nvPr/>
        </p:nvGrpSpPr>
        <p:grpSpPr bwMode="auto">
          <a:xfrm>
            <a:off x="6983413" y="3149600"/>
            <a:ext cx="1835150" cy="1512888"/>
            <a:chOff x="4399" y="1984"/>
            <a:chExt cx="1156" cy="953"/>
          </a:xfrm>
        </p:grpSpPr>
        <p:sp>
          <p:nvSpPr>
            <p:cNvPr id="6" name="AutoShape 4"/>
            <p:cNvSpPr>
              <a:spLocks noChangeAspect="1" noChangeArrowheads="1" noTextEdit="1"/>
            </p:cNvSpPr>
            <p:nvPr/>
          </p:nvSpPr>
          <p:spPr bwMode="auto">
            <a:xfrm>
              <a:off x="4399" y="1984"/>
              <a:ext cx="1156" cy="9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7"/>
            <p:cNvSpPr>
              <a:spLocks/>
            </p:cNvSpPr>
            <p:nvPr/>
          </p:nvSpPr>
          <p:spPr bwMode="auto">
            <a:xfrm>
              <a:off x="5038" y="2649"/>
              <a:ext cx="290" cy="276"/>
            </a:xfrm>
            <a:custGeom>
              <a:avLst/>
              <a:gdLst>
                <a:gd name="T0" fmla="*/ 580 w 580"/>
                <a:gd name="T1" fmla="*/ 544 h 552"/>
                <a:gd name="T2" fmla="*/ 580 w 580"/>
                <a:gd name="T3" fmla="*/ 460 h 552"/>
                <a:gd name="T4" fmla="*/ 574 w 580"/>
                <a:gd name="T5" fmla="*/ 411 h 552"/>
                <a:gd name="T6" fmla="*/ 570 w 580"/>
                <a:gd name="T7" fmla="*/ 387 h 552"/>
                <a:gd name="T8" fmla="*/ 571 w 580"/>
                <a:gd name="T9" fmla="*/ 377 h 552"/>
                <a:gd name="T10" fmla="*/ 555 w 580"/>
                <a:gd name="T11" fmla="*/ 317 h 552"/>
                <a:gd name="T12" fmla="*/ 546 w 580"/>
                <a:gd name="T13" fmla="*/ 282 h 552"/>
                <a:gd name="T14" fmla="*/ 538 w 580"/>
                <a:gd name="T15" fmla="*/ 250 h 552"/>
                <a:gd name="T16" fmla="*/ 530 w 580"/>
                <a:gd name="T17" fmla="*/ 222 h 552"/>
                <a:gd name="T18" fmla="*/ 522 w 580"/>
                <a:gd name="T19" fmla="*/ 196 h 552"/>
                <a:gd name="T20" fmla="*/ 513 w 580"/>
                <a:gd name="T21" fmla="*/ 172 h 552"/>
                <a:gd name="T22" fmla="*/ 504 w 580"/>
                <a:gd name="T23" fmla="*/ 151 h 552"/>
                <a:gd name="T24" fmla="*/ 493 w 580"/>
                <a:gd name="T25" fmla="*/ 130 h 552"/>
                <a:gd name="T26" fmla="*/ 482 w 580"/>
                <a:gd name="T27" fmla="*/ 113 h 552"/>
                <a:gd name="T28" fmla="*/ 468 w 580"/>
                <a:gd name="T29" fmla="*/ 95 h 552"/>
                <a:gd name="T30" fmla="*/ 452 w 580"/>
                <a:gd name="T31" fmla="*/ 80 h 552"/>
                <a:gd name="T32" fmla="*/ 434 w 580"/>
                <a:gd name="T33" fmla="*/ 66 h 552"/>
                <a:gd name="T34" fmla="*/ 413 w 580"/>
                <a:gd name="T35" fmla="*/ 52 h 552"/>
                <a:gd name="T36" fmla="*/ 389 w 580"/>
                <a:gd name="T37" fmla="*/ 39 h 552"/>
                <a:gd name="T38" fmla="*/ 361 w 580"/>
                <a:gd name="T39" fmla="*/ 26 h 552"/>
                <a:gd name="T40" fmla="*/ 330 w 580"/>
                <a:gd name="T41" fmla="*/ 12 h 552"/>
                <a:gd name="T42" fmla="*/ 294 w 580"/>
                <a:gd name="T43" fmla="*/ 0 h 552"/>
                <a:gd name="T44" fmla="*/ 208 w 580"/>
                <a:gd name="T45" fmla="*/ 12 h 552"/>
                <a:gd name="T46" fmla="*/ 178 w 580"/>
                <a:gd name="T47" fmla="*/ 27 h 552"/>
                <a:gd name="T48" fmla="*/ 152 w 580"/>
                <a:gd name="T49" fmla="*/ 48 h 552"/>
                <a:gd name="T50" fmla="*/ 129 w 580"/>
                <a:gd name="T51" fmla="*/ 74 h 552"/>
                <a:gd name="T52" fmla="*/ 109 w 580"/>
                <a:gd name="T53" fmla="*/ 101 h 552"/>
                <a:gd name="T54" fmla="*/ 91 w 580"/>
                <a:gd name="T55" fmla="*/ 132 h 552"/>
                <a:gd name="T56" fmla="*/ 76 w 580"/>
                <a:gd name="T57" fmla="*/ 162 h 552"/>
                <a:gd name="T58" fmla="*/ 64 w 580"/>
                <a:gd name="T59" fmla="*/ 193 h 552"/>
                <a:gd name="T60" fmla="*/ 53 w 580"/>
                <a:gd name="T61" fmla="*/ 221 h 552"/>
                <a:gd name="T62" fmla="*/ 45 w 580"/>
                <a:gd name="T63" fmla="*/ 248 h 552"/>
                <a:gd name="T64" fmla="*/ 38 w 580"/>
                <a:gd name="T65" fmla="*/ 268 h 552"/>
                <a:gd name="T66" fmla="*/ 32 w 580"/>
                <a:gd name="T67" fmla="*/ 284 h 552"/>
                <a:gd name="T68" fmla="*/ 28 w 580"/>
                <a:gd name="T69" fmla="*/ 294 h 552"/>
                <a:gd name="T70" fmla="*/ 26 w 580"/>
                <a:gd name="T71" fmla="*/ 296 h 552"/>
                <a:gd name="T72" fmla="*/ 23 w 580"/>
                <a:gd name="T73" fmla="*/ 288 h 552"/>
                <a:gd name="T74" fmla="*/ 22 w 580"/>
                <a:gd name="T75" fmla="*/ 271 h 552"/>
                <a:gd name="T76" fmla="*/ 21 w 580"/>
                <a:gd name="T77" fmla="*/ 241 h 552"/>
                <a:gd name="T78" fmla="*/ 21 w 580"/>
                <a:gd name="T79" fmla="*/ 283 h 552"/>
                <a:gd name="T80" fmla="*/ 15 w 580"/>
                <a:gd name="T81" fmla="*/ 333 h 552"/>
                <a:gd name="T82" fmla="*/ 7 w 580"/>
                <a:gd name="T83" fmla="*/ 385 h 552"/>
                <a:gd name="T84" fmla="*/ 1 w 580"/>
                <a:gd name="T85" fmla="*/ 435 h 552"/>
                <a:gd name="T86" fmla="*/ 0 w 580"/>
                <a:gd name="T87" fmla="*/ 482 h 552"/>
                <a:gd name="T88" fmla="*/ 8 w 580"/>
                <a:gd name="T89" fmla="*/ 518 h 552"/>
                <a:gd name="T90" fmla="*/ 29 w 580"/>
                <a:gd name="T91" fmla="*/ 544 h 552"/>
                <a:gd name="T92" fmla="*/ 65 w 580"/>
                <a:gd name="T93" fmla="*/ 552 h 552"/>
                <a:gd name="T94" fmla="*/ 580 w 580"/>
                <a:gd name="T95" fmla="*/ 544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0" h="552">
                  <a:moveTo>
                    <a:pt x="580" y="544"/>
                  </a:moveTo>
                  <a:lnTo>
                    <a:pt x="580" y="460"/>
                  </a:lnTo>
                  <a:lnTo>
                    <a:pt x="574" y="411"/>
                  </a:lnTo>
                  <a:lnTo>
                    <a:pt x="570" y="387"/>
                  </a:lnTo>
                  <a:lnTo>
                    <a:pt x="571" y="377"/>
                  </a:lnTo>
                  <a:lnTo>
                    <a:pt x="555" y="317"/>
                  </a:lnTo>
                  <a:lnTo>
                    <a:pt x="546" y="282"/>
                  </a:lnTo>
                  <a:lnTo>
                    <a:pt x="538" y="250"/>
                  </a:lnTo>
                  <a:lnTo>
                    <a:pt x="530" y="222"/>
                  </a:lnTo>
                  <a:lnTo>
                    <a:pt x="522" y="196"/>
                  </a:lnTo>
                  <a:lnTo>
                    <a:pt x="513" y="172"/>
                  </a:lnTo>
                  <a:lnTo>
                    <a:pt x="504" y="151"/>
                  </a:lnTo>
                  <a:lnTo>
                    <a:pt x="493" y="130"/>
                  </a:lnTo>
                  <a:lnTo>
                    <a:pt x="482" y="113"/>
                  </a:lnTo>
                  <a:lnTo>
                    <a:pt x="468" y="95"/>
                  </a:lnTo>
                  <a:lnTo>
                    <a:pt x="452" y="80"/>
                  </a:lnTo>
                  <a:lnTo>
                    <a:pt x="434" y="66"/>
                  </a:lnTo>
                  <a:lnTo>
                    <a:pt x="413" y="52"/>
                  </a:lnTo>
                  <a:lnTo>
                    <a:pt x="389" y="39"/>
                  </a:lnTo>
                  <a:lnTo>
                    <a:pt x="361" y="26"/>
                  </a:lnTo>
                  <a:lnTo>
                    <a:pt x="330" y="12"/>
                  </a:lnTo>
                  <a:lnTo>
                    <a:pt x="294" y="0"/>
                  </a:lnTo>
                  <a:lnTo>
                    <a:pt x="208" y="12"/>
                  </a:lnTo>
                  <a:lnTo>
                    <a:pt x="178" y="27"/>
                  </a:lnTo>
                  <a:lnTo>
                    <a:pt x="152" y="48"/>
                  </a:lnTo>
                  <a:lnTo>
                    <a:pt x="129" y="74"/>
                  </a:lnTo>
                  <a:lnTo>
                    <a:pt x="109" y="101"/>
                  </a:lnTo>
                  <a:lnTo>
                    <a:pt x="91" y="132"/>
                  </a:lnTo>
                  <a:lnTo>
                    <a:pt x="76" y="162"/>
                  </a:lnTo>
                  <a:lnTo>
                    <a:pt x="64" y="193"/>
                  </a:lnTo>
                  <a:lnTo>
                    <a:pt x="53" y="221"/>
                  </a:lnTo>
                  <a:lnTo>
                    <a:pt x="45" y="248"/>
                  </a:lnTo>
                  <a:lnTo>
                    <a:pt x="38" y="268"/>
                  </a:lnTo>
                  <a:lnTo>
                    <a:pt x="32" y="284"/>
                  </a:lnTo>
                  <a:lnTo>
                    <a:pt x="28" y="294"/>
                  </a:lnTo>
                  <a:lnTo>
                    <a:pt x="26" y="296"/>
                  </a:lnTo>
                  <a:lnTo>
                    <a:pt x="23" y="288"/>
                  </a:lnTo>
                  <a:lnTo>
                    <a:pt x="22" y="271"/>
                  </a:lnTo>
                  <a:lnTo>
                    <a:pt x="21" y="241"/>
                  </a:lnTo>
                  <a:lnTo>
                    <a:pt x="21" y="283"/>
                  </a:lnTo>
                  <a:lnTo>
                    <a:pt x="15" y="333"/>
                  </a:lnTo>
                  <a:lnTo>
                    <a:pt x="7" y="385"/>
                  </a:lnTo>
                  <a:lnTo>
                    <a:pt x="1" y="435"/>
                  </a:lnTo>
                  <a:lnTo>
                    <a:pt x="0" y="482"/>
                  </a:lnTo>
                  <a:lnTo>
                    <a:pt x="8" y="518"/>
                  </a:lnTo>
                  <a:lnTo>
                    <a:pt x="29" y="544"/>
                  </a:lnTo>
                  <a:lnTo>
                    <a:pt x="65" y="552"/>
                  </a:lnTo>
                  <a:lnTo>
                    <a:pt x="580" y="54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8"/>
            <p:cNvSpPr>
              <a:spLocks/>
            </p:cNvSpPr>
            <p:nvPr/>
          </p:nvSpPr>
          <p:spPr bwMode="auto">
            <a:xfrm>
              <a:off x="5051" y="2669"/>
              <a:ext cx="257" cy="254"/>
            </a:xfrm>
            <a:custGeom>
              <a:avLst/>
              <a:gdLst>
                <a:gd name="T0" fmla="*/ 513 w 513"/>
                <a:gd name="T1" fmla="*/ 507 h 508"/>
                <a:gd name="T2" fmla="*/ 511 w 513"/>
                <a:gd name="T3" fmla="*/ 433 h 508"/>
                <a:gd name="T4" fmla="*/ 507 w 513"/>
                <a:gd name="T5" fmla="*/ 402 h 508"/>
                <a:gd name="T6" fmla="*/ 499 w 513"/>
                <a:gd name="T7" fmla="*/ 363 h 508"/>
                <a:gd name="T8" fmla="*/ 488 w 513"/>
                <a:gd name="T9" fmla="*/ 317 h 508"/>
                <a:gd name="T10" fmla="*/ 476 w 513"/>
                <a:gd name="T11" fmla="*/ 267 h 508"/>
                <a:gd name="T12" fmla="*/ 463 w 513"/>
                <a:gd name="T13" fmla="*/ 218 h 508"/>
                <a:gd name="T14" fmla="*/ 449 w 513"/>
                <a:gd name="T15" fmla="*/ 171 h 508"/>
                <a:gd name="T16" fmla="*/ 436 w 513"/>
                <a:gd name="T17" fmla="*/ 129 h 508"/>
                <a:gd name="T18" fmla="*/ 424 w 513"/>
                <a:gd name="T19" fmla="*/ 94 h 508"/>
                <a:gd name="T20" fmla="*/ 409 w 513"/>
                <a:gd name="T21" fmla="*/ 78 h 508"/>
                <a:gd name="T22" fmla="*/ 395 w 513"/>
                <a:gd name="T23" fmla="*/ 61 h 508"/>
                <a:gd name="T24" fmla="*/ 382 w 513"/>
                <a:gd name="T25" fmla="*/ 44 h 508"/>
                <a:gd name="T26" fmla="*/ 368 w 513"/>
                <a:gd name="T27" fmla="*/ 28 h 508"/>
                <a:gd name="T28" fmla="*/ 355 w 513"/>
                <a:gd name="T29" fmla="*/ 14 h 508"/>
                <a:gd name="T30" fmla="*/ 339 w 513"/>
                <a:gd name="T31" fmla="*/ 6 h 508"/>
                <a:gd name="T32" fmla="*/ 320 w 513"/>
                <a:gd name="T33" fmla="*/ 2 h 508"/>
                <a:gd name="T34" fmla="*/ 299 w 513"/>
                <a:gd name="T35" fmla="*/ 6 h 508"/>
                <a:gd name="T36" fmla="*/ 287 w 513"/>
                <a:gd name="T37" fmla="*/ 14 h 508"/>
                <a:gd name="T38" fmla="*/ 275 w 513"/>
                <a:gd name="T39" fmla="*/ 21 h 508"/>
                <a:gd name="T40" fmla="*/ 265 w 513"/>
                <a:gd name="T41" fmla="*/ 27 h 508"/>
                <a:gd name="T42" fmla="*/ 257 w 513"/>
                <a:gd name="T43" fmla="*/ 30 h 508"/>
                <a:gd name="T44" fmla="*/ 249 w 513"/>
                <a:gd name="T45" fmla="*/ 33 h 508"/>
                <a:gd name="T46" fmla="*/ 243 w 513"/>
                <a:gd name="T47" fmla="*/ 35 h 508"/>
                <a:gd name="T48" fmla="*/ 239 w 513"/>
                <a:gd name="T49" fmla="*/ 36 h 508"/>
                <a:gd name="T50" fmla="*/ 238 w 513"/>
                <a:gd name="T51" fmla="*/ 36 h 508"/>
                <a:gd name="T52" fmla="*/ 218 w 513"/>
                <a:gd name="T53" fmla="*/ 2 h 508"/>
                <a:gd name="T54" fmla="*/ 174 w 513"/>
                <a:gd name="T55" fmla="*/ 0 h 508"/>
                <a:gd name="T56" fmla="*/ 140 w 513"/>
                <a:gd name="T57" fmla="*/ 20 h 508"/>
                <a:gd name="T58" fmla="*/ 115 w 513"/>
                <a:gd name="T59" fmla="*/ 38 h 508"/>
                <a:gd name="T60" fmla="*/ 95 w 513"/>
                <a:gd name="T61" fmla="*/ 56 h 508"/>
                <a:gd name="T62" fmla="*/ 80 w 513"/>
                <a:gd name="T63" fmla="*/ 76 h 508"/>
                <a:gd name="T64" fmla="*/ 67 w 513"/>
                <a:gd name="T65" fmla="*/ 98 h 508"/>
                <a:gd name="T66" fmla="*/ 54 w 513"/>
                <a:gd name="T67" fmla="*/ 122 h 508"/>
                <a:gd name="T68" fmla="*/ 40 w 513"/>
                <a:gd name="T69" fmla="*/ 152 h 508"/>
                <a:gd name="T70" fmla="*/ 22 w 513"/>
                <a:gd name="T71" fmla="*/ 188 h 508"/>
                <a:gd name="T72" fmla="*/ 15 w 513"/>
                <a:gd name="T73" fmla="*/ 222 h 508"/>
                <a:gd name="T74" fmla="*/ 8 w 513"/>
                <a:gd name="T75" fmla="*/ 269 h 508"/>
                <a:gd name="T76" fmla="*/ 2 w 513"/>
                <a:gd name="T77" fmla="*/ 322 h 508"/>
                <a:gd name="T78" fmla="*/ 0 w 513"/>
                <a:gd name="T79" fmla="*/ 376 h 508"/>
                <a:gd name="T80" fmla="*/ 1 w 513"/>
                <a:gd name="T81" fmla="*/ 426 h 508"/>
                <a:gd name="T82" fmla="*/ 10 w 513"/>
                <a:gd name="T83" fmla="*/ 468 h 508"/>
                <a:gd name="T84" fmla="*/ 26 w 513"/>
                <a:gd name="T85" fmla="*/ 498 h 508"/>
                <a:gd name="T86" fmla="*/ 54 w 513"/>
                <a:gd name="T87" fmla="*/ 508 h 508"/>
                <a:gd name="T88" fmla="*/ 513 w 513"/>
                <a:gd name="T89" fmla="*/ 50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3" h="508">
                  <a:moveTo>
                    <a:pt x="513" y="507"/>
                  </a:moveTo>
                  <a:lnTo>
                    <a:pt x="511" y="433"/>
                  </a:lnTo>
                  <a:lnTo>
                    <a:pt x="507" y="402"/>
                  </a:lnTo>
                  <a:lnTo>
                    <a:pt x="499" y="363"/>
                  </a:lnTo>
                  <a:lnTo>
                    <a:pt x="488" y="317"/>
                  </a:lnTo>
                  <a:lnTo>
                    <a:pt x="476" y="267"/>
                  </a:lnTo>
                  <a:lnTo>
                    <a:pt x="463" y="218"/>
                  </a:lnTo>
                  <a:lnTo>
                    <a:pt x="449" y="171"/>
                  </a:lnTo>
                  <a:lnTo>
                    <a:pt x="436" y="129"/>
                  </a:lnTo>
                  <a:lnTo>
                    <a:pt x="424" y="94"/>
                  </a:lnTo>
                  <a:lnTo>
                    <a:pt x="409" y="78"/>
                  </a:lnTo>
                  <a:lnTo>
                    <a:pt x="395" y="61"/>
                  </a:lnTo>
                  <a:lnTo>
                    <a:pt x="382" y="44"/>
                  </a:lnTo>
                  <a:lnTo>
                    <a:pt x="368" y="28"/>
                  </a:lnTo>
                  <a:lnTo>
                    <a:pt x="355" y="14"/>
                  </a:lnTo>
                  <a:lnTo>
                    <a:pt x="339" y="6"/>
                  </a:lnTo>
                  <a:lnTo>
                    <a:pt x="320" y="2"/>
                  </a:lnTo>
                  <a:lnTo>
                    <a:pt x="299" y="6"/>
                  </a:lnTo>
                  <a:lnTo>
                    <a:pt x="287" y="14"/>
                  </a:lnTo>
                  <a:lnTo>
                    <a:pt x="275" y="21"/>
                  </a:lnTo>
                  <a:lnTo>
                    <a:pt x="265" y="27"/>
                  </a:lnTo>
                  <a:lnTo>
                    <a:pt x="257" y="30"/>
                  </a:lnTo>
                  <a:lnTo>
                    <a:pt x="249" y="33"/>
                  </a:lnTo>
                  <a:lnTo>
                    <a:pt x="243" y="35"/>
                  </a:lnTo>
                  <a:lnTo>
                    <a:pt x="239" y="36"/>
                  </a:lnTo>
                  <a:lnTo>
                    <a:pt x="238" y="36"/>
                  </a:lnTo>
                  <a:lnTo>
                    <a:pt x="218" y="2"/>
                  </a:lnTo>
                  <a:lnTo>
                    <a:pt x="174" y="0"/>
                  </a:lnTo>
                  <a:lnTo>
                    <a:pt x="140" y="20"/>
                  </a:lnTo>
                  <a:lnTo>
                    <a:pt x="115" y="38"/>
                  </a:lnTo>
                  <a:lnTo>
                    <a:pt x="95" y="56"/>
                  </a:lnTo>
                  <a:lnTo>
                    <a:pt x="80" y="76"/>
                  </a:lnTo>
                  <a:lnTo>
                    <a:pt x="67" y="98"/>
                  </a:lnTo>
                  <a:lnTo>
                    <a:pt x="54" y="122"/>
                  </a:lnTo>
                  <a:lnTo>
                    <a:pt x="40" y="152"/>
                  </a:lnTo>
                  <a:lnTo>
                    <a:pt x="22" y="188"/>
                  </a:lnTo>
                  <a:lnTo>
                    <a:pt x="15" y="222"/>
                  </a:lnTo>
                  <a:lnTo>
                    <a:pt x="8" y="269"/>
                  </a:lnTo>
                  <a:lnTo>
                    <a:pt x="2" y="322"/>
                  </a:lnTo>
                  <a:lnTo>
                    <a:pt x="0" y="376"/>
                  </a:lnTo>
                  <a:lnTo>
                    <a:pt x="1" y="426"/>
                  </a:lnTo>
                  <a:lnTo>
                    <a:pt x="10" y="468"/>
                  </a:lnTo>
                  <a:lnTo>
                    <a:pt x="26" y="498"/>
                  </a:lnTo>
                  <a:lnTo>
                    <a:pt x="54" y="508"/>
                  </a:lnTo>
                  <a:lnTo>
                    <a:pt x="513" y="50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9"/>
            <p:cNvSpPr>
              <a:spLocks/>
            </p:cNvSpPr>
            <p:nvPr/>
          </p:nvSpPr>
          <p:spPr bwMode="auto">
            <a:xfrm>
              <a:off x="5172" y="2775"/>
              <a:ext cx="45" cy="23"/>
            </a:xfrm>
            <a:custGeom>
              <a:avLst/>
              <a:gdLst>
                <a:gd name="T0" fmla="*/ 59 w 89"/>
                <a:gd name="T1" fmla="*/ 45 h 46"/>
                <a:gd name="T2" fmla="*/ 26 w 89"/>
                <a:gd name="T3" fmla="*/ 39 h 46"/>
                <a:gd name="T4" fmla="*/ 0 w 89"/>
                <a:gd name="T5" fmla="*/ 29 h 46"/>
                <a:gd name="T6" fmla="*/ 15 w 89"/>
                <a:gd name="T7" fmla="*/ 4 h 46"/>
                <a:gd name="T8" fmla="*/ 46 w 89"/>
                <a:gd name="T9" fmla="*/ 0 h 46"/>
                <a:gd name="T10" fmla="*/ 68 w 89"/>
                <a:gd name="T11" fmla="*/ 9 h 46"/>
                <a:gd name="T12" fmla="*/ 89 w 89"/>
                <a:gd name="T13" fmla="*/ 2 h 46"/>
                <a:gd name="T14" fmla="*/ 88 w 89"/>
                <a:gd name="T15" fmla="*/ 19 h 46"/>
                <a:gd name="T16" fmla="*/ 88 w 89"/>
                <a:gd name="T17" fmla="*/ 32 h 46"/>
                <a:gd name="T18" fmla="*/ 87 w 89"/>
                <a:gd name="T19" fmla="*/ 43 h 46"/>
                <a:gd name="T20" fmla="*/ 87 w 89"/>
                <a:gd name="T21" fmla="*/ 46 h 46"/>
                <a:gd name="T22" fmla="*/ 59 w 89"/>
                <a:gd name="T23" fmla="*/ 4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9" h="46">
                  <a:moveTo>
                    <a:pt x="59" y="45"/>
                  </a:moveTo>
                  <a:lnTo>
                    <a:pt x="26" y="39"/>
                  </a:lnTo>
                  <a:lnTo>
                    <a:pt x="0" y="29"/>
                  </a:lnTo>
                  <a:lnTo>
                    <a:pt x="15" y="4"/>
                  </a:lnTo>
                  <a:lnTo>
                    <a:pt x="46" y="0"/>
                  </a:lnTo>
                  <a:lnTo>
                    <a:pt x="68" y="9"/>
                  </a:lnTo>
                  <a:lnTo>
                    <a:pt x="89" y="2"/>
                  </a:lnTo>
                  <a:lnTo>
                    <a:pt x="88" y="19"/>
                  </a:lnTo>
                  <a:lnTo>
                    <a:pt x="88" y="32"/>
                  </a:lnTo>
                  <a:lnTo>
                    <a:pt x="87" y="43"/>
                  </a:lnTo>
                  <a:lnTo>
                    <a:pt x="87" y="46"/>
                  </a:lnTo>
                  <a:lnTo>
                    <a:pt x="59" y="4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" name="Freeform 10"/>
            <p:cNvSpPr>
              <a:spLocks/>
            </p:cNvSpPr>
            <p:nvPr/>
          </p:nvSpPr>
          <p:spPr bwMode="auto">
            <a:xfrm>
              <a:off x="5054" y="2713"/>
              <a:ext cx="166" cy="213"/>
            </a:xfrm>
            <a:custGeom>
              <a:avLst/>
              <a:gdLst>
                <a:gd name="T0" fmla="*/ 10 w 331"/>
                <a:gd name="T1" fmla="*/ 313 h 426"/>
                <a:gd name="T2" fmla="*/ 3 w 331"/>
                <a:gd name="T3" fmla="*/ 264 h 426"/>
                <a:gd name="T4" fmla="*/ 0 w 331"/>
                <a:gd name="T5" fmla="*/ 218 h 426"/>
                <a:gd name="T6" fmla="*/ 0 w 331"/>
                <a:gd name="T7" fmla="*/ 177 h 426"/>
                <a:gd name="T8" fmla="*/ 5 w 331"/>
                <a:gd name="T9" fmla="*/ 139 h 426"/>
                <a:gd name="T10" fmla="*/ 14 w 331"/>
                <a:gd name="T11" fmla="*/ 102 h 426"/>
                <a:gd name="T12" fmla="*/ 26 w 331"/>
                <a:gd name="T13" fmla="*/ 69 h 426"/>
                <a:gd name="T14" fmla="*/ 42 w 331"/>
                <a:gd name="T15" fmla="*/ 34 h 426"/>
                <a:gd name="T16" fmla="*/ 62 w 331"/>
                <a:gd name="T17" fmla="*/ 0 h 426"/>
                <a:gd name="T18" fmla="*/ 111 w 331"/>
                <a:gd name="T19" fmla="*/ 1 h 426"/>
                <a:gd name="T20" fmla="*/ 130 w 331"/>
                <a:gd name="T21" fmla="*/ 78 h 426"/>
                <a:gd name="T22" fmla="*/ 96 w 331"/>
                <a:gd name="T23" fmla="*/ 93 h 426"/>
                <a:gd name="T24" fmla="*/ 56 w 331"/>
                <a:gd name="T25" fmla="*/ 124 h 426"/>
                <a:gd name="T26" fmla="*/ 43 w 331"/>
                <a:gd name="T27" fmla="*/ 162 h 426"/>
                <a:gd name="T28" fmla="*/ 58 w 331"/>
                <a:gd name="T29" fmla="*/ 196 h 426"/>
                <a:gd name="T30" fmla="*/ 109 w 331"/>
                <a:gd name="T31" fmla="*/ 181 h 426"/>
                <a:gd name="T32" fmla="*/ 132 w 331"/>
                <a:gd name="T33" fmla="*/ 144 h 426"/>
                <a:gd name="T34" fmla="*/ 155 w 331"/>
                <a:gd name="T35" fmla="*/ 113 h 426"/>
                <a:gd name="T36" fmla="*/ 157 w 331"/>
                <a:gd name="T37" fmla="*/ 75 h 426"/>
                <a:gd name="T38" fmla="*/ 199 w 331"/>
                <a:gd name="T39" fmla="*/ 130 h 426"/>
                <a:gd name="T40" fmla="*/ 196 w 331"/>
                <a:gd name="T41" fmla="*/ 174 h 426"/>
                <a:gd name="T42" fmla="*/ 239 w 331"/>
                <a:gd name="T43" fmla="*/ 192 h 426"/>
                <a:gd name="T44" fmla="*/ 269 w 331"/>
                <a:gd name="T45" fmla="*/ 205 h 426"/>
                <a:gd name="T46" fmla="*/ 291 w 331"/>
                <a:gd name="T47" fmla="*/ 216 h 426"/>
                <a:gd name="T48" fmla="*/ 305 w 331"/>
                <a:gd name="T49" fmla="*/ 228 h 426"/>
                <a:gd name="T50" fmla="*/ 315 w 331"/>
                <a:gd name="T51" fmla="*/ 242 h 426"/>
                <a:gd name="T52" fmla="*/ 320 w 331"/>
                <a:gd name="T53" fmla="*/ 258 h 426"/>
                <a:gd name="T54" fmla="*/ 323 w 331"/>
                <a:gd name="T55" fmla="*/ 279 h 426"/>
                <a:gd name="T56" fmla="*/ 327 w 331"/>
                <a:gd name="T57" fmla="*/ 305 h 426"/>
                <a:gd name="T58" fmla="*/ 331 w 331"/>
                <a:gd name="T59" fmla="*/ 337 h 426"/>
                <a:gd name="T60" fmla="*/ 293 w 331"/>
                <a:gd name="T61" fmla="*/ 352 h 426"/>
                <a:gd name="T62" fmla="*/ 276 w 331"/>
                <a:gd name="T63" fmla="*/ 356 h 426"/>
                <a:gd name="T64" fmla="*/ 266 w 331"/>
                <a:gd name="T65" fmla="*/ 364 h 426"/>
                <a:gd name="T66" fmla="*/ 262 w 331"/>
                <a:gd name="T67" fmla="*/ 373 h 426"/>
                <a:gd name="T68" fmla="*/ 262 w 331"/>
                <a:gd name="T69" fmla="*/ 385 h 426"/>
                <a:gd name="T70" fmla="*/ 262 w 331"/>
                <a:gd name="T71" fmla="*/ 396 h 426"/>
                <a:gd name="T72" fmla="*/ 260 w 331"/>
                <a:gd name="T73" fmla="*/ 408 h 426"/>
                <a:gd name="T74" fmla="*/ 254 w 331"/>
                <a:gd name="T75" fmla="*/ 418 h 426"/>
                <a:gd name="T76" fmla="*/ 240 w 331"/>
                <a:gd name="T77" fmla="*/ 426 h 426"/>
                <a:gd name="T78" fmla="*/ 70 w 331"/>
                <a:gd name="T79" fmla="*/ 420 h 426"/>
                <a:gd name="T80" fmla="*/ 78 w 331"/>
                <a:gd name="T81" fmla="*/ 381 h 426"/>
                <a:gd name="T82" fmla="*/ 103 w 331"/>
                <a:gd name="T83" fmla="*/ 306 h 426"/>
                <a:gd name="T84" fmla="*/ 94 w 331"/>
                <a:gd name="T85" fmla="*/ 273 h 426"/>
                <a:gd name="T86" fmla="*/ 50 w 331"/>
                <a:gd name="T87" fmla="*/ 271 h 426"/>
                <a:gd name="T88" fmla="*/ 10 w 331"/>
                <a:gd name="T89" fmla="*/ 313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31" h="426">
                  <a:moveTo>
                    <a:pt x="10" y="313"/>
                  </a:moveTo>
                  <a:lnTo>
                    <a:pt x="3" y="264"/>
                  </a:lnTo>
                  <a:lnTo>
                    <a:pt x="0" y="218"/>
                  </a:lnTo>
                  <a:lnTo>
                    <a:pt x="0" y="177"/>
                  </a:lnTo>
                  <a:lnTo>
                    <a:pt x="5" y="139"/>
                  </a:lnTo>
                  <a:lnTo>
                    <a:pt x="14" y="102"/>
                  </a:lnTo>
                  <a:lnTo>
                    <a:pt x="26" y="69"/>
                  </a:lnTo>
                  <a:lnTo>
                    <a:pt x="42" y="34"/>
                  </a:lnTo>
                  <a:lnTo>
                    <a:pt x="62" y="0"/>
                  </a:lnTo>
                  <a:lnTo>
                    <a:pt x="111" y="1"/>
                  </a:lnTo>
                  <a:lnTo>
                    <a:pt x="130" y="78"/>
                  </a:lnTo>
                  <a:lnTo>
                    <a:pt x="96" y="93"/>
                  </a:lnTo>
                  <a:lnTo>
                    <a:pt x="56" y="124"/>
                  </a:lnTo>
                  <a:lnTo>
                    <a:pt x="43" y="162"/>
                  </a:lnTo>
                  <a:lnTo>
                    <a:pt x="58" y="196"/>
                  </a:lnTo>
                  <a:lnTo>
                    <a:pt x="109" y="181"/>
                  </a:lnTo>
                  <a:lnTo>
                    <a:pt x="132" y="144"/>
                  </a:lnTo>
                  <a:lnTo>
                    <a:pt x="155" y="113"/>
                  </a:lnTo>
                  <a:lnTo>
                    <a:pt x="157" y="75"/>
                  </a:lnTo>
                  <a:lnTo>
                    <a:pt x="199" y="130"/>
                  </a:lnTo>
                  <a:lnTo>
                    <a:pt x="196" y="174"/>
                  </a:lnTo>
                  <a:lnTo>
                    <a:pt x="239" y="192"/>
                  </a:lnTo>
                  <a:lnTo>
                    <a:pt x="269" y="205"/>
                  </a:lnTo>
                  <a:lnTo>
                    <a:pt x="291" y="216"/>
                  </a:lnTo>
                  <a:lnTo>
                    <a:pt x="305" y="228"/>
                  </a:lnTo>
                  <a:lnTo>
                    <a:pt x="315" y="242"/>
                  </a:lnTo>
                  <a:lnTo>
                    <a:pt x="320" y="258"/>
                  </a:lnTo>
                  <a:lnTo>
                    <a:pt x="323" y="279"/>
                  </a:lnTo>
                  <a:lnTo>
                    <a:pt x="327" y="305"/>
                  </a:lnTo>
                  <a:lnTo>
                    <a:pt x="331" y="337"/>
                  </a:lnTo>
                  <a:lnTo>
                    <a:pt x="293" y="352"/>
                  </a:lnTo>
                  <a:lnTo>
                    <a:pt x="276" y="356"/>
                  </a:lnTo>
                  <a:lnTo>
                    <a:pt x="266" y="364"/>
                  </a:lnTo>
                  <a:lnTo>
                    <a:pt x="262" y="373"/>
                  </a:lnTo>
                  <a:lnTo>
                    <a:pt x="262" y="385"/>
                  </a:lnTo>
                  <a:lnTo>
                    <a:pt x="262" y="396"/>
                  </a:lnTo>
                  <a:lnTo>
                    <a:pt x="260" y="408"/>
                  </a:lnTo>
                  <a:lnTo>
                    <a:pt x="254" y="418"/>
                  </a:lnTo>
                  <a:lnTo>
                    <a:pt x="240" y="426"/>
                  </a:lnTo>
                  <a:lnTo>
                    <a:pt x="70" y="420"/>
                  </a:lnTo>
                  <a:lnTo>
                    <a:pt x="78" y="381"/>
                  </a:lnTo>
                  <a:lnTo>
                    <a:pt x="103" y="306"/>
                  </a:lnTo>
                  <a:lnTo>
                    <a:pt x="94" y="273"/>
                  </a:lnTo>
                  <a:lnTo>
                    <a:pt x="50" y="271"/>
                  </a:lnTo>
                  <a:lnTo>
                    <a:pt x="10" y="31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" name="Freeform 11"/>
            <p:cNvSpPr>
              <a:spLocks/>
            </p:cNvSpPr>
            <p:nvPr/>
          </p:nvSpPr>
          <p:spPr bwMode="auto">
            <a:xfrm>
              <a:off x="5149" y="2685"/>
              <a:ext cx="106" cy="105"/>
            </a:xfrm>
            <a:custGeom>
              <a:avLst/>
              <a:gdLst>
                <a:gd name="T0" fmla="*/ 161 w 212"/>
                <a:gd name="T1" fmla="*/ 171 h 210"/>
                <a:gd name="T2" fmla="*/ 141 w 212"/>
                <a:gd name="T3" fmla="*/ 110 h 210"/>
                <a:gd name="T4" fmla="*/ 77 w 212"/>
                <a:gd name="T5" fmla="*/ 97 h 210"/>
                <a:gd name="T6" fmla="*/ 38 w 212"/>
                <a:gd name="T7" fmla="*/ 123 h 210"/>
                <a:gd name="T8" fmla="*/ 0 w 212"/>
                <a:gd name="T9" fmla="*/ 94 h 210"/>
                <a:gd name="T10" fmla="*/ 18 w 212"/>
                <a:gd name="T11" fmla="*/ 61 h 210"/>
                <a:gd name="T12" fmla="*/ 62 w 212"/>
                <a:gd name="T13" fmla="*/ 58 h 210"/>
                <a:gd name="T14" fmla="*/ 69 w 212"/>
                <a:gd name="T15" fmla="*/ 26 h 210"/>
                <a:gd name="T16" fmla="*/ 119 w 212"/>
                <a:gd name="T17" fmla="*/ 0 h 210"/>
                <a:gd name="T18" fmla="*/ 174 w 212"/>
                <a:gd name="T19" fmla="*/ 8 h 210"/>
                <a:gd name="T20" fmla="*/ 189 w 212"/>
                <a:gd name="T21" fmla="*/ 42 h 210"/>
                <a:gd name="T22" fmla="*/ 192 w 212"/>
                <a:gd name="T23" fmla="*/ 96 h 210"/>
                <a:gd name="T24" fmla="*/ 212 w 212"/>
                <a:gd name="T25" fmla="*/ 129 h 210"/>
                <a:gd name="T26" fmla="*/ 211 w 212"/>
                <a:gd name="T27" fmla="*/ 179 h 210"/>
                <a:gd name="T28" fmla="*/ 176 w 212"/>
                <a:gd name="T29" fmla="*/ 210 h 210"/>
                <a:gd name="T30" fmla="*/ 161 w 212"/>
                <a:gd name="T31" fmla="*/ 171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2" h="210">
                  <a:moveTo>
                    <a:pt x="161" y="171"/>
                  </a:moveTo>
                  <a:lnTo>
                    <a:pt x="141" y="110"/>
                  </a:lnTo>
                  <a:lnTo>
                    <a:pt x="77" y="97"/>
                  </a:lnTo>
                  <a:lnTo>
                    <a:pt x="38" y="123"/>
                  </a:lnTo>
                  <a:lnTo>
                    <a:pt x="0" y="94"/>
                  </a:lnTo>
                  <a:lnTo>
                    <a:pt x="18" y="61"/>
                  </a:lnTo>
                  <a:lnTo>
                    <a:pt x="62" y="58"/>
                  </a:lnTo>
                  <a:lnTo>
                    <a:pt x="69" y="26"/>
                  </a:lnTo>
                  <a:lnTo>
                    <a:pt x="119" y="0"/>
                  </a:lnTo>
                  <a:lnTo>
                    <a:pt x="174" y="8"/>
                  </a:lnTo>
                  <a:lnTo>
                    <a:pt x="189" y="42"/>
                  </a:lnTo>
                  <a:lnTo>
                    <a:pt x="192" y="96"/>
                  </a:lnTo>
                  <a:lnTo>
                    <a:pt x="212" y="129"/>
                  </a:lnTo>
                  <a:lnTo>
                    <a:pt x="211" y="179"/>
                  </a:lnTo>
                  <a:lnTo>
                    <a:pt x="176" y="210"/>
                  </a:lnTo>
                  <a:lnTo>
                    <a:pt x="161" y="17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2"/>
            <p:cNvSpPr>
              <a:spLocks/>
            </p:cNvSpPr>
            <p:nvPr/>
          </p:nvSpPr>
          <p:spPr bwMode="auto">
            <a:xfrm>
              <a:off x="5227" y="2871"/>
              <a:ext cx="23" cy="49"/>
            </a:xfrm>
            <a:custGeom>
              <a:avLst/>
              <a:gdLst>
                <a:gd name="T0" fmla="*/ 0 w 47"/>
                <a:gd name="T1" fmla="*/ 98 h 98"/>
                <a:gd name="T2" fmla="*/ 2 w 47"/>
                <a:gd name="T3" fmla="*/ 54 h 98"/>
                <a:gd name="T4" fmla="*/ 15 w 47"/>
                <a:gd name="T5" fmla="*/ 0 h 98"/>
                <a:gd name="T6" fmla="*/ 47 w 47"/>
                <a:gd name="T7" fmla="*/ 23 h 98"/>
                <a:gd name="T8" fmla="*/ 46 w 47"/>
                <a:gd name="T9" fmla="*/ 50 h 98"/>
                <a:gd name="T10" fmla="*/ 25 w 47"/>
                <a:gd name="T11" fmla="*/ 92 h 98"/>
                <a:gd name="T12" fmla="*/ 0 w 47"/>
                <a:gd name="T13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" h="98">
                  <a:moveTo>
                    <a:pt x="0" y="98"/>
                  </a:moveTo>
                  <a:lnTo>
                    <a:pt x="2" y="54"/>
                  </a:lnTo>
                  <a:lnTo>
                    <a:pt x="15" y="0"/>
                  </a:lnTo>
                  <a:lnTo>
                    <a:pt x="47" y="23"/>
                  </a:lnTo>
                  <a:lnTo>
                    <a:pt x="46" y="50"/>
                  </a:lnTo>
                  <a:lnTo>
                    <a:pt x="25" y="92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3"/>
            <p:cNvSpPr>
              <a:spLocks/>
            </p:cNvSpPr>
            <p:nvPr/>
          </p:nvSpPr>
          <p:spPr bwMode="auto">
            <a:xfrm>
              <a:off x="5101" y="2843"/>
              <a:ext cx="38" cy="78"/>
            </a:xfrm>
            <a:custGeom>
              <a:avLst/>
              <a:gdLst>
                <a:gd name="T0" fmla="*/ 54 w 76"/>
                <a:gd name="T1" fmla="*/ 157 h 157"/>
                <a:gd name="T2" fmla="*/ 0 w 76"/>
                <a:gd name="T3" fmla="*/ 150 h 157"/>
                <a:gd name="T4" fmla="*/ 1 w 76"/>
                <a:gd name="T5" fmla="*/ 106 h 157"/>
                <a:gd name="T6" fmla="*/ 30 w 76"/>
                <a:gd name="T7" fmla="*/ 69 h 157"/>
                <a:gd name="T8" fmla="*/ 32 w 76"/>
                <a:gd name="T9" fmla="*/ 27 h 157"/>
                <a:gd name="T10" fmla="*/ 61 w 76"/>
                <a:gd name="T11" fmla="*/ 0 h 157"/>
                <a:gd name="T12" fmla="*/ 76 w 76"/>
                <a:gd name="T13" fmla="*/ 28 h 157"/>
                <a:gd name="T14" fmla="*/ 74 w 76"/>
                <a:gd name="T15" fmla="*/ 82 h 157"/>
                <a:gd name="T16" fmla="*/ 45 w 76"/>
                <a:gd name="T17" fmla="*/ 119 h 157"/>
                <a:gd name="T18" fmla="*/ 54 w 76"/>
                <a:gd name="T19" fmla="*/ 15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157">
                  <a:moveTo>
                    <a:pt x="54" y="157"/>
                  </a:moveTo>
                  <a:lnTo>
                    <a:pt x="0" y="150"/>
                  </a:lnTo>
                  <a:lnTo>
                    <a:pt x="1" y="106"/>
                  </a:lnTo>
                  <a:lnTo>
                    <a:pt x="30" y="69"/>
                  </a:lnTo>
                  <a:lnTo>
                    <a:pt x="32" y="27"/>
                  </a:lnTo>
                  <a:lnTo>
                    <a:pt x="61" y="0"/>
                  </a:lnTo>
                  <a:lnTo>
                    <a:pt x="76" y="28"/>
                  </a:lnTo>
                  <a:lnTo>
                    <a:pt x="74" y="82"/>
                  </a:lnTo>
                  <a:lnTo>
                    <a:pt x="45" y="119"/>
                  </a:lnTo>
                  <a:lnTo>
                    <a:pt x="54" y="15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8" name="Freeform 14"/>
            <p:cNvSpPr>
              <a:spLocks/>
            </p:cNvSpPr>
            <p:nvPr/>
          </p:nvSpPr>
          <p:spPr bwMode="auto">
            <a:xfrm>
              <a:off x="5102" y="2780"/>
              <a:ext cx="32" cy="51"/>
            </a:xfrm>
            <a:custGeom>
              <a:avLst/>
              <a:gdLst>
                <a:gd name="T0" fmla="*/ 0 w 63"/>
                <a:gd name="T1" fmla="*/ 84 h 101"/>
                <a:gd name="T2" fmla="*/ 29 w 63"/>
                <a:gd name="T3" fmla="*/ 47 h 101"/>
                <a:gd name="T4" fmla="*/ 63 w 63"/>
                <a:gd name="T5" fmla="*/ 0 h 101"/>
                <a:gd name="T6" fmla="*/ 61 w 63"/>
                <a:gd name="T7" fmla="*/ 54 h 101"/>
                <a:gd name="T8" fmla="*/ 27 w 63"/>
                <a:gd name="T9" fmla="*/ 101 h 101"/>
                <a:gd name="T10" fmla="*/ 0 w 63"/>
                <a:gd name="T11" fmla="*/ 8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101">
                  <a:moveTo>
                    <a:pt x="0" y="84"/>
                  </a:moveTo>
                  <a:lnTo>
                    <a:pt x="29" y="47"/>
                  </a:lnTo>
                  <a:lnTo>
                    <a:pt x="63" y="0"/>
                  </a:lnTo>
                  <a:lnTo>
                    <a:pt x="61" y="54"/>
                  </a:lnTo>
                  <a:lnTo>
                    <a:pt x="27" y="101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5"/>
            <p:cNvSpPr>
              <a:spLocks/>
            </p:cNvSpPr>
            <p:nvPr/>
          </p:nvSpPr>
          <p:spPr bwMode="auto">
            <a:xfrm>
              <a:off x="5177" y="2761"/>
              <a:ext cx="40" cy="33"/>
            </a:xfrm>
            <a:custGeom>
              <a:avLst/>
              <a:gdLst>
                <a:gd name="T0" fmla="*/ 0 w 79"/>
                <a:gd name="T1" fmla="*/ 19 h 66"/>
                <a:gd name="T2" fmla="*/ 45 w 79"/>
                <a:gd name="T3" fmla="*/ 21 h 66"/>
                <a:gd name="T4" fmla="*/ 71 w 79"/>
                <a:gd name="T5" fmla="*/ 0 h 66"/>
                <a:gd name="T6" fmla="*/ 79 w 79"/>
                <a:gd name="T7" fmla="*/ 27 h 66"/>
                <a:gd name="T8" fmla="*/ 74 w 79"/>
                <a:gd name="T9" fmla="*/ 66 h 66"/>
                <a:gd name="T10" fmla="*/ 53 w 79"/>
                <a:gd name="T11" fmla="*/ 43 h 66"/>
                <a:gd name="T12" fmla="*/ 17 w 79"/>
                <a:gd name="T13" fmla="*/ 37 h 66"/>
                <a:gd name="T14" fmla="*/ 3 w 79"/>
                <a:gd name="T15" fmla="*/ 58 h 66"/>
                <a:gd name="T16" fmla="*/ 3 w 79"/>
                <a:gd name="T17" fmla="*/ 52 h 66"/>
                <a:gd name="T18" fmla="*/ 2 w 79"/>
                <a:gd name="T19" fmla="*/ 40 h 66"/>
                <a:gd name="T20" fmla="*/ 0 w 79"/>
                <a:gd name="T21" fmla="*/ 27 h 66"/>
                <a:gd name="T22" fmla="*/ 0 w 79"/>
                <a:gd name="T23" fmla="*/ 19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66">
                  <a:moveTo>
                    <a:pt x="0" y="19"/>
                  </a:moveTo>
                  <a:lnTo>
                    <a:pt x="45" y="21"/>
                  </a:lnTo>
                  <a:lnTo>
                    <a:pt x="71" y="0"/>
                  </a:lnTo>
                  <a:lnTo>
                    <a:pt x="79" y="27"/>
                  </a:lnTo>
                  <a:lnTo>
                    <a:pt x="74" y="66"/>
                  </a:lnTo>
                  <a:lnTo>
                    <a:pt x="53" y="43"/>
                  </a:lnTo>
                  <a:lnTo>
                    <a:pt x="17" y="37"/>
                  </a:lnTo>
                  <a:lnTo>
                    <a:pt x="3" y="58"/>
                  </a:lnTo>
                  <a:lnTo>
                    <a:pt x="3" y="52"/>
                  </a:lnTo>
                  <a:lnTo>
                    <a:pt x="2" y="40"/>
                  </a:lnTo>
                  <a:lnTo>
                    <a:pt x="0" y="27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6"/>
            <p:cNvSpPr>
              <a:spLocks/>
            </p:cNvSpPr>
            <p:nvPr/>
          </p:nvSpPr>
          <p:spPr bwMode="auto">
            <a:xfrm>
              <a:off x="5056" y="2662"/>
              <a:ext cx="195" cy="127"/>
            </a:xfrm>
            <a:custGeom>
              <a:avLst/>
              <a:gdLst>
                <a:gd name="T0" fmla="*/ 2 w 389"/>
                <a:gd name="T1" fmla="*/ 255 h 255"/>
                <a:gd name="T2" fmla="*/ 8 w 389"/>
                <a:gd name="T3" fmla="*/ 235 h 255"/>
                <a:gd name="T4" fmla="*/ 14 w 389"/>
                <a:gd name="T5" fmla="*/ 217 h 255"/>
                <a:gd name="T6" fmla="*/ 19 w 389"/>
                <a:gd name="T7" fmla="*/ 201 h 255"/>
                <a:gd name="T8" fmla="*/ 25 w 389"/>
                <a:gd name="T9" fmla="*/ 186 h 255"/>
                <a:gd name="T10" fmla="*/ 31 w 389"/>
                <a:gd name="T11" fmla="*/ 172 h 255"/>
                <a:gd name="T12" fmla="*/ 37 w 389"/>
                <a:gd name="T13" fmla="*/ 158 h 255"/>
                <a:gd name="T14" fmla="*/ 45 w 389"/>
                <a:gd name="T15" fmla="*/ 145 h 255"/>
                <a:gd name="T16" fmla="*/ 53 w 389"/>
                <a:gd name="T17" fmla="*/ 134 h 255"/>
                <a:gd name="T18" fmla="*/ 62 w 389"/>
                <a:gd name="T19" fmla="*/ 122 h 255"/>
                <a:gd name="T20" fmla="*/ 74 w 389"/>
                <a:gd name="T21" fmla="*/ 112 h 255"/>
                <a:gd name="T22" fmla="*/ 87 w 389"/>
                <a:gd name="T23" fmla="*/ 102 h 255"/>
                <a:gd name="T24" fmla="*/ 102 w 389"/>
                <a:gd name="T25" fmla="*/ 91 h 255"/>
                <a:gd name="T26" fmla="*/ 120 w 389"/>
                <a:gd name="T27" fmla="*/ 81 h 255"/>
                <a:gd name="T28" fmla="*/ 141 w 389"/>
                <a:gd name="T29" fmla="*/ 70 h 255"/>
                <a:gd name="T30" fmla="*/ 165 w 389"/>
                <a:gd name="T31" fmla="*/ 60 h 255"/>
                <a:gd name="T32" fmla="*/ 191 w 389"/>
                <a:gd name="T33" fmla="*/ 49 h 255"/>
                <a:gd name="T34" fmla="*/ 190 w 389"/>
                <a:gd name="T35" fmla="*/ 75 h 255"/>
                <a:gd name="T36" fmla="*/ 222 w 389"/>
                <a:gd name="T37" fmla="*/ 76 h 255"/>
                <a:gd name="T38" fmla="*/ 273 w 389"/>
                <a:gd name="T39" fmla="*/ 41 h 255"/>
                <a:gd name="T40" fmla="*/ 324 w 389"/>
                <a:gd name="T41" fmla="*/ 27 h 255"/>
                <a:gd name="T42" fmla="*/ 389 w 389"/>
                <a:gd name="T43" fmla="*/ 29 h 255"/>
                <a:gd name="T44" fmla="*/ 302 w 389"/>
                <a:gd name="T45" fmla="*/ 9 h 255"/>
                <a:gd name="T46" fmla="*/ 242 w 389"/>
                <a:gd name="T47" fmla="*/ 23 h 255"/>
                <a:gd name="T48" fmla="*/ 210 w 389"/>
                <a:gd name="T49" fmla="*/ 0 h 255"/>
                <a:gd name="T50" fmla="*/ 154 w 389"/>
                <a:gd name="T51" fmla="*/ 8 h 255"/>
                <a:gd name="T52" fmla="*/ 106 w 389"/>
                <a:gd name="T53" fmla="*/ 27 h 255"/>
                <a:gd name="T54" fmla="*/ 68 w 389"/>
                <a:gd name="T55" fmla="*/ 59 h 255"/>
                <a:gd name="T56" fmla="*/ 39 w 389"/>
                <a:gd name="T57" fmla="*/ 99 h 255"/>
                <a:gd name="T58" fmla="*/ 19 w 389"/>
                <a:gd name="T59" fmla="*/ 143 h 255"/>
                <a:gd name="T60" fmla="*/ 8 w 389"/>
                <a:gd name="T61" fmla="*/ 186 h 255"/>
                <a:gd name="T62" fmla="*/ 1 w 389"/>
                <a:gd name="T63" fmla="*/ 221 h 255"/>
                <a:gd name="T64" fmla="*/ 0 w 389"/>
                <a:gd name="T65" fmla="*/ 247 h 255"/>
                <a:gd name="T66" fmla="*/ 2 w 389"/>
                <a:gd name="T67" fmla="*/ 25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9" h="255">
                  <a:moveTo>
                    <a:pt x="2" y="255"/>
                  </a:moveTo>
                  <a:lnTo>
                    <a:pt x="8" y="235"/>
                  </a:lnTo>
                  <a:lnTo>
                    <a:pt x="14" y="217"/>
                  </a:lnTo>
                  <a:lnTo>
                    <a:pt x="19" y="201"/>
                  </a:lnTo>
                  <a:lnTo>
                    <a:pt x="25" y="186"/>
                  </a:lnTo>
                  <a:lnTo>
                    <a:pt x="31" y="172"/>
                  </a:lnTo>
                  <a:lnTo>
                    <a:pt x="37" y="158"/>
                  </a:lnTo>
                  <a:lnTo>
                    <a:pt x="45" y="145"/>
                  </a:lnTo>
                  <a:lnTo>
                    <a:pt x="53" y="134"/>
                  </a:lnTo>
                  <a:lnTo>
                    <a:pt x="62" y="122"/>
                  </a:lnTo>
                  <a:lnTo>
                    <a:pt x="74" y="112"/>
                  </a:lnTo>
                  <a:lnTo>
                    <a:pt x="87" y="102"/>
                  </a:lnTo>
                  <a:lnTo>
                    <a:pt x="102" y="91"/>
                  </a:lnTo>
                  <a:lnTo>
                    <a:pt x="120" y="81"/>
                  </a:lnTo>
                  <a:lnTo>
                    <a:pt x="141" y="70"/>
                  </a:lnTo>
                  <a:lnTo>
                    <a:pt x="165" y="60"/>
                  </a:lnTo>
                  <a:lnTo>
                    <a:pt x="191" y="49"/>
                  </a:lnTo>
                  <a:lnTo>
                    <a:pt x="190" y="75"/>
                  </a:lnTo>
                  <a:lnTo>
                    <a:pt x="222" y="76"/>
                  </a:lnTo>
                  <a:lnTo>
                    <a:pt x="273" y="41"/>
                  </a:lnTo>
                  <a:lnTo>
                    <a:pt x="324" y="27"/>
                  </a:lnTo>
                  <a:lnTo>
                    <a:pt x="389" y="29"/>
                  </a:lnTo>
                  <a:lnTo>
                    <a:pt x="302" y="9"/>
                  </a:lnTo>
                  <a:lnTo>
                    <a:pt x="242" y="23"/>
                  </a:lnTo>
                  <a:lnTo>
                    <a:pt x="210" y="0"/>
                  </a:lnTo>
                  <a:lnTo>
                    <a:pt x="154" y="8"/>
                  </a:lnTo>
                  <a:lnTo>
                    <a:pt x="106" y="27"/>
                  </a:lnTo>
                  <a:lnTo>
                    <a:pt x="68" y="59"/>
                  </a:lnTo>
                  <a:lnTo>
                    <a:pt x="39" y="99"/>
                  </a:lnTo>
                  <a:lnTo>
                    <a:pt x="19" y="143"/>
                  </a:lnTo>
                  <a:lnTo>
                    <a:pt x="8" y="186"/>
                  </a:lnTo>
                  <a:lnTo>
                    <a:pt x="1" y="221"/>
                  </a:lnTo>
                  <a:lnTo>
                    <a:pt x="0" y="247"/>
                  </a:lnTo>
                  <a:lnTo>
                    <a:pt x="2" y="255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7"/>
            <p:cNvSpPr>
              <a:spLocks/>
            </p:cNvSpPr>
            <p:nvPr/>
          </p:nvSpPr>
          <p:spPr bwMode="auto">
            <a:xfrm>
              <a:off x="5266" y="2707"/>
              <a:ext cx="48" cy="213"/>
            </a:xfrm>
            <a:custGeom>
              <a:avLst/>
              <a:gdLst>
                <a:gd name="T0" fmla="*/ 0 w 96"/>
                <a:gd name="T1" fmla="*/ 0 h 428"/>
                <a:gd name="T2" fmla="*/ 23 w 96"/>
                <a:gd name="T3" fmla="*/ 39 h 428"/>
                <a:gd name="T4" fmla="*/ 47 w 96"/>
                <a:gd name="T5" fmla="*/ 93 h 428"/>
                <a:gd name="T6" fmla="*/ 67 w 96"/>
                <a:gd name="T7" fmla="*/ 158 h 428"/>
                <a:gd name="T8" fmla="*/ 83 w 96"/>
                <a:gd name="T9" fmla="*/ 227 h 428"/>
                <a:gd name="T10" fmla="*/ 94 w 96"/>
                <a:gd name="T11" fmla="*/ 294 h 428"/>
                <a:gd name="T12" fmla="*/ 96 w 96"/>
                <a:gd name="T13" fmla="*/ 354 h 428"/>
                <a:gd name="T14" fmla="*/ 88 w 96"/>
                <a:gd name="T15" fmla="*/ 400 h 428"/>
                <a:gd name="T16" fmla="*/ 70 w 96"/>
                <a:gd name="T17" fmla="*/ 428 h 428"/>
                <a:gd name="T18" fmla="*/ 37 w 96"/>
                <a:gd name="T19" fmla="*/ 402 h 428"/>
                <a:gd name="T20" fmla="*/ 52 w 96"/>
                <a:gd name="T21" fmla="*/ 405 h 428"/>
                <a:gd name="T22" fmla="*/ 59 w 96"/>
                <a:gd name="T23" fmla="*/ 375 h 428"/>
                <a:gd name="T24" fmla="*/ 59 w 96"/>
                <a:gd name="T25" fmla="*/ 319 h 428"/>
                <a:gd name="T26" fmla="*/ 53 w 96"/>
                <a:gd name="T27" fmla="*/ 249 h 428"/>
                <a:gd name="T28" fmla="*/ 43 w 96"/>
                <a:gd name="T29" fmla="*/ 174 h 428"/>
                <a:gd name="T30" fmla="*/ 30 w 96"/>
                <a:gd name="T31" fmla="*/ 100 h 428"/>
                <a:gd name="T32" fmla="*/ 15 w 96"/>
                <a:gd name="T33" fmla="*/ 40 h 428"/>
                <a:gd name="T34" fmla="*/ 0 w 96"/>
                <a:gd name="T35" fmla="*/ 0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28">
                  <a:moveTo>
                    <a:pt x="0" y="0"/>
                  </a:moveTo>
                  <a:lnTo>
                    <a:pt x="23" y="39"/>
                  </a:lnTo>
                  <a:lnTo>
                    <a:pt x="47" y="93"/>
                  </a:lnTo>
                  <a:lnTo>
                    <a:pt x="67" y="158"/>
                  </a:lnTo>
                  <a:lnTo>
                    <a:pt x="83" y="227"/>
                  </a:lnTo>
                  <a:lnTo>
                    <a:pt x="94" y="294"/>
                  </a:lnTo>
                  <a:lnTo>
                    <a:pt x="96" y="354"/>
                  </a:lnTo>
                  <a:lnTo>
                    <a:pt x="88" y="400"/>
                  </a:lnTo>
                  <a:lnTo>
                    <a:pt x="70" y="428"/>
                  </a:lnTo>
                  <a:lnTo>
                    <a:pt x="37" y="402"/>
                  </a:lnTo>
                  <a:lnTo>
                    <a:pt x="52" y="405"/>
                  </a:lnTo>
                  <a:lnTo>
                    <a:pt x="59" y="375"/>
                  </a:lnTo>
                  <a:lnTo>
                    <a:pt x="59" y="319"/>
                  </a:lnTo>
                  <a:lnTo>
                    <a:pt x="53" y="249"/>
                  </a:lnTo>
                  <a:lnTo>
                    <a:pt x="43" y="174"/>
                  </a:lnTo>
                  <a:lnTo>
                    <a:pt x="30" y="100"/>
                  </a:lnTo>
                  <a:lnTo>
                    <a:pt x="15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18"/>
            <p:cNvSpPr>
              <a:spLocks/>
            </p:cNvSpPr>
            <p:nvPr/>
          </p:nvSpPr>
          <p:spPr bwMode="auto">
            <a:xfrm>
              <a:off x="4979" y="2087"/>
              <a:ext cx="316" cy="257"/>
            </a:xfrm>
            <a:custGeom>
              <a:avLst/>
              <a:gdLst>
                <a:gd name="T0" fmla="*/ 57 w 630"/>
                <a:gd name="T1" fmla="*/ 138 h 515"/>
                <a:gd name="T2" fmla="*/ 27 w 630"/>
                <a:gd name="T3" fmla="*/ 182 h 515"/>
                <a:gd name="T4" fmla="*/ 13 w 630"/>
                <a:gd name="T5" fmla="*/ 216 h 515"/>
                <a:gd name="T6" fmla="*/ 12 w 630"/>
                <a:gd name="T7" fmla="*/ 252 h 515"/>
                <a:gd name="T8" fmla="*/ 17 w 630"/>
                <a:gd name="T9" fmla="*/ 304 h 515"/>
                <a:gd name="T10" fmla="*/ 0 w 630"/>
                <a:gd name="T11" fmla="*/ 380 h 515"/>
                <a:gd name="T12" fmla="*/ 10 w 630"/>
                <a:gd name="T13" fmla="*/ 423 h 515"/>
                <a:gd name="T14" fmla="*/ 35 w 630"/>
                <a:gd name="T15" fmla="*/ 454 h 515"/>
                <a:gd name="T16" fmla="*/ 76 w 630"/>
                <a:gd name="T17" fmla="*/ 484 h 515"/>
                <a:gd name="T18" fmla="*/ 113 w 630"/>
                <a:gd name="T19" fmla="*/ 505 h 515"/>
                <a:gd name="T20" fmla="*/ 141 w 630"/>
                <a:gd name="T21" fmla="*/ 511 h 515"/>
                <a:gd name="T22" fmla="*/ 169 w 630"/>
                <a:gd name="T23" fmla="*/ 514 h 515"/>
                <a:gd name="T24" fmla="*/ 197 w 630"/>
                <a:gd name="T25" fmla="*/ 515 h 515"/>
                <a:gd name="T26" fmla="*/ 226 w 630"/>
                <a:gd name="T27" fmla="*/ 514 h 515"/>
                <a:gd name="T28" fmla="*/ 253 w 630"/>
                <a:gd name="T29" fmla="*/ 512 h 515"/>
                <a:gd name="T30" fmla="*/ 281 w 630"/>
                <a:gd name="T31" fmla="*/ 508 h 515"/>
                <a:gd name="T32" fmla="*/ 310 w 630"/>
                <a:gd name="T33" fmla="*/ 504 h 515"/>
                <a:gd name="T34" fmla="*/ 382 w 630"/>
                <a:gd name="T35" fmla="*/ 469 h 515"/>
                <a:gd name="T36" fmla="*/ 478 w 630"/>
                <a:gd name="T37" fmla="*/ 463 h 515"/>
                <a:gd name="T38" fmla="*/ 523 w 630"/>
                <a:gd name="T39" fmla="*/ 453 h 515"/>
                <a:gd name="T40" fmla="*/ 556 w 630"/>
                <a:gd name="T41" fmla="*/ 430 h 515"/>
                <a:gd name="T42" fmla="*/ 590 w 630"/>
                <a:gd name="T43" fmla="*/ 393 h 515"/>
                <a:gd name="T44" fmla="*/ 630 w 630"/>
                <a:gd name="T45" fmla="*/ 286 h 515"/>
                <a:gd name="T46" fmla="*/ 601 w 630"/>
                <a:gd name="T47" fmla="*/ 158 h 515"/>
                <a:gd name="T48" fmla="*/ 574 w 630"/>
                <a:gd name="T49" fmla="*/ 117 h 515"/>
                <a:gd name="T50" fmla="*/ 551 w 630"/>
                <a:gd name="T51" fmla="*/ 84 h 515"/>
                <a:gd name="T52" fmla="*/ 527 w 630"/>
                <a:gd name="T53" fmla="*/ 61 h 515"/>
                <a:gd name="T54" fmla="*/ 502 w 630"/>
                <a:gd name="T55" fmla="*/ 45 h 515"/>
                <a:gd name="T56" fmla="*/ 471 w 630"/>
                <a:gd name="T57" fmla="*/ 32 h 515"/>
                <a:gd name="T58" fmla="*/ 432 w 630"/>
                <a:gd name="T59" fmla="*/ 20 h 515"/>
                <a:gd name="T60" fmla="*/ 381 w 630"/>
                <a:gd name="T61" fmla="*/ 7 h 515"/>
                <a:gd name="T62" fmla="*/ 254 w 630"/>
                <a:gd name="T63" fmla="*/ 23 h 515"/>
                <a:gd name="T64" fmla="*/ 183 w 630"/>
                <a:gd name="T65" fmla="*/ 74 h 515"/>
                <a:gd name="T66" fmla="*/ 159 w 630"/>
                <a:gd name="T67" fmla="*/ 75 h 515"/>
                <a:gd name="T68" fmla="*/ 143 w 630"/>
                <a:gd name="T69" fmla="*/ 82 h 515"/>
                <a:gd name="T70" fmla="*/ 128 w 630"/>
                <a:gd name="T71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30" h="515">
                  <a:moveTo>
                    <a:pt x="117" y="115"/>
                  </a:moveTo>
                  <a:lnTo>
                    <a:pt x="57" y="138"/>
                  </a:lnTo>
                  <a:lnTo>
                    <a:pt x="40" y="163"/>
                  </a:lnTo>
                  <a:lnTo>
                    <a:pt x="27" y="182"/>
                  </a:lnTo>
                  <a:lnTo>
                    <a:pt x="19" y="199"/>
                  </a:lnTo>
                  <a:lnTo>
                    <a:pt x="13" y="216"/>
                  </a:lnTo>
                  <a:lnTo>
                    <a:pt x="11" y="233"/>
                  </a:lnTo>
                  <a:lnTo>
                    <a:pt x="12" y="252"/>
                  </a:lnTo>
                  <a:lnTo>
                    <a:pt x="13" y="276"/>
                  </a:lnTo>
                  <a:lnTo>
                    <a:pt x="17" y="304"/>
                  </a:lnTo>
                  <a:lnTo>
                    <a:pt x="3" y="350"/>
                  </a:lnTo>
                  <a:lnTo>
                    <a:pt x="0" y="380"/>
                  </a:lnTo>
                  <a:lnTo>
                    <a:pt x="2" y="403"/>
                  </a:lnTo>
                  <a:lnTo>
                    <a:pt x="10" y="423"/>
                  </a:lnTo>
                  <a:lnTo>
                    <a:pt x="20" y="439"/>
                  </a:lnTo>
                  <a:lnTo>
                    <a:pt x="35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1"/>
                  </a:lnTo>
                  <a:lnTo>
                    <a:pt x="113" y="505"/>
                  </a:lnTo>
                  <a:lnTo>
                    <a:pt x="126" y="508"/>
                  </a:lnTo>
                  <a:lnTo>
                    <a:pt x="141" y="511"/>
                  </a:lnTo>
                  <a:lnTo>
                    <a:pt x="155" y="513"/>
                  </a:lnTo>
                  <a:lnTo>
                    <a:pt x="169" y="514"/>
                  </a:lnTo>
                  <a:lnTo>
                    <a:pt x="183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39" y="514"/>
                  </a:lnTo>
                  <a:lnTo>
                    <a:pt x="253" y="512"/>
                  </a:lnTo>
                  <a:lnTo>
                    <a:pt x="267" y="511"/>
                  </a:lnTo>
                  <a:lnTo>
                    <a:pt x="281" y="508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3" y="501"/>
                  </a:lnTo>
                  <a:lnTo>
                    <a:pt x="382" y="469"/>
                  </a:lnTo>
                  <a:lnTo>
                    <a:pt x="447" y="465"/>
                  </a:lnTo>
                  <a:lnTo>
                    <a:pt x="478" y="463"/>
                  </a:lnTo>
                  <a:lnTo>
                    <a:pt x="503" y="460"/>
                  </a:lnTo>
                  <a:lnTo>
                    <a:pt x="523" y="453"/>
                  </a:lnTo>
                  <a:lnTo>
                    <a:pt x="540" y="443"/>
                  </a:lnTo>
                  <a:lnTo>
                    <a:pt x="556" y="430"/>
                  </a:lnTo>
                  <a:lnTo>
                    <a:pt x="572" y="414"/>
                  </a:lnTo>
                  <a:lnTo>
                    <a:pt x="590" y="393"/>
                  </a:lnTo>
                  <a:lnTo>
                    <a:pt x="612" y="369"/>
                  </a:lnTo>
                  <a:lnTo>
                    <a:pt x="630" y="286"/>
                  </a:lnTo>
                  <a:lnTo>
                    <a:pt x="616" y="184"/>
                  </a:lnTo>
                  <a:lnTo>
                    <a:pt x="601" y="158"/>
                  </a:lnTo>
                  <a:lnTo>
                    <a:pt x="586" y="136"/>
                  </a:lnTo>
                  <a:lnTo>
                    <a:pt x="574" y="117"/>
                  </a:lnTo>
                  <a:lnTo>
                    <a:pt x="562" y="99"/>
                  </a:lnTo>
                  <a:lnTo>
                    <a:pt x="551" y="84"/>
                  </a:lnTo>
                  <a:lnTo>
                    <a:pt x="539" y="72"/>
                  </a:lnTo>
                  <a:lnTo>
                    <a:pt x="527" y="61"/>
                  </a:lnTo>
                  <a:lnTo>
                    <a:pt x="515" y="52"/>
                  </a:lnTo>
                  <a:lnTo>
                    <a:pt x="502" y="45"/>
                  </a:lnTo>
                  <a:lnTo>
                    <a:pt x="487" y="38"/>
                  </a:lnTo>
                  <a:lnTo>
                    <a:pt x="471" y="32"/>
                  </a:lnTo>
                  <a:lnTo>
                    <a:pt x="453" y="25"/>
                  </a:lnTo>
                  <a:lnTo>
                    <a:pt x="432" y="20"/>
                  </a:lnTo>
                  <a:lnTo>
                    <a:pt x="409" y="14"/>
                  </a:lnTo>
                  <a:lnTo>
                    <a:pt x="381" y="7"/>
                  </a:lnTo>
                  <a:lnTo>
                    <a:pt x="351" y="0"/>
                  </a:lnTo>
                  <a:lnTo>
                    <a:pt x="254" y="23"/>
                  </a:lnTo>
                  <a:lnTo>
                    <a:pt x="200" y="74"/>
                  </a:lnTo>
                  <a:lnTo>
                    <a:pt x="183" y="74"/>
                  </a:lnTo>
                  <a:lnTo>
                    <a:pt x="169" y="74"/>
                  </a:lnTo>
                  <a:lnTo>
                    <a:pt x="159" y="75"/>
                  </a:lnTo>
                  <a:lnTo>
                    <a:pt x="151" y="77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0"/>
                  </a:lnTo>
                  <a:lnTo>
                    <a:pt x="117" y="11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19"/>
            <p:cNvSpPr>
              <a:spLocks/>
            </p:cNvSpPr>
            <p:nvPr/>
          </p:nvSpPr>
          <p:spPr bwMode="auto">
            <a:xfrm>
              <a:off x="5258" y="2224"/>
              <a:ext cx="294" cy="257"/>
            </a:xfrm>
            <a:custGeom>
              <a:avLst/>
              <a:gdLst>
                <a:gd name="T0" fmla="*/ 59 w 588"/>
                <a:gd name="T1" fmla="*/ 139 h 515"/>
                <a:gd name="T2" fmla="*/ 29 w 588"/>
                <a:gd name="T3" fmla="*/ 182 h 515"/>
                <a:gd name="T4" fmla="*/ 15 w 588"/>
                <a:gd name="T5" fmla="*/ 216 h 515"/>
                <a:gd name="T6" fmla="*/ 13 w 588"/>
                <a:gd name="T7" fmla="*/ 253 h 515"/>
                <a:gd name="T8" fmla="*/ 18 w 588"/>
                <a:gd name="T9" fmla="*/ 305 h 515"/>
                <a:gd name="T10" fmla="*/ 0 w 588"/>
                <a:gd name="T11" fmla="*/ 381 h 515"/>
                <a:gd name="T12" fmla="*/ 11 w 588"/>
                <a:gd name="T13" fmla="*/ 423 h 515"/>
                <a:gd name="T14" fmla="*/ 36 w 588"/>
                <a:gd name="T15" fmla="*/ 454 h 515"/>
                <a:gd name="T16" fmla="*/ 76 w 588"/>
                <a:gd name="T17" fmla="*/ 484 h 515"/>
                <a:gd name="T18" fmla="*/ 113 w 588"/>
                <a:gd name="T19" fmla="*/ 505 h 515"/>
                <a:gd name="T20" fmla="*/ 142 w 588"/>
                <a:gd name="T21" fmla="*/ 511 h 515"/>
                <a:gd name="T22" fmla="*/ 170 w 588"/>
                <a:gd name="T23" fmla="*/ 514 h 515"/>
                <a:gd name="T24" fmla="*/ 197 w 588"/>
                <a:gd name="T25" fmla="*/ 515 h 515"/>
                <a:gd name="T26" fmla="*/ 226 w 588"/>
                <a:gd name="T27" fmla="*/ 514 h 515"/>
                <a:gd name="T28" fmla="*/ 254 w 588"/>
                <a:gd name="T29" fmla="*/ 512 h 515"/>
                <a:gd name="T30" fmla="*/ 282 w 588"/>
                <a:gd name="T31" fmla="*/ 509 h 515"/>
                <a:gd name="T32" fmla="*/ 310 w 588"/>
                <a:gd name="T33" fmla="*/ 504 h 515"/>
                <a:gd name="T34" fmla="*/ 384 w 588"/>
                <a:gd name="T35" fmla="*/ 469 h 515"/>
                <a:gd name="T36" fmla="*/ 479 w 588"/>
                <a:gd name="T37" fmla="*/ 465 h 515"/>
                <a:gd name="T38" fmla="*/ 517 w 588"/>
                <a:gd name="T39" fmla="*/ 464 h 515"/>
                <a:gd name="T40" fmla="*/ 541 w 588"/>
                <a:gd name="T41" fmla="*/ 453 h 515"/>
                <a:gd name="T42" fmla="*/ 567 w 588"/>
                <a:gd name="T43" fmla="*/ 426 h 515"/>
                <a:gd name="T44" fmla="*/ 583 w 588"/>
                <a:gd name="T45" fmla="*/ 117 h 515"/>
                <a:gd name="T46" fmla="*/ 564 w 588"/>
                <a:gd name="T47" fmla="*/ 91 h 515"/>
                <a:gd name="T48" fmla="*/ 548 w 588"/>
                <a:gd name="T49" fmla="*/ 72 h 515"/>
                <a:gd name="T50" fmla="*/ 530 w 588"/>
                <a:gd name="T51" fmla="*/ 57 h 515"/>
                <a:gd name="T52" fmla="*/ 511 w 588"/>
                <a:gd name="T53" fmla="*/ 45 h 515"/>
                <a:gd name="T54" fmla="*/ 486 w 588"/>
                <a:gd name="T55" fmla="*/ 35 h 515"/>
                <a:gd name="T56" fmla="*/ 452 w 588"/>
                <a:gd name="T57" fmla="*/ 26 h 515"/>
                <a:gd name="T58" fmla="*/ 408 w 588"/>
                <a:gd name="T59" fmla="*/ 14 h 515"/>
                <a:gd name="T60" fmla="*/ 352 w 588"/>
                <a:gd name="T61" fmla="*/ 0 h 515"/>
                <a:gd name="T62" fmla="*/ 201 w 588"/>
                <a:gd name="T63" fmla="*/ 74 h 515"/>
                <a:gd name="T64" fmla="*/ 170 w 588"/>
                <a:gd name="T65" fmla="*/ 74 h 515"/>
                <a:gd name="T66" fmla="*/ 151 w 588"/>
                <a:gd name="T67" fmla="*/ 78 h 515"/>
                <a:gd name="T68" fmla="*/ 136 w 588"/>
                <a:gd name="T69" fmla="*/ 90 h 515"/>
                <a:gd name="T70" fmla="*/ 118 w 588"/>
                <a:gd name="T71" fmla="*/ 116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88" h="515">
                  <a:moveTo>
                    <a:pt x="118" y="116"/>
                  </a:moveTo>
                  <a:lnTo>
                    <a:pt x="59" y="139"/>
                  </a:lnTo>
                  <a:lnTo>
                    <a:pt x="42" y="163"/>
                  </a:lnTo>
                  <a:lnTo>
                    <a:pt x="29" y="182"/>
                  </a:lnTo>
                  <a:lnTo>
                    <a:pt x="20" y="200"/>
                  </a:lnTo>
                  <a:lnTo>
                    <a:pt x="15" y="216"/>
                  </a:lnTo>
                  <a:lnTo>
                    <a:pt x="13" y="233"/>
                  </a:lnTo>
                  <a:lnTo>
                    <a:pt x="13" y="253"/>
                  </a:lnTo>
                  <a:lnTo>
                    <a:pt x="15" y="276"/>
                  </a:lnTo>
                  <a:lnTo>
                    <a:pt x="18" y="305"/>
                  </a:lnTo>
                  <a:lnTo>
                    <a:pt x="4" y="351"/>
                  </a:lnTo>
                  <a:lnTo>
                    <a:pt x="0" y="381"/>
                  </a:lnTo>
                  <a:lnTo>
                    <a:pt x="3" y="404"/>
                  </a:lnTo>
                  <a:lnTo>
                    <a:pt x="11" y="423"/>
                  </a:lnTo>
                  <a:lnTo>
                    <a:pt x="21" y="439"/>
                  </a:lnTo>
                  <a:lnTo>
                    <a:pt x="36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2"/>
                  </a:lnTo>
                  <a:lnTo>
                    <a:pt x="113" y="505"/>
                  </a:lnTo>
                  <a:lnTo>
                    <a:pt x="127" y="509"/>
                  </a:lnTo>
                  <a:lnTo>
                    <a:pt x="142" y="511"/>
                  </a:lnTo>
                  <a:lnTo>
                    <a:pt x="156" y="513"/>
                  </a:lnTo>
                  <a:lnTo>
                    <a:pt x="170" y="514"/>
                  </a:lnTo>
                  <a:lnTo>
                    <a:pt x="184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40" y="514"/>
                  </a:lnTo>
                  <a:lnTo>
                    <a:pt x="254" y="512"/>
                  </a:lnTo>
                  <a:lnTo>
                    <a:pt x="268" y="511"/>
                  </a:lnTo>
                  <a:lnTo>
                    <a:pt x="282" y="509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4" y="502"/>
                  </a:lnTo>
                  <a:lnTo>
                    <a:pt x="384" y="469"/>
                  </a:lnTo>
                  <a:lnTo>
                    <a:pt x="447" y="465"/>
                  </a:lnTo>
                  <a:lnTo>
                    <a:pt x="479" y="465"/>
                  </a:lnTo>
                  <a:lnTo>
                    <a:pt x="500" y="465"/>
                  </a:lnTo>
                  <a:lnTo>
                    <a:pt x="517" y="464"/>
                  </a:lnTo>
                  <a:lnTo>
                    <a:pt x="529" y="460"/>
                  </a:lnTo>
                  <a:lnTo>
                    <a:pt x="541" y="453"/>
                  </a:lnTo>
                  <a:lnTo>
                    <a:pt x="552" y="443"/>
                  </a:lnTo>
                  <a:lnTo>
                    <a:pt x="567" y="426"/>
                  </a:lnTo>
                  <a:lnTo>
                    <a:pt x="588" y="403"/>
                  </a:lnTo>
                  <a:lnTo>
                    <a:pt x="583" y="117"/>
                  </a:lnTo>
                  <a:lnTo>
                    <a:pt x="573" y="103"/>
                  </a:lnTo>
                  <a:lnTo>
                    <a:pt x="564" y="91"/>
                  </a:lnTo>
                  <a:lnTo>
                    <a:pt x="556" y="81"/>
                  </a:lnTo>
                  <a:lnTo>
                    <a:pt x="548" y="72"/>
                  </a:lnTo>
                  <a:lnTo>
                    <a:pt x="540" y="64"/>
                  </a:lnTo>
                  <a:lnTo>
                    <a:pt x="530" y="57"/>
                  </a:lnTo>
                  <a:lnTo>
                    <a:pt x="521" y="51"/>
                  </a:lnTo>
                  <a:lnTo>
                    <a:pt x="511" y="45"/>
                  </a:lnTo>
                  <a:lnTo>
                    <a:pt x="499" y="40"/>
                  </a:lnTo>
                  <a:lnTo>
                    <a:pt x="486" y="35"/>
                  </a:lnTo>
                  <a:lnTo>
                    <a:pt x="471" y="30"/>
                  </a:lnTo>
                  <a:lnTo>
                    <a:pt x="452" y="26"/>
                  </a:lnTo>
                  <a:lnTo>
                    <a:pt x="432" y="20"/>
                  </a:lnTo>
                  <a:lnTo>
                    <a:pt x="408" y="14"/>
                  </a:lnTo>
                  <a:lnTo>
                    <a:pt x="382" y="7"/>
                  </a:lnTo>
                  <a:lnTo>
                    <a:pt x="352" y="0"/>
                  </a:lnTo>
                  <a:lnTo>
                    <a:pt x="255" y="23"/>
                  </a:lnTo>
                  <a:lnTo>
                    <a:pt x="201" y="74"/>
                  </a:lnTo>
                  <a:lnTo>
                    <a:pt x="184" y="74"/>
                  </a:lnTo>
                  <a:lnTo>
                    <a:pt x="170" y="74"/>
                  </a:lnTo>
                  <a:lnTo>
                    <a:pt x="159" y="75"/>
                  </a:lnTo>
                  <a:lnTo>
                    <a:pt x="151" y="78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1"/>
                  </a:lnTo>
                  <a:lnTo>
                    <a:pt x="118" y="11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0"/>
            <p:cNvSpPr>
              <a:spLocks/>
            </p:cNvSpPr>
            <p:nvPr/>
          </p:nvSpPr>
          <p:spPr bwMode="auto">
            <a:xfrm>
              <a:off x="4409" y="1991"/>
              <a:ext cx="293" cy="258"/>
            </a:xfrm>
            <a:custGeom>
              <a:avLst/>
              <a:gdLst>
                <a:gd name="T0" fmla="*/ 0 w 585"/>
                <a:gd name="T1" fmla="*/ 165 h 515"/>
                <a:gd name="T2" fmla="*/ 6 w 585"/>
                <a:gd name="T3" fmla="*/ 462 h 515"/>
                <a:gd name="T4" fmla="*/ 11 w 585"/>
                <a:gd name="T5" fmla="*/ 484 h 515"/>
                <a:gd name="T6" fmla="*/ 22 w 585"/>
                <a:gd name="T7" fmla="*/ 484 h 515"/>
                <a:gd name="T8" fmla="*/ 40 w 585"/>
                <a:gd name="T9" fmla="*/ 489 h 515"/>
                <a:gd name="T10" fmla="*/ 68 w 585"/>
                <a:gd name="T11" fmla="*/ 505 h 515"/>
                <a:gd name="T12" fmla="*/ 97 w 585"/>
                <a:gd name="T13" fmla="*/ 510 h 515"/>
                <a:gd name="T14" fmla="*/ 124 w 585"/>
                <a:gd name="T15" fmla="*/ 514 h 515"/>
                <a:gd name="T16" fmla="*/ 153 w 585"/>
                <a:gd name="T17" fmla="*/ 515 h 515"/>
                <a:gd name="T18" fmla="*/ 181 w 585"/>
                <a:gd name="T19" fmla="*/ 514 h 515"/>
                <a:gd name="T20" fmla="*/ 208 w 585"/>
                <a:gd name="T21" fmla="*/ 512 h 515"/>
                <a:gd name="T22" fmla="*/ 236 w 585"/>
                <a:gd name="T23" fmla="*/ 508 h 515"/>
                <a:gd name="T24" fmla="*/ 264 w 585"/>
                <a:gd name="T25" fmla="*/ 504 h 515"/>
                <a:gd name="T26" fmla="*/ 337 w 585"/>
                <a:gd name="T27" fmla="*/ 469 h 515"/>
                <a:gd name="T28" fmla="*/ 433 w 585"/>
                <a:gd name="T29" fmla="*/ 463 h 515"/>
                <a:gd name="T30" fmla="*/ 479 w 585"/>
                <a:gd name="T31" fmla="*/ 453 h 515"/>
                <a:gd name="T32" fmla="*/ 511 w 585"/>
                <a:gd name="T33" fmla="*/ 430 h 515"/>
                <a:gd name="T34" fmla="*/ 546 w 585"/>
                <a:gd name="T35" fmla="*/ 392 h 515"/>
                <a:gd name="T36" fmla="*/ 585 w 585"/>
                <a:gd name="T37" fmla="*/ 285 h 515"/>
                <a:gd name="T38" fmla="*/ 556 w 585"/>
                <a:gd name="T39" fmla="*/ 158 h 515"/>
                <a:gd name="T40" fmla="*/ 529 w 585"/>
                <a:gd name="T41" fmla="*/ 115 h 515"/>
                <a:gd name="T42" fmla="*/ 506 w 585"/>
                <a:gd name="T43" fmla="*/ 84 h 515"/>
                <a:gd name="T44" fmla="*/ 483 w 585"/>
                <a:gd name="T45" fmla="*/ 61 h 515"/>
                <a:gd name="T46" fmla="*/ 457 w 585"/>
                <a:gd name="T47" fmla="*/ 44 h 515"/>
                <a:gd name="T48" fmla="*/ 426 w 585"/>
                <a:gd name="T49" fmla="*/ 31 h 515"/>
                <a:gd name="T50" fmla="*/ 387 w 585"/>
                <a:gd name="T51" fmla="*/ 20 h 515"/>
                <a:gd name="T52" fmla="*/ 335 w 585"/>
                <a:gd name="T53" fmla="*/ 7 h 515"/>
                <a:gd name="T54" fmla="*/ 210 w 585"/>
                <a:gd name="T55" fmla="*/ 23 h 515"/>
                <a:gd name="T56" fmla="*/ 137 w 585"/>
                <a:gd name="T57" fmla="*/ 73 h 515"/>
                <a:gd name="T58" fmla="*/ 113 w 585"/>
                <a:gd name="T59" fmla="*/ 74 h 515"/>
                <a:gd name="T60" fmla="*/ 98 w 585"/>
                <a:gd name="T61" fmla="*/ 82 h 515"/>
                <a:gd name="T62" fmla="*/ 82 w 585"/>
                <a:gd name="T63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85" h="515">
                  <a:moveTo>
                    <a:pt x="72" y="114"/>
                  </a:moveTo>
                  <a:lnTo>
                    <a:pt x="0" y="165"/>
                  </a:lnTo>
                  <a:lnTo>
                    <a:pt x="2" y="434"/>
                  </a:lnTo>
                  <a:lnTo>
                    <a:pt x="6" y="462"/>
                  </a:lnTo>
                  <a:lnTo>
                    <a:pt x="8" y="478"/>
                  </a:lnTo>
                  <a:lnTo>
                    <a:pt x="11" y="484"/>
                  </a:lnTo>
                  <a:lnTo>
                    <a:pt x="16" y="485"/>
                  </a:lnTo>
                  <a:lnTo>
                    <a:pt x="22" y="484"/>
                  </a:lnTo>
                  <a:lnTo>
                    <a:pt x="29" y="484"/>
                  </a:lnTo>
                  <a:lnTo>
                    <a:pt x="40" y="489"/>
                  </a:lnTo>
                  <a:lnTo>
                    <a:pt x="54" y="501"/>
                  </a:lnTo>
                  <a:lnTo>
                    <a:pt x="68" y="505"/>
                  </a:lnTo>
                  <a:lnTo>
                    <a:pt x="82" y="508"/>
                  </a:lnTo>
                  <a:lnTo>
                    <a:pt x="97" y="510"/>
                  </a:lnTo>
                  <a:lnTo>
                    <a:pt x="110" y="513"/>
                  </a:lnTo>
                  <a:lnTo>
                    <a:pt x="124" y="514"/>
                  </a:lnTo>
                  <a:lnTo>
                    <a:pt x="138" y="515"/>
                  </a:lnTo>
                  <a:lnTo>
                    <a:pt x="153" y="515"/>
                  </a:lnTo>
                  <a:lnTo>
                    <a:pt x="167" y="515"/>
                  </a:lnTo>
                  <a:lnTo>
                    <a:pt x="181" y="514"/>
                  </a:lnTo>
                  <a:lnTo>
                    <a:pt x="195" y="514"/>
                  </a:lnTo>
                  <a:lnTo>
                    <a:pt x="208" y="512"/>
                  </a:lnTo>
                  <a:lnTo>
                    <a:pt x="222" y="510"/>
                  </a:lnTo>
                  <a:lnTo>
                    <a:pt x="236" y="508"/>
                  </a:lnTo>
                  <a:lnTo>
                    <a:pt x="250" y="506"/>
                  </a:lnTo>
                  <a:lnTo>
                    <a:pt x="264" y="504"/>
                  </a:lnTo>
                  <a:lnTo>
                    <a:pt x="278" y="501"/>
                  </a:lnTo>
                  <a:lnTo>
                    <a:pt x="337" y="469"/>
                  </a:lnTo>
                  <a:lnTo>
                    <a:pt x="402" y="464"/>
                  </a:lnTo>
                  <a:lnTo>
                    <a:pt x="433" y="463"/>
                  </a:lnTo>
                  <a:lnTo>
                    <a:pt x="458" y="460"/>
                  </a:lnTo>
                  <a:lnTo>
                    <a:pt x="479" y="453"/>
                  </a:lnTo>
                  <a:lnTo>
                    <a:pt x="496" y="442"/>
                  </a:lnTo>
                  <a:lnTo>
                    <a:pt x="511" y="430"/>
                  </a:lnTo>
                  <a:lnTo>
                    <a:pt x="528" y="413"/>
                  </a:lnTo>
                  <a:lnTo>
                    <a:pt x="546" y="392"/>
                  </a:lnTo>
                  <a:lnTo>
                    <a:pt x="567" y="368"/>
                  </a:lnTo>
                  <a:lnTo>
                    <a:pt x="585" y="285"/>
                  </a:lnTo>
                  <a:lnTo>
                    <a:pt x="571" y="183"/>
                  </a:lnTo>
                  <a:lnTo>
                    <a:pt x="556" y="158"/>
                  </a:lnTo>
                  <a:lnTo>
                    <a:pt x="541" y="135"/>
                  </a:lnTo>
                  <a:lnTo>
                    <a:pt x="529" y="115"/>
                  </a:lnTo>
                  <a:lnTo>
                    <a:pt x="517" y="98"/>
                  </a:lnTo>
                  <a:lnTo>
                    <a:pt x="506" y="84"/>
                  </a:lnTo>
                  <a:lnTo>
                    <a:pt x="494" y="71"/>
                  </a:lnTo>
                  <a:lnTo>
                    <a:pt x="483" y="61"/>
                  </a:lnTo>
                  <a:lnTo>
                    <a:pt x="470" y="52"/>
                  </a:lnTo>
                  <a:lnTo>
                    <a:pt x="457" y="44"/>
                  </a:lnTo>
                  <a:lnTo>
                    <a:pt x="442" y="37"/>
                  </a:lnTo>
                  <a:lnTo>
                    <a:pt x="426" y="31"/>
                  </a:lnTo>
                  <a:lnTo>
                    <a:pt x="408" y="25"/>
                  </a:lnTo>
                  <a:lnTo>
                    <a:pt x="387" y="20"/>
                  </a:lnTo>
                  <a:lnTo>
                    <a:pt x="363" y="14"/>
                  </a:lnTo>
                  <a:lnTo>
                    <a:pt x="335" y="7"/>
                  </a:lnTo>
                  <a:lnTo>
                    <a:pt x="305" y="0"/>
                  </a:lnTo>
                  <a:lnTo>
                    <a:pt x="210" y="23"/>
                  </a:lnTo>
                  <a:lnTo>
                    <a:pt x="154" y="73"/>
                  </a:lnTo>
                  <a:lnTo>
                    <a:pt x="137" y="73"/>
                  </a:lnTo>
                  <a:lnTo>
                    <a:pt x="123" y="73"/>
                  </a:lnTo>
                  <a:lnTo>
                    <a:pt x="113" y="74"/>
                  </a:lnTo>
                  <a:lnTo>
                    <a:pt x="105" y="77"/>
                  </a:lnTo>
                  <a:lnTo>
                    <a:pt x="98" y="82"/>
                  </a:lnTo>
                  <a:lnTo>
                    <a:pt x="90" y="89"/>
                  </a:lnTo>
                  <a:lnTo>
                    <a:pt x="82" y="100"/>
                  </a:lnTo>
                  <a:lnTo>
                    <a:pt x="72" y="11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1"/>
            <p:cNvSpPr>
              <a:spLocks/>
            </p:cNvSpPr>
            <p:nvPr/>
          </p:nvSpPr>
          <p:spPr bwMode="auto">
            <a:xfrm>
              <a:off x="4662" y="2143"/>
              <a:ext cx="291" cy="284"/>
            </a:xfrm>
            <a:custGeom>
              <a:avLst/>
              <a:gdLst>
                <a:gd name="T0" fmla="*/ 5 w 582"/>
                <a:gd name="T1" fmla="*/ 320 h 568"/>
                <a:gd name="T2" fmla="*/ 0 w 582"/>
                <a:gd name="T3" fmla="*/ 378 h 568"/>
                <a:gd name="T4" fmla="*/ 9 w 582"/>
                <a:gd name="T5" fmla="*/ 416 h 568"/>
                <a:gd name="T6" fmla="*/ 34 w 582"/>
                <a:gd name="T7" fmla="*/ 446 h 568"/>
                <a:gd name="T8" fmla="*/ 77 w 582"/>
                <a:gd name="T9" fmla="*/ 499 h 568"/>
                <a:gd name="T10" fmla="*/ 104 w 582"/>
                <a:gd name="T11" fmla="*/ 543 h 568"/>
                <a:gd name="T12" fmla="*/ 139 w 582"/>
                <a:gd name="T13" fmla="*/ 560 h 568"/>
                <a:gd name="T14" fmla="*/ 183 w 582"/>
                <a:gd name="T15" fmla="*/ 565 h 568"/>
                <a:gd name="T16" fmla="*/ 239 w 582"/>
                <a:gd name="T17" fmla="*/ 568 h 568"/>
                <a:gd name="T18" fmla="*/ 267 w 582"/>
                <a:gd name="T19" fmla="*/ 560 h 568"/>
                <a:gd name="T20" fmla="*/ 292 w 582"/>
                <a:gd name="T21" fmla="*/ 549 h 568"/>
                <a:gd name="T22" fmla="*/ 318 w 582"/>
                <a:gd name="T23" fmla="*/ 536 h 568"/>
                <a:gd name="T24" fmla="*/ 342 w 582"/>
                <a:gd name="T25" fmla="*/ 521 h 568"/>
                <a:gd name="T26" fmla="*/ 364 w 582"/>
                <a:gd name="T27" fmla="*/ 505 h 568"/>
                <a:gd name="T28" fmla="*/ 387 w 582"/>
                <a:gd name="T29" fmla="*/ 487 h 568"/>
                <a:gd name="T30" fmla="*/ 409 w 582"/>
                <a:gd name="T31" fmla="*/ 469 h 568"/>
                <a:gd name="T32" fmla="*/ 429 w 582"/>
                <a:gd name="T33" fmla="*/ 451 h 568"/>
                <a:gd name="T34" fmla="*/ 502 w 582"/>
                <a:gd name="T35" fmla="*/ 370 h 568"/>
                <a:gd name="T36" fmla="*/ 556 w 582"/>
                <a:gd name="T37" fmla="*/ 299 h 568"/>
                <a:gd name="T38" fmla="*/ 580 w 582"/>
                <a:gd name="T39" fmla="*/ 229 h 568"/>
                <a:gd name="T40" fmla="*/ 576 w 582"/>
                <a:gd name="T41" fmla="*/ 139 h 568"/>
                <a:gd name="T42" fmla="*/ 514 w 582"/>
                <a:gd name="T43" fmla="*/ 27 h 568"/>
                <a:gd name="T44" fmla="*/ 463 w 582"/>
                <a:gd name="T45" fmla="*/ 5 h 568"/>
                <a:gd name="T46" fmla="*/ 405 w 582"/>
                <a:gd name="T47" fmla="*/ 0 h 568"/>
                <a:gd name="T48" fmla="*/ 348 w 582"/>
                <a:gd name="T49" fmla="*/ 6 h 568"/>
                <a:gd name="T50" fmla="*/ 296 w 582"/>
                <a:gd name="T51" fmla="*/ 17 h 568"/>
                <a:gd name="T52" fmla="*/ 255 w 582"/>
                <a:gd name="T53" fmla="*/ 29 h 568"/>
                <a:gd name="T54" fmla="*/ 234 w 582"/>
                <a:gd name="T55" fmla="*/ 33 h 568"/>
                <a:gd name="T56" fmla="*/ 235 w 582"/>
                <a:gd name="T57" fmla="*/ 28 h 568"/>
                <a:gd name="T58" fmla="*/ 267 w 582"/>
                <a:gd name="T59" fmla="*/ 4 h 568"/>
                <a:gd name="T60" fmla="*/ 234 w 582"/>
                <a:gd name="T61" fmla="*/ 30 h 568"/>
                <a:gd name="T62" fmla="*/ 200 w 582"/>
                <a:gd name="T63" fmla="*/ 55 h 568"/>
                <a:gd name="T64" fmla="*/ 167 w 582"/>
                <a:gd name="T65" fmla="*/ 82 h 568"/>
                <a:gd name="T66" fmla="*/ 133 w 582"/>
                <a:gd name="T67" fmla="*/ 110 h 568"/>
                <a:gd name="T68" fmla="*/ 101 w 582"/>
                <a:gd name="T69" fmla="*/ 143 h 568"/>
                <a:gd name="T70" fmla="*/ 70 w 582"/>
                <a:gd name="T71" fmla="*/ 181 h 568"/>
                <a:gd name="T72" fmla="*/ 41 w 582"/>
                <a:gd name="T73" fmla="*/ 226 h 568"/>
                <a:gd name="T74" fmla="*/ 13 w 582"/>
                <a:gd name="T75" fmla="*/ 279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82" h="568">
                  <a:moveTo>
                    <a:pt x="13" y="279"/>
                  </a:moveTo>
                  <a:lnTo>
                    <a:pt x="5" y="320"/>
                  </a:lnTo>
                  <a:lnTo>
                    <a:pt x="1" y="353"/>
                  </a:lnTo>
                  <a:lnTo>
                    <a:pt x="0" y="378"/>
                  </a:lnTo>
                  <a:lnTo>
                    <a:pt x="2" y="399"/>
                  </a:lnTo>
                  <a:lnTo>
                    <a:pt x="9" y="416"/>
                  </a:lnTo>
                  <a:lnTo>
                    <a:pt x="19" y="431"/>
                  </a:lnTo>
                  <a:lnTo>
                    <a:pt x="34" y="446"/>
                  </a:lnTo>
                  <a:lnTo>
                    <a:pt x="55" y="462"/>
                  </a:lnTo>
                  <a:lnTo>
                    <a:pt x="77" y="499"/>
                  </a:lnTo>
                  <a:lnTo>
                    <a:pt x="91" y="526"/>
                  </a:lnTo>
                  <a:lnTo>
                    <a:pt x="104" y="543"/>
                  </a:lnTo>
                  <a:lnTo>
                    <a:pt x="122" y="554"/>
                  </a:lnTo>
                  <a:lnTo>
                    <a:pt x="139" y="560"/>
                  </a:lnTo>
                  <a:lnTo>
                    <a:pt x="160" y="564"/>
                  </a:lnTo>
                  <a:lnTo>
                    <a:pt x="183" y="565"/>
                  </a:lnTo>
                  <a:lnTo>
                    <a:pt x="209" y="566"/>
                  </a:lnTo>
                  <a:lnTo>
                    <a:pt x="239" y="568"/>
                  </a:lnTo>
                  <a:lnTo>
                    <a:pt x="253" y="565"/>
                  </a:lnTo>
                  <a:lnTo>
                    <a:pt x="267" y="560"/>
                  </a:lnTo>
                  <a:lnTo>
                    <a:pt x="280" y="554"/>
                  </a:lnTo>
                  <a:lnTo>
                    <a:pt x="292" y="549"/>
                  </a:lnTo>
                  <a:lnTo>
                    <a:pt x="305" y="543"/>
                  </a:lnTo>
                  <a:lnTo>
                    <a:pt x="318" y="536"/>
                  </a:lnTo>
                  <a:lnTo>
                    <a:pt x="329" y="529"/>
                  </a:lnTo>
                  <a:lnTo>
                    <a:pt x="342" y="521"/>
                  </a:lnTo>
                  <a:lnTo>
                    <a:pt x="353" y="513"/>
                  </a:lnTo>
                  <a:lnTo>
                    <a:pt x="364" y="505"/>
                  </a:lnTo>
                  <a:lnTo>
                    <a:pt x="375" y="497"/>
                  </a:lnTo>
                  <a:lnTo>
                    <a:pt x="387" y="487"/>
                  </a:lnTo>
                  <a:lnTo>
                    <a:pt x="397" y="478"/>
                  </a:lnTo>
                  <a:lnTo>
                    <a:pt x="409" y="469"/>
                  </a:lnTo>
                  <a:lnTo>
                    <a:pt x="419" y="460"/>
                  </a:lnTo>
                  <a:lnTo>
                    <a:pt x="429" y="451"/>
                  </a:lnTo>
                  <a:lnTo>
                    <a:pt x="464" y="413"/>
                  </a:lnTo>
                  <a:lnTo>
                    <a:pt x="502" y="370"/>
                  </a:lnTo>
                  <a:lnTo>
                    <a:pt x="533" y="333"/>
                  </a:lnTo>
                  <a:lnTo>
                    <a:pt x="556" y="299"/>
                  </a:lnTo>
                  <a:lnTo>
                    <a:pt x="572" y="265"/>
                  </a:lnTo>
                  <a:lnTo>
                    <a:pt x="580" y="229"/>
                  </a:lnTo>
                  <a:lnTo>
                    <a:pt x="582" y="189"/>
                  </a:lnTo>
                  <a:lnTo>
                    <a:pt x="576" y="139"/>
                  </a:lnTo>
                  <a:lnTo>
                    <a:pt x="563" y="81"/>
                  </a:lnTo>
                  <a:lnTo>
                    <a:pt x="514" y="27"/>
                  </a:lnTo>
                  <a:lnTo>
                    <a:pt x="489" y="13"/>
                  </a:lnTo>
                  <a:lnTo>
                    <a:pt x="463" y="5"/>
                  </a:lnTo>
                  <a:lnTo>
                    <a:pt x="434" y="1"/>
                  </a:lnTo>
                  <a:lnTo>
                    <a:pt x="405" y="0"/>
                  </a:lnTo>
                  <a:lnTo>
                    <a:pt x="376" y="2"/>
                  </a:lnTo>
                  <a:lnTo>
                    <a:pt x="348" y="6"/>
                  </a:lnTo>
                  <a:lnTo>
                    <a:pt x="321" y="12"/>
                  </a:lnTo>
                  <a:lnTo>
                    <a:pt x="296" y="17"/>
                  </a:lnTo>
                  <a:lnTo>
                    <a:pt x="274" y="23"/>
                  </a:lnTo>
                  <a:lnTo>
                    <a:pt x="255" y="29"/>
                  </a:lnTo>
                  <a:lnTo>
                    <a:pt x="242" y="32"/>
                  </a:lnTo>
                  <a:lnTo>
                    <a:pt x="234" y="33"/>
                  </a:lnTo>
                  <a:lnTo>
                    <a:pt x="230" y="32"/>
                  </a:lnTo>
                  <a:lnTo>
                    <a:pt x="235" y="28"/>
                  </a:lnTo>
                  <a:lnTo>
                    <a:pt x="246" y="18"/>
                  </a:lnTo>
                  <a:lnTo>
                    <a:pt x="267" y="4"/>
                  </a:lnTo>
                  <a:lnTo>
                    <a:pt x="251" y="17"/>
                  </a:lnTo>
                  <a:lnTo>
                    <a:pt x="234" y="30"/>
                  </a:lnTo>
                  <a:lnTo>
                    <a:pt x="216" y="43"/>
                  </a:lnTo>
                  <a:lnTo>
                    <a:pt x="200" y="55"/>
                  </a:lnTo>
                  <a:lnTo>
                    <a:pt x="183" y="68"/>
                  </a:lnTo>
                  <a:lnTo>
                    <a:pt x="167" y="82"/>
                  </a:lnTo>
                  <a:lnTo>
                    <a:pt x="149" y="96"/>
                  </a:lnTo>
                  <a:lnTo>
                    <a:pt x="133" y="110"/>
                  </a:lnTo>
                  <a:lnTo>
                    <a:pt x="117" y="126"/>
                  </a:lnTo>
                  <a:lnTo>
                    <a:pt x="101" y="143"/>
                  </a:lnTo>
                  <a:lnTo>
                    <a:pt x="86" y="160"/>
                  </a:lnTo>
                  <a:lnTo>
                    <a:pt x="70" y="181"/>
                  </a:lnTo>
                  <a:lnTo>
                    <a:pt x="55" y="202"/>
                  </a:lnTo>
                  <a:lnTo>
                    <a:pt x="41" y="226"/>
                  </a:lnTo>
                  <a:lnTo>
                    <a:pt x="27" y="251"/>
                  </a:lnTo>
                  <a:lnTo>
                    <a:pt x="13" y="27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auto">
            <a:xfrm>
              <a:off x="4568" y="2418"/>
              <a:ext cx="316" cy="265"/>
            </a:xfrm>
            <a:custGeom>
              <a:avLst/>
              <a:gdLst>
                <a:gd name="T0" fmla="*/ 26 w 631"/>
                <a:gd name="T1" fmla="*/ 221 h 529"/>
                <a:gd name="T2" fmla="*/ 3 w 631"/>
                <a:gd name="T3" fmla="*/ 274 h 529"/>
                <a:gd name="T4" fmla="*/ 0 w 631"/>
                <a:gd name="T5" fmla="*/ 312 h 529"/>
                <a:gd name="T6" fmla="*/ 16 w 631"/>
                <a:gd name="T7" fmla="*/ 349 h 529"/>
                <a:gd name="T8" fmla="*/ 40 w 631"/>
                <a:gd name="T9" fmla="*/ 412 h 529"/>
                <a:gd name="T10" fmla="*/ 53 w 631"/>
                <a:gd name="T11" fmla="*/ 463 h 529"/>
                <a:gd name="T12" fmla="*/ 79 w 631"/>
                <a:gd name="T13" fmla="*/ 490 h 529"/>
                <a:gd name="T14" fmla="*/ 120 w 631"/>
                <a:gd name="T15" fmla="*/ 507 h 529"/>
                <a:gd name="T16" fmla="*/ 173 w 631"/>
                <a:gd name="T17" fmla="*/ 528 h 529"/>
                <a:gd name="T18" fmla="*/ 202 w 631"/>
                <a:gd name="T19" fmla="*/ 529 h 529"/>
                <a:gd name="T20" fmla="*/ 229 w 631"/>
                <a:gd name="T21" fmla="*/ 527 h 529"/>
                <a:gd name="T22" fmla="*/ 257 w 631"/>
                <a:gd name="T23" fmla="*/ 522 h 529"/>
                <a:gd name="T24" fmla="*/ 285 w 631"/>
                <a:gd name="T25" fmla="*/ 515 h 529"/>
                <a:gd name="T26" fmla="*/ 311 w 631"/>
                <a:gd name="T27" fmla="*/ 507 h 529"/>
                <a:gd name="T28" fmla="*/ 338 w 631"/>
                <a:gd name="T29" fmla="*/ 498 h 529"/>
                <a:gd name="T30" fmla="*/ 364 w 631"/>
                <a:gd name="T31" fmla="*/ 487 h 529"/>
                <a:gd name="T32" fmla="*/ 391 w 631"/>
                <a:gd name="T33" fmla="*/ 476 h 529"/>
                <a:gd name="T34" fmla="*/ 461 w 631"/>
                <a:gd name="T35" fmla="*/ 434 h 529"/>
                <a:gd name="T36" fmla="*/ 506 w 631"/>
                <a:gd name="T37" fmla="*/ 408 h 529"/>
                <a:gd name="T38" fmla="*/ 543 w 631"/>
                <a:gd name="T39" fmla="*/ 382 h 529"/>
                <a:gd name="T40" fmla="*/ 572 w 631"/>
                <a:gd name="T41" fmla="*/ 357 h 529"/>
                <a:gd name="T42" fmla="*/ 593 w 631"/>
                <a:gd name="T43" fmla="*/ 328 h 529"/>
                <a:gd name="T44" fmla="*/ 610 w 631"/>
                <a:gd name="T45" fmla="*/ 293 h 529"/>
                <a:gd name="T46" fmla="*/ 621 w 631"/>
                <a:gd name="T47" fmla="*/ 250 h 529"/>
                <a:gd name="T48" fmla="*/ 629 w 631"/>
                <a:gd name="T49" fmla="*/ 197 h 529"/>
                <a:gd name="T50" fmla="*/ 601 w 631"/>
                <a:gd name="T51" fmla="*/ 98 h 529"/>
                <a:gd name="T52" fmla="*/ 560 w 631"/>
                <a:gd name="T53" fmla="*/ 61 h 529"/>
                <a:gd name="T54" fmla="*/ 506 w 631"/>
                <a:gd name="T55" fmla="*/ 39 h 529"/>
                <a:gd name="T56" fmla="*/ 449 w 631"/>
                <a:gd name="T57" fmla="*/ 26 h 529"/>
                <a:gd name="T58" fmla="*/ 396 w 631"/>
                <a:gd name="T59" fmla="*/ 22 h 529"/>
                <a:gd name="T60" fmla="*/ 355 w 631"/>
                <a:gd name="T61" fmla="*/ 19 h 529"/>
                <a:gd name="T62" fmla="*/ 332 w 631"/>
                <a:gd name="T63" fmla="*/ 18 h 529"/>
                <a:gd name="T64" fmla="*/ 335 w 631"/>
                <a:gd name="T65" fmla="*/ 13 h 529"/>
                <a:gd name="T66" fmla="*/ 373 w 631"/>
                <a:gd name="T67" fmla="*/ 0 h 529"/>
                <a:gd name="T68" fmla="*/ 333 w 631"/>
                <a:gd name="T69" fmla="*/ 15 h 529"/>
                <a:gd name="T70" fmla="*/ 294 w 631"/>
                <a:gd name="T71" fmla="*/ 29 h 529"/>
                <a:gd name="T72" fmla="*/ 253 w 631"/>
                <a:gd name="T73" fmla="*/ 43 h 529"/>
                <a:gd name="T74" fmla="*/ 213 w 631"/>
                <a:gd name="T75" fmla="*/ 60 h 529"/>
                <a:gd name="T76" fmla="*/ 173 w 631"/>
                <a:gd name="T77" fmla="*/ 82 h 529"/>
                <a:gd name="T78" fmla="*/ 131 w 631"/>
                <a:gd name="T79" fmla="*/ 108 h 529"/>
                <a:gd name="T80" fmla="*/ 90 w 631"/>
                <a:gd name="T81" fmla="*/ 142 h 529"/>
                <a:gd name="T82" fmla="*/ 47 w 631"/>
                <a:gd name="T83" fmla="*/ 184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1" h="529">
                  <a:moveTo>
                    <a:pt x="47" y="184"/>
                  </a:moveTo>
                  <a:lnTo>
                    <a:pt x="26" y="221"/>
                  </a:lnTo>
                  <a:lnTo>
                    <a:pt x="13" y="250"/>
                  </a:lnTo>
                  <a:lnTo>
                    <a:pt x="3" y="274"/>
                  </a:lnTo>
                  <a:lnTo>
                    <a:pt x="0" y="295"/>
                  </a:lnTo>
                  <a:lnTo>
                    <a:pt x="0" y="312"/>
                  </a:lnTo>
                  <a:lnTo>
                    <a:pt x="7" y="331"/>
                  </a:lnTo>
                  <a:lnTo>
                    <a:pt x="16" y="349"/>
                  </a:lnTo>
                  <a:lnTo>
                    <a:pt x="31" y="371"/>
                  </a:lnTo>
                  <a:lnTo>
                    <a:pt x="40" y="412"/>
                  </a:lnTo>
                  <a:lnTo>
                    <a:pt x="45" y="441"/>
                  </a:lnTo>
                  <a:lnTo>
                    <a:pt x="53" y="463"/>
                  </a:lnTo>
                  <a:lnTo>
                    <a:pt x="64" y="478"/>
                  </a:lnTo>
                  <a:lnTo>
                    <a:pt x="79" y="490"/>
                  </a:lnTo>
                  <a:lnTo>
                    <a:pt x="98" y="499"/>
                  </a:lnTo>
                  <a:lnTo>
                    <a:pt x="120" y="507"/>
                  </a:lnTo>
                  <a:lnTo>
                    <a:pt x="145" y="516"/>
                  </a:lnTo>
                  <a:lnTo>
                    <a:pt x="173" y="528"/>
                  </a:lnTo>
                  <a:lnTo>
                    <a:pt x="187" y="529"/>
                  </a:lnTo>
                  <a:lnTo>
                    <a:pt x="202" y="529"/>
                  </a:lnTo>
                  <a:lnTo>
                    <a:pt x="215" y="528"/>
                  </a:lnTo>
                  <a:lnTo>
                    <a:pt x="229" y="527"/>
                  </a:lnTo>
                  <a:lnTo>
                    <a:pt x="243" y="524"/>
                  </a:lnTo>
                  <a:lnTo>
                    <a:pt x="257" y="522"/>
                  </a:lnTo>
                  <a:lnTo>
                    <a:pt x="271" y="518"/>
                  </a:lnTo>
                  <a:lnTo>
                    <a:pt x="285" y="515"/>
                  </a:lnTo>
                  <a:lnTo>
                    <a:pt x="297" y="512"/>
                  </a:lnTo>
                  <a:lnTo>
                    <a:pt x="311" y="507"/>
                  </a:lnTo>
                  <a:lnTo>
                    <a:pt x="325" y="502"/>
                  </a:lnTo>
                  <a:lnTo>
                    <a:pt x="338" y="498"/>
                  </a:lnTo>
                  <a:lnTo>
                    <a:pt x="351" y="493"/>
                  </a:lnTo>
                  <a:lnTo>
                    <a:pt x="364" y="487"/>
                  </a:lnTo>
                  <a:lnTo>
                    <a:pt x="378" y="482"/>
                  </a:lnTo>
                  <a:lnTo>
                    <a:pt x="391" y="476"/>
                  </a:lnTo>
                  <a:lnTo>
                    <a:pt x="434" y="449"/>
                  </a:lnTo>
                  <a:lnTo>
                    <a:pt x="461" y="434"/>
                  </a:lnTo>
                  <a:lnTo>
                    <a:pt x="484" y="420"/>
                  </a:lnTo>
                  <a:lnTo>
                    <a:pt x="506" y="408"/>
                  </a:lnTo>
                  <a:lnTo>
                    <a:pt x="525" y="395"/>
                  </a:lnTo>
                  <a:lnTo>
                    <a:pt x="543" y="382"/>
                  </a:lnTo>
                  <a:lnTo>
                    <a:pt x="558" y="370"/>
                  </a:lnTo>
                  <a:lnTo>
                    <a:pt x="572" y="357"/>
                  </a:lnTo>
                  <a:lnTo>
                    <a:pt x="583" y="343"/>
                  </a:lnTo>
                  <a:lnTo>
                    <a:pt x="593" y="328"/>
                  </a:lnTo>
                  <a:lnTo>
                    <a:pt x="603" y="311"/>
                  </a:lnTo>
                  <a:lnTo>
                    <a:pt x="610" y="293"/>
                  </a:lnTo>
                  <a:lnTo>
                    <a:pt x="616" y="273"/>
                  </a:lnTo>
                  <a:lnTo>
                    <a:pt x="621" y="250"/>
                  </a:lnTo>
                  <a:lnTo>
                    <a:pt x="626" y="225"/>
                  </a:lnTo>
                  <a:lnTo>
                    <a:pt x="629" y="197"/>
                  </a:lnTo>
                  <a:lnTo>
                    <a:pt x="631" y="165"/>
                  </a:lnTo>
                  <a:lnTo>
                    <a:pt x="601" y="98"/>
                  </a:lnTo>
                  <a:lnTo>
                    <a:pt x="582" y="78"/>
                  </a:lnTo>
                  <a:lnTo>
                    <a:pt x="560" y="61"/>
                  </a:lnTo>
                  <a:lnTo>
                    <a:pt x="533" y="48"/>
                  </a:lnTo>
                  <a:lnTo>
                    <a:pt x="506" y="39"/>
                  </a:lnTo>
                  <a:lnTo>
                    <a:pt x="478" y="32"/>
                  </a:lnTo>
                  <a:lnTo>
                    <a:pt x="449" y="26"/>
                  </a:lnTo>
                  <a:lnTo>
                    <a:pt x="422" y="24"/>
                  </a:lnTo>
                  <a:lnTo>
                    <a:pt x="396" y="22"/>
                  </a:lnTo>
                  <a:lnTo>
                    <a:pt x="373" y="21"/>
                  </a:lnTo>
                  <a:lnTo>
                    <a:pt x="355" y="19"/>
                  </a:lnTo>
                  <a:lnTo>
                    <a:pt x="340" y="19"/>
                  </a:lnTo>
                  <a:lnTo>
                    <a:pt x="332" y="18"/>
                  </a:lnTo>
                  <a:lnTo>
                    <a:pt x="329" y="16"/>
                  </a:lnTo>
                  <a:lnTo>
                    <a:pt x="335" y="13"/>
                  </a:lnTo>
                  <a:lnTo>
                    <a:pt x="349" y="7"/>
                  </a:lnTo>
                  <a:lnTo>
                    <a:pt x="373" y="0"/>
                  </a:lnTo>
                  <a:lnTo>
                    <a:pt x="354" y="8"/>
                  </a:lnTo>
                  <a:lnTo>
                    <a:pt x="333" y="15"/>
                  </a:lnTo>
                  <a:lnTo>
                    <a:pt x="313" y="22"/>
                  </a:lnTo>
                  <a:lnTo>
                    <a:pt x="294" y="29"/>
                  </a:lnTo>
                  <a:lnTo>
                    <a:pt x="273" y="36"/>
                  </a:lnTo>
                  <a:lnTo>
                    <a:pt x="253" y="43"/>
                  </a:lnTo>
                  <a:lnTo>
                    <a:pt x="234" y="51"/>
                  </a:lnTo>
                  <a:lnTo>
                    <a:pt x="213" y="60"/>
                  </a:lnTo>
                  <a:lnTo>
                    <a:pt x="193" y="70"/>
                  </a:lnTo>
                  <a:lnTo>
                    <a:pt x="173" y="82"/>
                  </a:lnTo>
                  <a:lnTo>
                    <a:pt x="152" y="93"/>
                  </a:lnTo>
                  <a:lnTo>
                    <a:pt x="131" y="108"/>
                  </a:lnTo>
                  <a:lnTo>
                    <a:pt x="110" y="123"/>
                  </a:lnTo>
                  <a:lnTo>
                    <a:pt x="90" y="142"/>
                  </a:lnTo>
                  <a:lnTo>
                    <a:pt x="69" y="161"/>
                  </a:lnTo>
                  <a:lnTo>
                    <a:pt x="47" y="18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3"/>
            <p:cNvSpPr>
              <a:spLocks/>
            </p:cNvSpPr>
            <p:nvPr/>
          </p:nvSpPr>
          <p:spPr bwMode="auto">
            <a:xfrm>
              <a:off x="4914" y="2369"/>
              <a:ext cx="406" cy="346"/>
            </a:xfrm>
            <a:custGeom>
              <a:avLst/>
              <a:gdLst>
                <a:gd name="T0" fmla="*/ 536 w 813"/>
                <a:gd name="T1" fmla="*/ 690 h 692"/>
                <a:gd name="T2" fmla="*/ 585 w 813"/>
                <a:gd name="T3" fmla="*/ 685 h 692"/>
                <a:gd name="T4" fmla="*/ 621 w 813"/>
                <a:gd name="T5" fmla="*/ 679 h 692"/>
                <a:gd name="T6" fmla="*/ 650 w 813"/>
                <a:gd name="T7" fmla="*/ 670 h 692"/>
                <a:gd name="T8" fmla="*/ 671 w 813"/>
                <a:gd name="T9" fmla="*/ 658 h 692"/>
                <a:gd name="T10" fmla="*/ 688 w 813"/>
                <a:gd name="T11" fmla="*/ 642 h 692"/>
                <a:gd name="T12" fmla="*/ 701 w 813"/>
                <a:gd name="T13" fmla="*/ 620 h 692"/>
                <a:gd name="T14" fmla="*/ 714 w 813"/>
                <a:gd name="T15" fmla="*/ 591 h 692"/>
                <a:gd name="T16" fmla="*/ 759 w 813"/>
                <a:gd name="T17" fmla="*/ 533 h 692"/>
                <a:gd name="T18" fmla="*/ 804 w 813"/>
                <a:gd name="T19" fmla="*/ 483 h 692"/>
                <a:gd name="T20" fmla="*/ 813 w 813"/>
                <a:gd name="T21" fmla="*/ 433 h 692"/>
                <a:gd name="T22" fmla="*/ 802 w 813"/>
                <a:gd name="T23" fmla="*/ 378 h 692"/>
                <a:gd name="T24" fmla="*/ 786 w 813"/>
                <a:gd name="T25" fmla="*/ 306 h 692"/>
                <a:gd name="T26" fmla="*/ 766 w 813"/>
                <a:gd name="T27" fmla="*/ 275 h 692"/>
                <a:gd name="T28" fmla="*/ 742 w 813"/>
                <a:gd name="T29" fmla="*/ 246 h 692"/>
                <a:gd name="T30" fmla="*/ 717 w 813"/>
                <a:gd name="T31" fmla="*/ 220 h 692"/>
                <a:gd name="T32" fmla="*/ 691 w 813"/>
                <a:gd name="T33" fmla="*/ 195 h 692"/>
                <a:gd name="T34" fmla="*/ 662 w 813"/>
                <a:gd name="T35" fmla="*/ 173 h 692"/>
                <a:gd name="T36" fmla="*/ 632 w 813"/>
                <a:gd name="T37" fmla="*/ 151 h 692"/>
                <a:gd name="T38" fmla="*/ 601 w 813"/>
                <a:gd name="T39" fmla="*/ 130 h 692"/>
                <a:gd name="T40" fmla="*/ 570 w 813"/>
                <a:gd name="T41" fmla="*/ 110 h 692"/>
                <a:gd name="T42" fmla="*/ 474 w 813"/>
                <a:gd name="T43" fmla="*/ 64 h 692"/>
                <a:gd name="T44" fmla="*/ 412 w 813"/>
                <a:gd name="T45" fmla="*/ 35 h 692"/>
                <a:gd name="T46" fmla="*/ 359 w 813"/>
                <a:gd name="T47" fmla="*/ 15 h 692"/>
                <a:gd name="T48" fmla="*/ 309 w 813"/>
                <a:gd name="T49" fmla="*/ 2 h 692"/>
                <a:gd name="T50" fmla="*/ 262 w 813"/>
                <a:gd name="T51" fmla="*/ 0 h 692"/>
                <a:gd name="T52" fmla="*/ 213 w 813"/>
                <a:gd name="T53" fmla="*/ 8 h 692"/>
                <a:gd name="T54" fmla="*/ 158 w 813"/>
                <a:gd name="T55" fmla="*/ 26 h 692"/>
                <a:gd name="T56" fmla="*/ 95 w 813"/>
                <a:gd name="T57" fmla="*/ 57 h 692"/>
                <a:gd name="T58" fmla="*/ 9 w 813"/>
                <a:gd name="T59" fmla="*/ 160 h 692"/>
                <a:gd name="T60" fmla="*/ 0 w 813"/>
                <a:gd name="T61" fmla="*/ 231 h 692"/>
                <a:gd name="T62" fmla="*/ 15 w 813"/>
                <a:gd name="T63" fmla="*/ 305 h 692"/>
                <a:gd name="T64" fmla="*/ 44 w 813"/>
                <a:gd name="T65" fmla="*/ 375 h 692"/>
                <a:gd name="T66" fmla="*/ 77 w 813"/>
                <a:gd name="T67" fmla="*/ 437 h 692"/>
                <a:gd name="T68" fmla="*/ 106 w 813"/>
                <a:gd name="T69" fmla="*/ 483 h 692"/>
                <a:gd name="T70" fmla="*/ 120 w 813"/>
                <a:gd name="T71" fmla="*/ 509 h 692"/>
                <a:gd name="T72" fmla="*/ 112 w 813"/>
                <a:gd name="T73" fmla="*/ 509 h 692"/>
                <a:gd name="T74" fmla="*/ 71 w 813"/>
                <a:gd name="T75" fmla="*/ 478 h 692"/>
                <a:gd name="T76" fmla="*/ 115 w 813"/>
                <a:gd name="T77" fmla="*/ 510 h 692"/>
                <a:gd name="T78" fmla="*/ 160 w 813"/>
                <a:gd name="T79" fmla="*/ 543 h 692"/>
                <a:gd name="T80" fmla="*/ 205 w 813"/>
                <a:gd name="T81" fmla="*/ 575 h 692"/>
                <a:gd name="T82" fmla="*/ 253 w 813"/>
                <a:gd name="T83" fmla="*/ 605 h 692"/>
                <a:gd name="T84" fmla="*/ 304 w 813"/>
                <a:gd name="T85" fmla="*/ 634 h 692"/>
                <a:gd name="T86" fmla="*/ 363 w 813"/>
                <a:gd name="T87" fmla="*/ 658 h 692"/>
                <a:gd name="T88" fmla="*/ 430 w 813"/>
                <a:gd name="T89" fmla="*/ 677 h 692"/>
                <a:gd name="T90" fmla="*/ 507 w 813"/>
                <a:gd name="T91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13" h="692">
                  <a:moveTo>
                    <a:pt x="507" y="692"/>
                  </a:moveTo>
                  <a:lnTo>
                    <a:pt x="536" y="690"/>
                  </a:lnTo>
                  <a:lnTo>
                    <a:pt x="562" y="688"/>
                  </a:lnTo>
                  <a:lnTo>
                    <a:pt x="585" y="685"/>
                  </a:lnTo>
                  <a:lnTo>
                    <a:pt x="604" y="682"/>
                  </a:lnTo>
                  <a:lnTo>
                    <a:pt x="621" y="679"/>
                  </a:lnTo>
                  <a:lnTo>
                    <a:pt x="636" y="675"/>
                  </a:lnTo>
                  <a:lnTo>
                    <a:pt x="650" y="670"/>
                  </a:lnTo>
                  <a:lnTo>
                    <a:pt x="662" y="665"/>
                  </a:lnTo>
                  <a:lnTo>
                    <a:pt x="671" y="658"/>
                  </a:lnTo>
                  <a:lnTo>
                    <a:pt x="680" y="650"/>
                  </a:lnTo>
                  <a:lnTo>
                    <a:pt x="688" y="642"/>
                  </a:lnTo>
                  <a:lnTo>
                    <a:pt x="695" y="631"/>
                  </a:lnTo>
                  <a:lnTo>
                    <a:pt x="701" y="620"/>
                  </a:lnTo>
                  <a:lnTo>
                    <a:pt x="708" y="606"/>
                  </a:lnTo>
                  <a:lnTo>
                    <a:pt x="714" y="591"/>
                  </a:lnTo>
                  <a:lnTo>
                    <a:pt x="721" y="575"/>
                  </a:lnTo>
                  <a:lnTo>
                    <a:pt x="759" y="533"/>
                  </a:lnTo>
                  <a:lnTo>
                    <a:pt x="786" y="507"/>
                  </a:lnTo>
                  <a:lnTo>
                    <a:pt x="804" y="483"/>
                  </a:lnTo>
                  <a:lnTo>
                    <a:pt x="812" y="458"/>
                  </a:lnTo>
                  <a:lnTo>
                    <a:pt x="813" y="433"/>
                  </a:lnTo>
                  <a:lnTo>
                    <a:pt x="809" y="407"/>
                  </a:lnTo>
                  <a:lnTo>
                    <a:pt x="802" y="378"/>
                  </a:lnTo>
                  <a:lnTo>
                    <a:pt x="793" y="344"/>
                  </a:lnTo>
                  <a:lnTo>
                    <a:pt x="786" y="306"/>
                  </a:lnTo>
                  <a:lnTo>
                    <a:pt x="776" y="290"/>
                  </a:lnTo>
                  <a:lnTo>
                    <a:pt x="766" y="275"/>
                  </a:lnTo>
                  <a:lnTo>
                    <a:pt x="754" y="260"/>
                  </a:lnTo>
                  <a:lnTo>
                    <a:pt x="742" y="246"/>
                  </a:lnTo>
                  <a:lnTo>
                    <a:pt x="730" y="233"/>
                  </a:lnTo>
                  <a:lnTo>
                    <a:pt x="717" y="220"/>
                  </a:lnTo>
                  <a:lnTo>
                    <a:pt x="703" y="207"/>
                  </a:lnTo>
                  <a:lnTo>
                    <a:pt x="691" y="195"/>
                  </a:lnTo>
                  <a:lnTo>
                    <a:pt x="676" y="183"/>
                  </a:lnTo>
                  <a:lnTo>
                    <a:pt x="662" y="173"/>
                  </a:lnTo>
                  <a:lnTo>
                    <a:pt x="647" y="161"/>
                  </a:lnTo>
                  <a:lnTo>
                    <a:pt x="632" y="151"/>
                  </a:lnTo>
                  <a:lnTo>
                    <a:pt x="617" y="140"/>
                  </a:lnTo>
                  <a:lnTo>
                    <a:pt x="601" y="130"/>
                  </a:lnTo>
                  <a:lnTo>
                    <a:pt x="586" y="120"/>
                  </a:lnTo>
                  <a:lnTo>
                    <a:pt x="570" y="110"/>
                  </a:lnTo>
                  <a:lnTo>
                    <a:pt x="510" y="82"/>
                  </a:lnTo>
                  <a:lnTo>
                    <a:pt x="474" y="64"/>
                  </a:lnTo>
                  <a:lnTo>
                    <a:pt x="442" y="49"/>
                  </a:lnTo>
                  <a:lnTo>
                    <a:pt x="412" y="35"/>
                  </a:lnTo>
                  <a:lnTo>
                    <a:pt x="384" y="24"/>
                  </a:lnTo>
                  <a:lnTo>
                    <a:pt x="359" y="15"/>
                  </a:lnTo>
                  <a:lnTo>
                    <a:pt x="333" y="8"/>
                  </a:lnTo>
                  <a:lnTo>
                    <a:pt x="309" y="2"/>
                  </a:lnTo>
                  <a:lnTo>
                    <a:pt x="286" y="0"/>
                  </a:lnTo>
                  <a:lnTo>
                    <a:pt x="262" y="0"/>
                  </a:lnTo>
                  <a:lnTo>
                    <a:pt x="239" y="2"/>
                  </a:lnTo>
                  <a:lnTo>
                    <a:pt x="213" y="8"/>
                  </a:lnTo>
                  <a:lnTo>
                    <a:pt x="187" y="16"/>
                  </a:lnTo>
                  <a:lnTo>
                    <a:pt x="158" y="26"/>
                  </a:lnTo>
                  <a:lnTo>
                    <a:pt x="128" y="40"/>
                  </a:lnTo>
                  <a:lnTo>
                    <a:pt x="95" y="57"/>
                  </a:lnTo>
                  <a:lnTo>
                    <a:pt x="59" y="78"/>
                  </a:lnTo>
                  <a:lnTo>
                    <a:pt x="9" y="160"/>
                  </a:lnTo>
                  <a:lnTo>
                    <a:pt x="1" y="196"/>
                  </a:lnTo>
                  <a:lnTo>
                    <a:pt x="0" y="231"/>
                  </a:lnTo>
                  <a:lnTo>
                    <a:pt x="6" y="268"/>
                  </a:lnTo>
                  <a:lnTo>
                    <a:pt x="15" y="305"/>
                  </a:lnTo>
                  <a:lnTo>
                    <a:pt x="28" y="341"/>
                  </a:lnTo>
                  <a:lnTo>
                    <a:pt x="44" y="375"/>
                  </a:lnTo>
                  <a:lnTo>
                    <a:pt x="60" y="408"/>
                  </a:lnTo>
                  <a:lnTo>
                    <a:pt x="77" y="437"/>
                  </a:lnTo>
                  <a:lnTo>
                    <a:pt x="92" y="462"/>
                  </a:lnTo>
                  <a:lnTo>
                    <a:pt x="106" y="483"/>
                  </a:lnTo>
                  <a:lnTo>
                    <a:pt x="115" y="499"/>
                  </a:lnTo>
                  <a:lnTo>
                    <a:pt x="120" y="509"/>
                  </a:lnTo>
                  <a:lnTo>
                    <a:pt x="120" y="513"/>
                  </a:lnTo>
                  <a:lnTo>
                    <a:pt x="112" y="509"/>
                  </a:lnTo>
                  <a:lnTo>
                    <a:pt x="96" y="498"/>
                  </a:lnTo>
                  <a:lnTo>
                    <a:pt x="71" y="478"/>
                  </a:lnTo>
                  <a:lnTo>
                    <a:pt x="94" y="494"/>
                  </a:lnTo>
                  <a:lnTo>
                    <a:pt x="115" y="510"/>
                  </a:lnTo>
                  <a:lnTo>
                    <a:pt x="137" y="526"/>
                  </a:lnTo>
                  <a:lnTo>
                    <a:pt x="160" y="543"/>
                  </a:lnTo>
                  <a:lnTo>
                    <a:pt x="182" y="559"/>
                  </a:lnTo>
                  <a:lnTo>
                    <a:pt x="205" y="575"/>
                  </a:lnTo>
                  <a:lnTo>
                    <a:pt x="228" y="590"/>
                  </a:lnTo>
                  <a:lnTo>
                    <a:pt x="253" y="605"/>
                  </a:lnTo>
                  <a:lnTo>
                    <a:pt x="278" y="620"/>
                  </a:lnTo>
                  <a:lnTo>
                    <a:pt x="304" y="634"/>
                  </a:lnTo>
                  <a:lnTo>
                    <a:pt x="333" y="646"/>
                  </a:lnTo>
                  <a:lnTo>
                    <a:pt x="363" y="658"/>
                  </a:lnTo>
                  <a:lnTo>
                    <a:pt x="396" y="668"/>
                  </a:lnTo>
                  <a:lnTo>
                    <a:pt x="430" y="677"/>
                  </a:lnTo>
                  <a:lnTo>
                    <a:pt x="467" y="685"/>
                  </a:lnTo>
                  <a:lnTo>
                    <a:pt x="507" y="69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4"/>
            <p:cNvSpPr>
              <a:spLocks/>
            </p:cNvSpPr>
            <p:nvPr/>
          </p:nvSpPr>
          <p:spPr bwMode="auto">
            <a:xfrm>
              <a:off x="4993" y="2089"/>
              <a:ext cx="287" cy="237"/>
            </a:xfrm>
            <a:custGeom>
              <a:avLst/>
              <a:gdLst>
                <a:gd name="T0" fmla="*/ 31 w 575"/>
                <a:gd name="T1" fmla="*/ 165 h 473"/>
                <a:gd name="T2" fmla="*/ 8 w 575"/>
                <a:gd name="T3" fmla="*/ 192 h 473"/>
                <a:gd name="T4" fmla="*/ 0 w 575"/>
                <a:gd name="T5" fmla="*/ 216 h 473"/>
                <a:gd name="T6" fmla="*/ 10 w 575"/>
                <a:gd name="T7" fmla="*/ 250 h 473"/>
                <a:gd name="T8" fmla="*/ 64 w 575"/>
                <a:gd name="T9" fmla="*/ 272 h 473"/>
                <a:gd name="T10" fmla="*/ 93 w 575"/>
                <a:gd name="T11" fmla="*/ 260 h 473"/>
                <a:gd name="T12" fmla="*/ 112 w 575"/>
                <a:gd name="T13" fmla="*/ 268 h 473"/>
                <a:gd name="T14" fmla="*/ 121 w 575"/>
                <a:gd name="T15" fmla="*/ 290 h 473"/>
                <a:gd name="T16" fmla="*/ 123 w 575"/>
                <a:gd name="T17" fmla="*/ 322 h 473"/>
                <a:gd name="T18" fmla="*/ 119 w 575"/>
                <a:gd name="T19" fmla="*/ 373 h 473"/>
                <a:gd name="T20" fmla="*/ 137 w 575"/>
                <a:gd name="T21" fmla="*/ 401 h 473"/>
                <a:gd name="T22" fmla="*/ 119 w 575"/>
                <a:gd name="T23" fmla="*/ 450 h 473"/>
                <a:gd name="T24" fmla="*/ 214 w 575"/>
                <a:gd name="T25" fmla="*/ 473 h 473"/>
                <a:gd name="T26" fmla="*/ 302 w 575"/>
                <a:gd name="T27" fmla="*/ 438 h 473"/>
                <a:gd name="T28" fmla="*/ 307 w 575"/>
                <a:gd name="T29" fmla="*/ 419 h 473"/>
                <a:gd name="T30" fmla="*/ 352 w 575"/>
                <a:gd name="T31" fmla="*/ 387 h 473"/>
                <a:gd name="T32" fmla="*/ 407 w 575"/>
                <a:gd name="T33" fmla="*/ 421 h 473"/>
                <a:gd name="T34" fmla="*/ 445 w 575"/>
                <a:gd name="T35" fmla="*/ 424 h 473"/>
                <a:gd name="T36" fmla="*/ 477 w 575"/>
                <a:gd name="T37" fmla="*/ 412 h 473"/>
                <a:gd name="T38" fmla="*/ 513 w 575"/>
                <a:gd name="T39" fmla="*/ 393 h 473"/>
                <a:gd name="T40" fmla="*/ 546 w 575"/>
                <a:gd name="T41" fmla="*/ 370 h 473"/>
                <a:gd name="T42" fmla="*/ 565 w 575"/>
                <a:gd name="T43" fmla="*/ 347 h 473"/>
                <a:gd name="T44" fmla="*/ 574 w 575"/>
                <a:gd name="T45" fmla="*/ 325 h 473"/>
                <a:gd name="T46" fmla="*/ 573 w 575"/>
                <a:gd name="T47" fmla="*/ 298 h 473"/>
                <a:gd name="T48" fmla="*/ 553 w 575"/>
                <a:gd name="T49" fmla="*/ 261 h 473"/>
                <a:gd name="T50" fmla="*/ 541 w 575"/>
                <a:gd name="T51" fmla="*/ 234 h 473"/>
                <a:gd name="T52" fmla="*/ 567 w 575"/>
                <a:gd name="T53" fmla="*/ 212 h 473"/>
                <a:gd name="T54" fmla="*/ 550 w 575"/>
                <a:gd name="T55" fmla="*/ 146 h 473"/>
                <a:gd name="T56" fmla="*/ 521 w 575"/>
                <a:gd name="T57" fmla="*/ 99 h 473"/>
                <a:gd name="T58" fmla="*/ 490 w 575"/>
                <a:gd name="T59" fmla="*/ 62 h 473"/>
                <a:gd name="T60" fmla="*/ 446 w 575"/>
                <a:gd name="T61" fmla="*/ 30 h 473"/>
                <a:gd name="T62" fmla="*/ 400 w 575"/>
                <a:gd name="T63" fmla="*/ 11 h 473"/>
                <a:gd name="T64" fmla="*/ 369 w 575"/>
                <a:gd name="T65" fmla="*/ 7 h 473"/>
                <a:gd name="T66" fmla="*/ 340 w 575"/>
                <a:gd name="T67" fmla="*/ 3 h 473"/>
                <a:gd name="T68" fmla="*/ 314 w 575"/>
                <a:gd name="T69" fmla="*/ 1 h 473"/>
                <a:gd name="T70" fmla="*/ 288 w 575"/>
                <a:gd name="T71" fmla="*/ 0 h 473"/>
                <a:gd name="T72" fmla="*/ 263 w 575"/>
                <a:gd name="T73" fmla="*/ 3 h 473"/>
                <a:gd name="T74" fmla="*/ 236 w 575"/>
                <a:gd name="T75" fmla="*/ 10 h 473"/>
                <a:gd name="T76" fmla="*/ 210 w 575"/>
                <a:gd name="T77" fmla="*/ 23 h 473"/>
                <a:gd name="T78" fmla="*/ 170 w 575"/>
                <a:gd name="T79" fmla="*/ 73 h 473"/>
                <a:gd name="T80" fmla="*/ 242 w 575"/>
                <a:gd name="T81" fmla="*/ 87 h 473"/>
                <a:gd name="T82" fmla="*/ 182 w 575"/>
                <a:gd name="T83" fmla="*/ 94 h 473"/>
                <a:gd name="T84" fmla="*/ 151 w 575"/>
                <a:gd name="T85" fmla="*/ 85 h 473"/>
                <a:gd name="T86" fmla="*/ 127 w 575"/>
                <a:gd name="T87" fmla="*/ 86 h 473"/>
                <a:gd name="T88" fmla="*/ 104 w 575"/>
                <a:gd name="T89" fmla="*/ 103 h 473"/>
                <a:gd name="T90" fmla="*/ 50 w 575"/>
                <a:gd name="T91" fmla="*/ 147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5" h="473">
                  <a:moveTo>
                    <a:pt x="50" y="147"/>
                  </a:moveTo>
                  <a:lnTo>
                    <a:pt x="31" y="165"/>
                  </a:lnTo>
                  <a:lnTo>
                    <a:pt x="17" y="179"/>
                  </a:lnTo>
                  <a:lnTo>
                    <a:pt x="8" y="192"/>
                  </a:lnTo>
                  <a:lnTo>
                    <a:pt x="2" y="204"/>
                  </a:lnTo>
                  <a:lnTo>
                    <a:pt x="0" y="216"/>
                  </a:lnTo>
                  <a:lnTo>
                    <a:pt x="4" y="231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4" y="272"/>
                  </a:lnTo>
                  <a:lnTo>
                    <a:pt x="81" y="264"/>
                  </a:lnTo>
                  <a:lnTo>
                    <a:pt x="93" y="260"/>
                  </a:lnTo>
                  <a:lnTo>
                    <a:pt x="104" y="262"/>
                  </a:lnTo>
                  <a:lnTo>
                    <a:pt x="112" y="268"/>
                  </a:lnTo>
                  <a:lnTo>
                    <a:pt x="118" y="277"/>
                  </a:lnTo>
                  <a:lnTo>
                    <a:pt x="121" y="290"/>
                  </a:lnTo>
                  <a:lnTo>
                    <a:pt x="123" y="305"/>
                  </a:lnTo>
                  <a:lnTo>
                    <a:pt x="123" y="322"/>
                  </a:lnTo>
                  <a:lnTo>
                    <a:pt x="82" y="341"/>
                  </a:lnTo>
                  <a:lnTo>
                    <a:pt x="119" y="373"/>
                  </a:lnTo>
                  <a:lnTo>
                    <a:pt x="160" y="373"/>
                  </a:lnTo>
                  <a:lnTo>
                    <a:pt x="137" y="401"/>
                  </a:lnTo>
                  <a:lnTo>
                    <a:pt x="91" y="410"/>
                  </a:lnTo>
                  <a:lnTo>
                    <a:pt x="119" y="450"/>
                  </a:lnTo>
                  <a:lnTo>
                    <a:pt x="165" y="464"/>
                  </a:lnTo>
                  <a:lnTo>
                    <a:pt x="214" y="473"/>
                  </a:lnTo>
                  <a:lnTo>
                    <a:pt x="265" y="464"/>
                  </a:lnTo>
                  <a:lnTo>
                    <a:pt x="302" y="438"/>
                  </a:lnTo>
                  <a:lnTo>
                    <a:pt x="334" y="433"/>
                  </a:lnTo>
                  <a:lnTo>
                    <a:pt x="307" y="419"/>
                  </a:lnTo>
                  <a:lnTo>
                    <a:pt x="307" y="387"/>
                  </a:lnTo>
                  <a:lnTo>
                    <a:pt x="352" y="387"/>
                  </a:lnTo>
                  <a:lnTo>
                    <a:pt x="384" y="415"/>
                  </a:lnTo>
                  <a:lnTo>
                    <a:pt x="407" y="421"/>
                  </a:lnTo>
                  <a:lnTo>
                    <a:pt x="428" y="425"/>
                  </a:lnTo>
                  <a:lnTo>
                    <a:pt x="445" y="424"/>
                  </a:lnTo>
                  <a:lnTo>
                    <a:pt x="461" y="419"/>
                  </a:lnTo>
                  <a:lnTo>
                    <a:pt x="477" y="412"/>
                  </a:lnTo>
                  <a:lnTo>
                    <a:pt x="495" y="403"/>
                  </a:lnTo>
                  <a:lnTo>
                    <a:pt x="513" y="393"/>
                  </a:lnTo>
                  <a:lnTo>
                    <a:pt x="535" y="382"/>
                  </a:lnTo>
                  <a:lnTo>
                    <a:pt x="546" y="370"/>
                  </a:lnTo>
                  <a:lnTo>
                    <a:pt x="557" y="357"/>
                  </a:lnTo>
                  <a:lnTo>
                    <a:pt x="565" y="347"/>
                  </a:lnTo>
                  <a:lnTo>
                    <a:pt x="571" y="336"/>
                  </a:lnTo>
                  <a:lnTo>
                    <a:pt x="574" y="325"/>
                  </a:lnTo>
                  <a:lnTo>
                    <a:pt x="575" y="312"/>
                  </a:lnTo>
                  <a:lnTo>
                    <a:pt x="573" y="298"/>
                  </a:lnTo>
                  <a:lnTo>
                    <a:pt x="567" y="281"/>
                  </a:lnTo>
                  <a:lnTo>
                    <a:pt x="553" y="261"/>
                  </a:lnTo>
                  <a:lnTo>
                    <a:pt x="545" y="245"/>
                  </a:lnTo>
                  <a:lnTo>
                    <a:pt x="541" y="234"/>
                  </a:lnTo>
                  <a:lnTo>
                    <a:pt x="540" y="230"/>
                  </a:lnTo>
                  <a:lnTo>
                    <a:pt x="567" y="212"/>
                  </a:lnTo>
                  <a:lnTo>
                    <a:pt x="567" y="175"/>
                  </a:lnTo>
                  <a:lnTo>
                    <a:pt x="550" y="146"/>
                  </a:lnTo>
                  <a:lnTo>
                    <a:pt x="535" y="121"/>
                  </a:lnTo>
                  <a:lnTo>
                    <a:pt x="521" y="99"/>
                  </a:lnTo>
                  <a:lnTo>
                    <a:pt x="507" y="79"/>
                  </a:lnTo>
                  <a:lnTo>
                    <a:pt x="490" y="62"/>
                  </a:lnTo>
                  <a:lnTo>
                    <a:pt x="470" y="45"/>
                  </a:lnTo>
                  <a:lnTo>
                    <a:pt x="446" y="30"/>
                  </a:lnTo>
                  <a:lnTo>
                    <a:pt x="416" y="14"/>
                  </a:lnTo>
                  <a:lnTo>
                    <a:pt x="400" y="11"/>
                  </a:lnTo>
                  <a:lnTo>
                    <a:pt x="384" y="9"/>
                  </a:lnTo>
                  <a:lnTo>
                    <a:pt x="369" y="7"/>
                  </a:lnTo>
                  <a:lnTo>
                    <a:pt x="355" y="5"/>
                  </a:lnTo>
                  <a:lnTo>
                    <a:pt x="340" y="3"/>
                  </a:lnTo>
                  <a:lnTo>
                    <a:pt x="327" y="2"/>
                  </a:lnTo>
                  <a:lnTo>
                    <a:pt x="314" y="1"/>
                  </a:lnTo>
                  <a:lnTo>
                    <a:pt x="301" y="0"/>
                  </a:lnTo>
                  <a:lnTo>
                    <a:pt x="288" y="0"/>
                  </a:lnTo>
                  <a:lnTo>
                    <a:pt x="276" y="1"/>
                  </a:lnTo>
                  <a:lnTo>
                    <a:pt x="263" y="3"/>
                  </a:lnTo>
                  <a:lnTo>
                    <a:pt x="250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70" y="73"/>
                  </a:lnTo>
                  <a:lnTo>
                    <a:pt x="205" y="69"/>
                  </a:lnTo>
                  <a:lnTo>
                    <a:pt x="242" y="87"/>
                  </a:lnTo>
                  <a:lnTo>
                    <a:pt x="201" y="101"/>
                  </a:lnTo>
                  <a:lnTo>
                    <a:pt x="182" y="94"/>
                  </a:lnTo>
                  <a:lnTo>
                    <a:pt x="166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7" y="86"/>
                  </a:lnTo>
                  <a:lnTo>
                    <a:pt x="115" y="93"/>
                  </a:lnTo>
                  <a:lnTo>
                    <a:pt x="104" y="103"/>
                  </a:lnTo>
                  <a:lnTo>
                    <a:pt x="91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25"/>
            <p:cNvSpPr>
              <a:spLocks/>
            </p:cNvSpPr>
            <p:nvPr/>
          </p:nvSpPr>
          <p:spPr bwMode="auto">
            <a:xfrm>
              <a:off x="5271" y="2226"/>
              <a:ext cx="279" cy="237"/>
            </a:xfrm>
            <a:custGeom>
              <a:avLst/>
              <a:gdLst>
                <a:gd name="T0" fmla="*/ 31 w 557"/>
                <a:gd name="T1" fmla="*/ 165 h 474"/>
                <a:gd name="T2" fmla="*/ 7 w 557"/>
                <a:gd name="T3" fmla="*/ 192 h 474"/>
                <a:gd name="T4" fmla="*/ 0 w 557"/>
                <a:gd name="T5" fmla="*/ 217 h 474"/>
                <a:gd name="T6" fmla="*/ 10 w 557"/>
                <a:gd name="T7" fmla="*/ 250 h 474"/>
                <a:gd name="T8" fmla="*/ 63 w 557"/>
                <a:gd name="T9" fmla="*/ 272 h 474"/>
                <a:gd name="T10" fmla="*/ 93 w 557"/>
                <a:gd name="T11" fmla="*/ 260 h 474"/>
                <a:gd name="T12" fmla="*/ 111 w 557"/>
                <a:gd name="T13" fmla="*/ 267 h 474"/>
                <a:gd name="T14" fmla="*/ 120 w 557"/>
                <a:gd name="T15" fmla="*/ 289 h 474"/>
                <a:gd name="T16" fmla="*/ 122 w 557"/>
                <a:gd name="T17" fmla="*/ 323 h 474"/>
                <a:gd name="T18" fmla="*/ 118 w 557"/>
                <a:gd name="T19" fmla="*/ 372 h 474"/>
                <a:gd name="T20" fmla="*/ 136 w 557"/>
                <a:gd name="T21" fmla="*/ 400 h 474"/>
                <a:gd name="T22" fmla="*/ 118 w 557"/>
                <a:gd name="T23" fmla="*/ 451 h 474"/>
                <a:gd name="T24" fmla="*/ 214 w 557"/>
                <a:gd name="T25" fmla="*/ 474 h 474"/>
                <a:gd name="T26" fmla="*/ 301 w 557"/>
                <a:gd name="T27" fmla="*/ 437 h 474"/>
                <a:gd name="T28" fmla="*/ 305 w 557"/>
                <a:gd name="T29" fmla="*/ 418 h 474"/>
                <a:gd name="T30" fmla="*/ 351 w 557"/>
                <a:gd name="T31" fmla="*/ 386 h 474"/>
                <a:gd name="T32" fmla="*/ 406 w 557"/>
                <a:gd name="T33" fmla="*/ 422 h 474"/>
                <a:gd name="T34" fmla="*/ 444 w 557"/>
                <a:gd name="T35" fmla="*/ 424 h 474"/>
                <a:gd name="T36" fmla="*/ 476 w 557"/>
                <a:gd name="T37" fmla="*/ 413 h 474"/>
                <a:gd name="T38" fmla="*/ 513 w 557"/>
                <a:gd name="T39" fmla="*/ 393 h 474"/>
                <a:gd name="T40" fmla="*/ 551 w 557"/>
                <a:gd name="T41" fmla="*/ 358 h 474"/>
                <a:gd name="T42" fmla="*/ 552 w 557"/>
                <a:gd name="T43" fmla="*/ 324 h 474"/>
                <a:gd name="T44" fmla="*/ 542 w 557"/>
                <a:gd name="T45" fmla="*/ 282 h 474"/>
                <a:gd name="T46" fmla="*/ 537 w 557"/>
                <a:gd name="T47" fmla="*/ 239 h 474"/>
                <a:gd name="T48" fmla="*/ 557 w 557"/>
                <a:gd name="T49" fmla="*/ 227 h 474"/>
                <a:gd name="T50" fmla="*/ 538 w 557"/>
                <a:gd name="T51" fmla="*/ 113 h 474"/>
                <a:gd name="T52" fmla="*/ 512 w 557"/>
                <a:gd name="T53" fmla="*/ 75 h 474"/>
                <a:gd name="T54" fmla="*/ 485 w 557"/>
                <a:gd name="T55" fmla="*/ 51 h 474"/>
                <a:gd name="T56" fmla="*/ 445 w 557"/>
                <a:gd name="T57" fmla="*/ 28 h 474"/>
                <a:gd name="T58" fmla="*/ 399 w 557"/>
                <a:gd name="T59" fmla="*/ 12 h 474"/>
                <a:gd name="T60" fmla="*/ 368 w 557"/>
                <a:gd name="T61" fmla="*/ 7 h 474"/>
                <a:gd name="T62" fmla="*/ 339 w 557"/>
                <a:gd name="T63" fmla="*/ 3 h 474"/>
                <a:gd name="T64" fmla="*/ 312 w 557"/>
                <a:gd name="T65" fmla="*/ 1 h 474"/>
                <a:gd name="T66" fmla="*/ 287 w 557"/>
                <a:gd name="T67" fmla="*/ 0 h 474"/>
                <a:gd name="T68" fmla="*/ 262 w 557"/>
                <a:gd name="T69" fmla="*/ 3 h 474"/>
                <a:gd name="T70" fmla="*/ 236 w 557"/>
                <a:gd name="T71" fmla="*/ 10 h 474"/>
                <a:gd name="T72" fmla="*/ 210 w 557"/>
                <a:gd name="T73" fmla="*/ 23 h 474"/>
                <a:gd name="T74" fmla="*/ 168 w 557"/>
                <a:gd name="T75" fmla="*/ 74 h 474"/>
                <a:gd name="T76" fmla="*/ 241 w 557"/>
                <a:gd name="T77" fmla="*/ 88 h 474"/>
                <a:gd name="T78" fmla="*/ 182 w 557"/>
                <a:gd name="T79" fmla="*/ 94 h 474"/>
                <a:gd name="T80" fmla="*/ 151 w 557"/>
                <a:gd name="T81" fmla="*/ 85 h 474"/>
                <a:gd name="T82" fmla="*/ 126 w 557"/>
                <a:gd name="T83" fmla="*/ 86 h 474"/>
                <a:gd name="T84" fmla="*/ 103 w 557"/>
                <a:gd name="T85" fmla="*/ 104 h 474"/>
                <a:gd name="T86" fmla="*/ 50 w 557"/>
                <a:gd name="T87" fmla="*/ 147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7" h="474">
                  <a:moveTo>
                    <a:pt x="50" y="147"/>
                  </a:moveTo>
                  <a:lnTo>
                    <a:pt x="31" y="165"/>
                  </a:lnTo>
                  <a:lnTo>
                    <a:pt x="17" y="180"/>
                  </a:lnTo>
                  <a:lnTo>
                    <a:pt x="7" y="192"/>
                  </a:lnTo>
                  <a:lnTo>
                    <a:pt x="1" y="204"/>
                  </a:lnTo>
                  <a:lnTo>
                    <a:pt x="0" y="217"/>
                  </a:lnTo>
                  <a:lnTo>
                    <a:pt x="3" y="232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3" y="272"/>
                  </a:lnTo>
                  <a:lnTo>
                    <a:pt x="79" y="264"/>
                  </a:lnTo>
                  <a:lnTo>
                    <a:pt x="93" y="260"/>
                  </a:lnTo>
                  <a:lnTo>
                    <a:pt x="104" y="263"/>
                  </a:lnTo>
                  <a:lnTo>
                    <a:pt x="111" y="267"/>
                  </a:lnTo>
                  <a:lnTo>
                    <a:pt x="116" y="278"/>
                  </a:lnTo>
                  <a:lnTo>
                    <a:pt x="120" y="289"/>
                  </a:lnTo>
                  <a:lnTo>
                    <a:pt x="122" y="305"/>
                  </a:lnTo>
                  <a:lnTo>
                    <a:pt x="122" y="323"/>
                  </a:lnTo>
                  <a:lnTo>
                    <a:pt x="81" y="341"/>
                  </a:lnTo>
                  <a:lnTo>
                    <a:pt x="118" y="372"/>
                  </a:lnTo>
                  <a:lnTo>
                    <a:pt x="159" y="372"/>
                  </a:lnTo>
                  <a:lnTo>
                    <a:pt x="136" y="400"/>
                  </a:lnTo>
                  <a:lnTo>
                    <a:pt x="90" y="409"/>
                  </a:lnTo>
                  <a:lnTo>
                    <a:pt x="118" y="451"/>
                  </a:lnTo>
                  <a:lnTo>
                    <a:pt x="164" y="464"/>
                  </a:lnTo>
                  <a:lnTo>
                    <a:pt x="214" y="474"/>
                  </a:lnTo>
                  <a:lnTo>
                    <a:pt x="264" y="464"/>
                  </a:lnTo>
                  <a:lnTo>
                    <a:pt x="301" y="437"/>
                  </a:lnTo>
                  <a:lnTo>
                    <a:pt x="333" y="432"/>
                  </a:lnTo>
                  <a:lnTo>
                    <a:pt x="305" y="418"/>
                  </a:lnTo>
                  <a:lnTo>
                    <a:pt x="305" y="386"/>
                  </a:lnTo>
                  <a:lnTo>
                    <a:pt x="351" y="386"/>
                  </a:lnTo>
                  <a:lnTo>
                    <a:pt x="383" y="414"/>
                  </a:lnTo>
                  <a:lnTo>
                    <a:pt x="406" y="422"/>
                  </a:lnTo>
                  <a:lnTo>
                    <a:pt x="426" y="424"/>
                  </a:lnTo>
                  <a:lnTo>
                    <a:pt x="444" y="424"/>
                  </a:lnTo>
                  <a:lnTo>
                    <a:pt x="460" y="419"/>
                  </a:lnTo>
                  <a:lnTo>
                    <a:pt x="476" y="413"/>
                  </a:lnTo>
                  <a:lnTo>
                    <a:pt x="493" y="403"/>
                  </a:lnTo>
                  <a:lnTo>
                    <a:pt x="513" y="393"/>
                  </a:lnTo>
                  <a:lnTo>
                    <a:pt x="536" y="381"/>
                  </a:lnTo>
                  <a:lnTo>
                    <a:pt x="551" y="358"/>
                  </a:lnTo>
                  <a:lnTo>
                    <a:pt x="554" y="340"/>
                  </a:lnTo>
                  <a:lnTo>
                    <a:pt x="552" y="324"/>
                  </a:lnTo>
                  <a:lnTo>
                    <a:pt x="554" y="305"/>
                  </a:lnTo>
                  <a:lnTo>
                    <a:pt x="542" y="282"/>
                  </a:lnTo>
                  <a:lnTo>
                    <a:pt x="538" y="257"/>
                  </a:lnTo>
                  <a:lnTo>
                    <a:pt x="537" y="239"/>
                  </a:lnTo>
                  <a:lnTo>
                    <a:pt x="538" y="230"/>
                  </a:lnTo>
                  <a:lnTo>
                    <a:pt x="557" y="227"/>
                  </a:lnTo>
                  <a:lnTo>
                    <a:pt x="554" y="141"/>
                  </a:lnTo>
                  <a:lnTo>
                    <a:pt x="538" y="113"/>
                  </a:lnTo>
                  <a:lnTo>
                    <a:pt x="524" y="92"/>
                  </a:lnTo>
                  <a:lnTo>
                    <a:pt x="512" y="75"/>
                  </a:lnTo>
                  <a:lnTo>
                    <a:pt x="500" y="62"/>
                  </a:lnTo>
                  <a:lnTo>
                    <a:pt x="485" y="51"/>
                  </a:lnTo>
                  <a:lnTo>
                    <a:pt x="468" y="40"/>
                  </a:lnTo>
                  <a:lnTo>
                    <a:pt x="445" y="28"/>
                  </a:lnTo>
                  <a:lnTo>
                    <a:pt x="415" y="14"/>
                  </a:lnTo>
                  <a:lnTo>
                    <a:pt x="399" y="12"/>
                  </a:lnTo>
                  <a:lnTo>
                    <a:pt x="383" y="9"/>
                  </a:lnTo>
                  <a:lnTo>
                    <a:pt x="368" y="7"/>
                  </a:lnTo>
                  <a:lnTo>
                    <a:pt x="354" y="6"/>
                  </a:lnTo>
                  <a:lnTo>
                    <a:pt x="339" y="3"/>
                  </a:lnTo>
                  <a:lnTo>
                    <a:pt x="326" y="2"/>
                  </a:lnTo>
                  <a:lnTo>
                    <a:pt x="312" y="1"/>
                  </a:lnTo>
                  <a:lnTo>
                    <a:pt x="300" y="0"/>
                  </a:lnTo>
                  <a:lnTo>
                    <a:pt x="287" y="0"/>
                  </a:lnTo>
                  <a:lnTo>
                    <a:pt x="274" y="1"/>
                  </a:lnTo>
                  <a:lnTo>
                    <a:pt x="262" y="3"/>
                  </a:lnTo>
                  <a:lnTo>
                    <a:pt x="249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68" y="74"/>
                  </a:lnTo>
                  <a:lnTo>
                    <a:pt x="205" y="69"/>
                  </a:lnTo>
                  <a:lnTo>
                    <a:pt x="241" y="88"/>
                  </a:lnTo>
                  <a:lnTo>
                    <a:pt x="200" y="101"/>
                  </a:lnTo>
                  <a:lnTo>
                    <a:pt x="182" y="94"/>
                  </a:lnTo>
                  <a:lnTo>
                    <a:pt x="165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6" y="86"/>
                  </a:lnTo>
                  <a:lnTo>
                    <a:pt x="114" y="93"/>
                  </a:lnTo>
                  <a:lnTo>
                    <a:pt x="103" y="104"/>
                  </a:lnTo>
                  <a:lnTo>
                    <a:pt x="90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26"/>
            <p:cNvSpPr>
              <a:spLocks/>
            </p:cNvSpPr>
            <p:nvPr/>
          </p:nvSpPr>
          <p:spPr bwMode="auto">
            <a:xfrm>
              <a:off x="4411" y="1994"/>
              <a:ext cx="277" cy="237"/>
            </a:xfrm>
            <a:custGeom>
              <a:avLst/>
              <a:gdLst>
                <a:gd name="T0" fmla="*/ 16 w 554"/>
                <a:gd name="T1" fmla="*/ 163 h 473"/>
                <a:gd name="T2" fmla="*/ 2 w 554"/>
                <a:gd name="T3" fmla="*/ 191 h 473"/>
                <a:gd name="T4" fmla="*/ 0 w 554"/>
                <a:gd name="T5" fmla="*/ 216 h 473"/>
                <a:gd name="T6" fmla="*/ 1 w 554"/>
                <a:gd name="T7" fmla="*/ 248 h 473"/>
                <a:gd name="T8" fmla="*/ 43 w 554"/>
                <a:gd name="T9" fmla="*/ 270 h 473"/>
                <a:gd name="T10" fmla="*/ 73 w 554"/>
                <a:gd name="T11" fmla="*/ 260 h 473"/>
                <a:gd name="T12" fmla="*/ 91 w 554"/>
                <a:gd name="T13" fmla="*/ 267 h 473"/>
                <a:gd name="T14" fmla="*/ 100 w 554"/>
                <a:gd name="T15" fmla="*/ 289 h 473"/>
                <a:gd name="T16" fmla="*/ 103 w 554"/>
                <a:gd name="T17" fmla="*/ 321 h 473"/>
                <a:gd name="T18" fmla="*/ 98 w 554"/>
                <a:gd name="T19" fmla="*/ 372 h 473"/>
                <a:gd name="T20" fmla="*/ 115 w 554"/>
                <a:gd name="T21" fmla="*/ 399 h 473"/>
                <a:gd name="T22" fmla="*/ 98 w 554"/>
                <a:gd name="T23" fmla="*/ 450 h 473"/>
                <a:gd name="T24" fmla="*/ 194 w 554"/>
                <a:gd name="T25" fmla="*/ 473 h 473"/>
                <a:gd name="T26" fmla="*/ 280 w 554"/>
                <a:gd name="T27" fmla="*/ 436 h 473"/>
                <a:gd name="T28" fmla="*/ 285 w 554"/>
                <a:gd name="T29" fmla="*/ 418 h 473"/>
                <a:gd name="T30" fmla="*/ 331 w 554"/>
                <a:gd name="T31" fmla="*/ 386 h 473"/>
                <a:gd name="T32" fmla="*/ 386 w 554"/>
                <a:gd name="T33" fmla="*/ 421 h 473"/>
                <a:gd name="T34" fmla="*/ 423 w 554"/>
                <a:gd name="T35" fmla="*/ 424 h 473"/>
                <a:gd name="T36" fmla="*/ 456 w 554"/>
                <a:gd name="T37" fmla="*/ 412 h 473"/>
                <a:gd name="T38" fmla="*/ 492 w 554"/>
                <a:gd name="T39" fmla="*/ 393 h 473"/>
                <a:gd name="T40" fmla="*/ 526 w 554"/>
                <a:gd name="T41" fmla="*/ 368 h 473"/>
                <a:gd name="T42" fmla="*/ 544 w 554"/>
                <a:gd name="T43" fmla="*/ 345 h 473"/>
                <a:gd name="T44" fmla="*/ 553 w 554"/>
                <a:gd name="T45" fmla="*/ 323 h 473"/>
                <a:gd name="T46" fmla="*/ 552 w 554"/>
                <a:gd name="T47" fmla="*/ 297 h 473"/>
                <a:gd name="T48" fmla="*/ 533 w 554"/>
                <a:gd name="T49" fmla="*/ 260 h 473"/>
                <a:gd name="T50" fmla="*/ 520 w 554"/>
                <a:gd name="T51" fmla="*/ 232 h 473"/>
                <a:gd name="T52" fmla="*/ 546 w 554"/>
                <a:gd name="T53" fmla="*/ 210 h 473"/>
                <a:gd name="T54" fmla="*/ 529 w 554"/>
                <a:gd name="T55" fmla="*/ 145 h 473"/>
                <a:gd name="T56" fmla="*/ 500 w 554"/>
                <a:gd name="T57" fmla="*/ 98 h 473"/>
                <a:gd name="T58" fmla="*/ 469 w 554"/>
                <a:gd name="T59" fmla="*/ 61 h 473"/>
                <a:gd name="T60" fmla="*/ 425 w 554"/>
                <a:gd name="T61" fmla="*/ 28 h 473"/>
                <a:gd name="T62" fmla="*/ 379 w 554"/>
                <a:gd name="T63" fmla="*/ 11 h 473"/>
                <a:gd name="T64" fmla="*/ 348 w 554"/>
                <a:gd name="T65" fmla="*/ 7 h 473"/>
                <a:gd name="T66" fmla="*/ 319 w 554"/>
                <a:gd name="T67" fmla="*/ 3 h 473"/>
                <a:gd name="T68" fmla="*/ 293 w 554"/>
                <a:gd name="T69" fmla="*/ 0 h 473"/>
                <a:gd name="T70" fmla="*/ 267 w 554"/>
                <a:gd name="T71" fmla="*/ 0 h 473"/>
                <a:gd name="T72" fmla="*/ 242 w 554"/>
                <a:gd name="T73" fmla="*/ 3 h 473"/>
                <a:gd name="T74" fmla="*/ 216 w 554"/>
                <a:gd name="T75" fmla="*/ 10 h 473"/>
                <a:gd name="T76" fmla="*/ 189 w 554"/>
                <a:gd name="T77" fmla="*/ 23 h 473"/>
                <a:gd name="T78" fmla="*/ 148 w 554"/>
                <a:gd name="T79" fmla="*/ 72 h 473"/>
                <a:gd name="T80" fmla="*/ 221 w 554"/>
                <a:gd name="T81" fmla="*/ 86 h 473"/>
                <a:gd name="T82" fmla="*/ 161 w 554"/>
                <a:gd name="T83" fmla="*/ 94 h 473"/>
                <a:gd name="T84" fmla="*/ 130 w 554"/>
                <a:gd name="T85" fmla="*/ 85 h 473"/>
                <a:gd name="T86" fmla="*/ 105 w 554"/>
                <a:gd name="T87" fmla="*/ 86 h 473"/>
                <a:gd name="T88" fmla="*/ 82 w 554"/>
                <a:gd name="T89" fmla="*/ 102 h 473"/>
                <a:gd name="T90" fmla="*/ 29 w 554"/>
                <a:gd name="T91" fmla="*/ 145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54" h="473">
                  <a:moveTo>
                    <a:pt x="29" y="145"/>
                  </a:moveTo>
                  <a:lnTo>
                    <a:pt x="16" y="163"/>
                  </a:lnTo>
                  <a:lnTo>
                    <a:pt x="8" y="178"/>
                  </a:lnTo>
                  <a:lnTo>
                    <a:pt x="2" y="191"/>
                  </a:lnTo>
                  <a:lnTo>
                    <a:pt x="0" y="204"/>
                  </a:lnTo>
                  <a:lnTo>
                    <a:pt x="0" y="216"/>
                  </a:lnTo>
                  <a:lnTo>
                    <a:pt x="0" y="230"/>
                  </a:lnTo>
                  <a:lnTo>
                    <a:pt x="1" y="248"/>
                  </a:lnTo>
                  <a:lnTo>
                    <a:pt x="1" y="270"/>
                  </a:lnTo>
                  <a:lnTo>
                    <a:pt x="43" y="270"/>
                  </a:lnTo>
                  <a:lnTo>
                    <a:pt x="60" y="262"/>
                  </a:lnTo>
                  <a:lnTo>
                    <a:pt x="73" y="260"/>
                  </a:lnTo>
                  <a:lnTo>
                    <a:pt x="83" y="261"/>
                  </a:lnTo>
                  <a:lnTo>
                    <a:pt x="91" y="267"/>
                  </a:lnTo>
                  <a:lnTo>
                    <a:pt x="97" y="276"/>
                  </a:lnTo>
                  <a:lnTo>
                    <a:pt x="100" y="289"/>
                  </a:lnTo>
                  <a:lnTo>
                    <a:pt x="103" y="304"/>
                  </a:lnTo>
                  <a:lnTo>
                    <a:pt x="103" y="321"/>
                  </a:lnTo>
                  <a:lnTo>
                    <a:pt x="61" y="340"/>
                  </a:lnTo>
                  <a:lnTo>
                    <a:pt x="98" y="372"/>
                  </a:lnTo>
                  <a:lnTo>
                    <a:pt x="138" y="372"/>
                  </a:lnTo>
                  <a:lnTo>
                    <a:pt x="115" y="399"/>
                  </a:lnTo>
                  <a:lnTo>
                    <a:pt x="70" y="409"/>
                  </a:lnTo>
                  <a:lnTo>
                    <a:pt x="98" y="450"/>
                  </a:lnTo>
                  <a:lnTo>
                    <a:pt x="143" y="464"/>
                  </a:lnTo>
                  <a:lnTo>
                    <a:pt x="194" y="473"/>
                  </a:lnTo>
                  <a:lnTo>
                    <a:pt x="244" y="464"/>
                  </a:lnTo>
                  <a:lnTo>
                    <a:pt x="280" y="436"/>
                  </a:lnTo>
                  <a:lnTo>
                    <a:pt x="312" y="432"/>
                  </a:lnTo>
                  <a:lnTo>
                    <a:pt x="285" y="418"/>
                  </a:lnTo>
                  <a:lnTo>
                    <a:pt x="285" y="386"/>
                  </a:lnTo>
                  <a:lnTo>
                    <a:pt x="331" y="386"/>
                  </a:lnTo>
                  <a:lnTo>
                    <a:pt x="363" y="413"/>
                  </a:lnTo>
                  <a:lnTo>
                    <a:pt x="386" y="421"/>
                  </a:lnTo>
                  <a:lnTo>
                    <a:pt x="406" y="424"/>
                  </a:lnTo>
                  <a:lnTo>
                    <a:pt x="423" y="424"/>
                  </a:lnTo>
                  <a:lnTo>
                    <a:pt x="440" y="419"/>
                  </a:lnTo>
                  <a:lnTo>
                    <a:pt x="456" y="412"/>
                  </a:lnTo>
                  <a:lnTo>
                    <a:pt x="473" y="403"/>
                  </a:lnTo>
                  <a:lnTo>
                    <a:pt x="492" y="393"/>
                  </a:lnTo>
                  <a:lnTo>
                    <a:pt x="514" y="381"/>
                  </a:lnTo>
                  <a:lnTo>
                    <a:pt x="526" y="368"/>
                  </a:lnTo>
                  <a:lnTo>
                    <a:pt x="536" y="357"/>
                  </a:lnTo>
                  <a:lnTo>
                    <a:pt x="544" y="345"/>
                  </a:lnTo>
                  <a:lnTo>
                    <a:pt x="550" y="335"/>
                  </a:lnTo>
                  <a:lnTo>
                    <a:pt x="553" y="323"/>
                  </a:lnTo>
                  <a:lnTo>
                    <a:pt x="554" y="311"/>
                  </a:lnTo>
                  <a:lnTo>
                    <a:pt x="552" y="297"/>
                  </a:lnTo>
                  <a:lnTo>
                    <a:pt x="546" y="280"/>
                  </a:lnTo>
                  <a:lnTo>
                    <a:pt x="533" y="260"/>
                  </a:lnTo>
                  <a:lnTo>
                    <a:pt x="524" y="244"/>
                  </a:lnTo>
                  <a:lnTo>
                    <a:pt x="520" y="232"/>
                  </a:lnTo>
                  <a:lnTo>
                    <a:pt x="519" y="229"/>
                  </a:lnTo>
                  <a:lnTo>
                    <a:pt x="546" y="210"/>
                  </a:lnTo>
                  <a:lnTo>
                    <a:pt x="546" y="174"/>
                  </a:lnTo>
                  <a:lnTo>
                    <a:pt x="529" y="145"/>
                  </a:lnTo>
                  <a:lnTo>
                    <a:pt x="514" y="119"/>
                  </a:lnTo>
                  <a:lnTo>
                    <a:pt x="500" y="98"/>
                  </a:lnTo>
                  <a:lnTo>
                    <a:pt x="486" y="78"/>
                  </a:lnTo>
                  <a:lnTo>
                    <a:pt x="469" y="61"/>
                  </a:lnTo>
                  <a:lnTo>
                    <a:pt x="450" y="45"/>
                  </a:lnTo>
                  <a:lnTo>
                    <a:pt x="425" y="28"/>
                  </a:lnTo>
                  <a:lnTo>
                    <a:pt x="395" y="13"/>
                  </a:lnTo>
                  <a:lnTo>
                    <a:pt x="379" y="11"/>
                  </a:lnTo>
                  <a:lnTo>
                    <a:pt x="363" y="9"/>
                  </a:lnTo>
                  <a:lnTo>
                    <a:pt x="348" y="7"/>
                  </a:lnTo>
                  <a:lnTo>
                    <a:pt x="333" y="4"/>
                  </a:lnTo>
                  <a:lnTo>
                    <a:pt x="319" y="3"/>
                  </a:lnTo>
                  <a:lnTo>
                    <a:pt x="305" y="1"/>
                  </a:lnTo>
                  <a:lnTo>
                    <a:pt x="293" y="0"/>
                  </a:lnTo>
                  <a:lnTo>
                    <a:pt x="280" y="0"/>
                  </a:lnTo>
                  <a:lnTo>
                    <a:pt x="267" y="0"/>
                  </a:lnTo>
                  <a:lnTo>
                    <a:pt x="255" y="1"/>
                  </a:lnTo>
                  <a:lnTo>
                    <a:pt x="242" y="3"/>
                  </a:lnTo>
                  <a:lnTo>
                    <a:pt x="229" y="5"/>
                  </a:lnTo>
                  <a:lnTo>
                    <a:pt x="216" y="10"/>
                  </a:lnTo>
                  <a:lnTo>
                    <a:pt x="203" y="16"/>
                  </a:lnTo>
                  <a:lnTo>
                    <a:pt x="189" y="23"/>
                  </a:lnTo>
                  <a:lnTo>
                    <a:pt x="175" y="32"/>
                  </a:lnTo>
                  <a:lnTo>
                    <a:pt x="148" y="72"/>
                  </a:lnTo>
                  <a:lnTo>
                    <a:pt x="184" y="68"/>
                  </a:lnTo>
                  <a:lnTo>
                    <a:pt x="221" y="86"/>
                  </a:lnTo>
                  <a:lnTo>
                    <a:pt x="180" y="100"/>
                  </a:lnTo>
                  <a:lnTo>
                    <a:pt x="161" y="94"/>
                  </a:lnTo>
                  <a:lnTo>
                    <a:pt x="144" y="88"/>
                  </a:lnTo>
                  <a:lnTo>
                    <a:pt x="130" y="85"/>
                  </a:lnTo>
                  <a:lnTo>
                    <a:pt x="118" y="84"/>
                  </a:lnTo>
                  <a:lnTo>
                    <a:pt x="105" y="86"/>
                  </a:lnTo>
                  <a:lnTo>
                    <a:pt x="93" y="92"/>
                  </a:lnTo>
                  <a:lnTo>
                    <a:pt x="82" y="102"/>
                  </a:lnTo>
                  <a:lnTo>
                    <a:pt x="70" y="118"/>
                  </a:lnTo>
                  <a:lnTo>
                    <a:pt x="29" y="14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2" name="Freeform 27"/>
            <p:cNvSpPr>
              <a:spLocks/>
            </p:cNvSpPr>
            <p:nvPr/>
          </p:nvSpPr>
          <p:spPr bwMode="auto">
            <a:xfrm>
              <a:off x="4674" y="2145"/>
              <a:ext cx="271" cy="250"/>
            </a:xfrm>
            <a:custGeom>
              <a:avLst/>
              <a:gdLst>
                <a:gd name="T0" fmla="*/ 6 w 542"/>
                <a:gd name="T1" fmla="*/ 302 h 500"/>
                <a:gd name="T2" fmla="*/ 0 w 542"/>
                <a:gd name="T3" fmla="*/ 337 h 500"/>
                <a:gd name="T4" fmla="*/ 6 w 542"/>
                <a:gd name="T5" fmla="*/ 362 h 500"/>
                <a:gd name="T6" fmla="*/ 31 w 542"/>
                <a:gd name="T7" fmla="*/ 385 h 500"/>
                <a:gd name="T8" fmla="*/ 89 w 542"/>
                <a:gd name="T9" fmla="*/ 375 h 500"/>
                <a:gd name="T10" fmla="*/ 108 w 542"/>
                <a:gd name="T11" fmla="*/ 350 h 500"/>
                <a:gd name="T12" fmla="*/ 128 w 542"/>
                <a:gd name="T13" fmla="*/ 348 h 500"/>
                <a:gd name="T14" fmla="*/ 146 w 542"/>
                <a:gd name="T15" fmla="*/ 362 h 500"/>
                <a:gd name="T16" fmla="*/ 165 w 542"/>
                <a:gd name="T17" fmla="*/ 387 h 500"/>
                <a:gd name="T18" fmla="*/ 188 w 542"/>
                <a:gd name="T19" fmla="*/ 433 h 500"/>
                <a:gd name="T20" fmla="*/ 218 w 542"/>
                <a:gd name="T21" fmla="*/ 447 h 500"/>
                <a:gd name="T22" fmla="*/ 228 w 542"/>
                <a:gd name="T23" fmla="*/ 500 h 500"/>
                <a:gd name="T24" fmla="*/ 323 w 542"/>
                <a:gd name="T25" fmla="*/ 469 h 500"/>
                <a:gd name="T26" fmla="*/ 342 w 542"/>
                <a:gd name="T27" fmla="*/ 450 h 500"/>
                <a:gd name="T28" fmla="*/ 365 w 542"/>
                <a:gd name="T29" fmla="*/ 426 h 500"/>
                <a:gd name="T30" fmla="*/ 393 w 542"/>
                <a:gd name="T31" fmla="*/ 398 h 500"/>
                <a:gd name="T32" fmla="*/ 422 w 542"/>
                <a:gd name="T33" fmla="*/ 366 h 500"/>
                <a:gd name="T34" fmla="*/ 451 w 542"/>
                <a:gd name="T35" fmla="*/ 334 h 500"/>
                <a:gd name="T36" fmla="*/ 477 w 542"/>
                <a:gd name="T37" fmla="*/ 303 h 500"/>
                <a:gd name="T38" fmla="*/ 500 w 542"/>
                <a:gd name="T39" fmla="*/ 273 h 500"/>
                <a:gd name="T40" fmla="*/ 517 w 542"/>
                <a:gd name="T41" fmla="*/ 249 h 500"/>
                <a:gd name="T42" fmla="*/ 528 w 542"/>
                <a:gd name="T43" fmla="*/ 212 h 500"/>
                <a:gd name="T44" fmla="*/ 539 w 542"/>
                <a:gd name="T45" fmla="*/ 178 h 500"/>
                <a:gd name="T46" fmla="*/ 540 w 542"/>
                <a:gd name="T47" fmla="*/ 147 h 500"/>
                <a:gd name="T48" fmla="*/ 522 w 542"/>
                <a:gd name="T49" fmla="*/ 121 h 500"/>
                <a:gd name="T50" fmla="*/ 500 w 542"/>
                <a:gd name="T51" fmla="*/ 111 h 500"/>
                <a:gd name="T52" fmla="*/ 485 w 542"/>
                <a:gd name="T53" fmla="*/ 102 h 500"/>
                <a:gd name="T54" fmla="*/ 476 w 542"/>
                <a:gd name="T55" fmla="*/ 94 h 500"/>
                <a:gd name="T56" fmla="*/ 472 w 542"/>
                <a:gd name="T57" fmla="*/ 92 h 500"/>
                <a:gd name="T58" fmla="*/ 467 w 542"/>
                <a:gd name="T59" fmla="*/ 30 h 500"/>
                <a:gd name="T60" fmla="*/ 438 w 542"/>
                <a:gd name="T61" fmla="*/ 16 h 500"/>
                <a:gd name="T62" fmla="*/ 413 w 542"/>
                <a:gd name="T63" fmla="*/ 7 h 500"/>
                <a:gd name="T64" fmla="*/ 391 w 542"/>
                <a:gd name="T65" fmla="*/ 1 h 500"/>
                <a:gd name="T66" fmla="*/ 371 w 542"/>
                <a:gd name="T67" fmla="*/ 0 h 500"/>
                <a:gd name="T68" fmla="*/ 349 w 542"/>
                <a:gd name="T69" fmla="*/ 1 h 500"/>
                <a:gd name="T70" fmla="*/ 325 w 542"/>
                <a:gd name="T71" fmla="*/ 3 h 500"/>
                <a:gd name="T72" fmla="*/ 297 w 542"/>
                <a:gd name="T73" fmla="*/ 8 h 500"/>
                <a:gd name="T74" fmla="*/ 264 w 542"/>
                <a:gd name="T75" fmla="*/ 11 h 500"/>
                <a:gd name="T76" fmla="*/ 230 w 542"/>
                <a:gd name="T77" fmla="*/ 20 h 500"/>
                <a:gd name="T78" fmla="*/ 194 w 542"/>
                <a:gd name="T79" fmla="*/ 39 h 500"/>
                <a:gd name="T80" fmla="*/ 157 w 542"/>
                <a:gd name="T81" fmla="*/ 66 h 500"/>
                <a:gd name="T82" fmla="*/ 121 w 542"/>
                <a:gd name="T83" fmla="*/ 101 h 500"/>
                <a:gd name="T84" fmla="*/ 86 w 542"/>
                <a:gd name="T85" fmla="*/ 140 h 500"/>
                <a:gd name="T86" fmla="*/ 56 w 542"/>
                <a:gd name="T87" fmla="*/ 184 h 500"/>
                <a:gd name="T88" fmla="*/ 30 w 542"/>
                <a:gd name="T89" fmla="*/ 230 h 500"/>
                <a:gd name="T90" fmla="*/ 11 w 542"/>
                <a:gd name="T91" fmla="*/ 276 h 5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42" h="500">
                  <a:moveTo>
                    <a:pt x="11" y="276"/>
                  </a:moveTo>
                  <a:lnTo>
                    <a:pt x="6" y="302"/>
                  </a:lnTo>
                  <a:lnTo>
                    <a:pt x="1" y="321"/>
                  </a:lnTo>
                  <a:lnTo>
                    <a:pt x="0" y="337"/>
                  </a:lnTo>
                  <a:lnTo>
                    <a:pt x="1" y="350"/>
                  </a:lnTo>
                  <a:lnTo>
                    <a:pt x="6" y="362"/>
                  </a:lnTo>
                  <a:lnTo>
                    <a:pt x="16" y="373"/>
                  </a:lnTo>
                  <a:lnTo>
                    <a:pt x="31" y="385"/>
                  </a:lnTo>
                  <a:lnTo>
                    <a:pt x="53" y="397"/>
                  </a:lnTo>
                  <a:lnTo>
                    <a:pt x="89" y="375"/>
                  </a:lnTo>
                  <a:lnTo>
                    <a:pt x="99" y="360"/>
                  </a:lnTo>
                  <a:lnTo>
                    <a:pt x="108" y="350"/>
                  </a:lnTo>
                  <a:lnTo>
                    <a:pt x="117" y="347"/>
                  </a:lnTo>
                  <a:lnTo>
                    <a:pt x="128" y="348"/>
                  </a:lnTo>
                  <a:lnTo>
                    <a:pt x="137" y="352"/>
                  </a:lnTo>
                  <a:lnTo>
                    <a:pt x="146" y="362"/>
                  </a:lnTo>
                  <a:lnTo>
                    <a:pt x="156" y="373"/>
                  </a:lnTo>
                  <a:lnTo>
                    <a:pt x="165" y="387"/>
                  </a:lnTo>
                  <a:lnTo>
                    <a:pt x="139" y="425"/>
                  </a:lnTo>
                  <a:lnTo>
                    <a:pt x="188" y="433"/>
                  </a:lnTo>
                  <a:lnTo>
                    <a:pt x="222" y="411"/>
                  </a:lnTo>
                  <a:lnTo>
                    <a:pt x="218" y="447"/>
                  </a:lnTo>
                  <a:lnTo>
                    <a:pt x="183" y="479"/>
                  </a:lnTo>
                  <a:lnTo>
                    <a:pt x="228" y="500"/>
                  </a:lnTo>
                  <a:lnTo>
                    <a:pt x="275" y="487"/>
                  </a:lnTo>
                  <a:lnTo>
                    <a:pt x="323" y="469"/>
                  </a:lnTo>
                  <a:lnTo>
                    <a:pt x="332" y="461"/>
                  </a:lnTo>
                  <a:lnTo>
                    <a:pt x="342" y="450"/>
                  </a:lnTo>
                  <a:lnTo>
                    <a:pt x="354" y="439"/>
                  </a:lnTo>
                  <a:lnTo>
                    <a:pt x="365" y="426"/>
                  </a:lnTo>
                  <a:lnTo>
                    <a:pt x="379" y="412"/>
                  </a:lnTo>
                  <a:lnTo>
                    <a:pt x="393" y="398"/>
                  </a:lnTo>
                  <a:lnTo>
                    <a:pt x="407" y="382"/>
                  </a:lnTo>
                  <a:lnTo>
                    <a:pt x="422" y="366"/>
                  </a:lnTo>
                  <a:lnTo>
                    <a:pt x="437" y="350"/>
                  </a:lnTo>
                  <a:lnTo>
                    <a:pt x="451" y="334"/>
                  </a:lnTo>
                  <a:lnTo>
                    <a:pt x="464" y="318"/>
                  </a:lnTo>
                  <a:lnTo>
                    <a:pt x="477" y="303"/>
                  </a:lnTo>
                  <a:lnTo>
                    <a:pt x="489" y="288"/>
                  </a:lnTo>
                  <a:lnTo>
                    <a:pt x="500" y="273"/>
                  </a:lnTo>
                  <a:lnTo>
                    <a:pt x="509" y="260"/>
                  </a:lnTo>
                  <a:lnTo>
                    <a:pt x="517" y="249"/>
                  </a:lnTo>
                  <a:lnTo>
                    <a:pt x="522" y="230"/>
                  </a:lnTo>
                  <a:lnTo>
                    <a:pt x="528" y="212"/>
                  </a:lnTo>
                  <a:lnTo>
                    <a:pt x="535" y="194"/>
                  </a:lnTo>
                  <a:lnTo>
                    <a:pt x="539" y="178"/>
                  </a:lnTo>
                  <a:lnTo>
                    <a:pt x="542" y="162"/>
                  </a:lnTo>
                  <a:lnTo>
                    <a:pt x="540" y="147"/>
                  </a:lnTo>
                  <a:lnTo>
                    <a:pt x="535" y="133"/>
                  </a:lnTo>
                  <a:lnTo>
                    <a:pt x="522" y="121"/>
                  </a:lnTo>
                  <a:lnTo>
                    <a:pt x="510" y="116"/>
                  </a:lnTo>
                  <a:lnTo>
                    <a:pt x="500" y="111"/>
                  </a:lnTo>
                  <a:lnTo>
                    <a:pt x="492" y="107"/>
                  </a:lnTo>
                  <a:lnTo>
                    <a:pt x="485" y="102"/>
                  </a:lnTo>
                  <a:lnTo>
                    <a:pt x="479" y="98"/>
                  </a:lnTo>
                  <a:lnTo>
                    <a:pt x="476" y="94"/>
                  </a:lnTo>
                  <a:lnTo>
                    <a:pt x="474" y="93"/>
                  </a:lnTo>
                  <a:lnTo>
                    <a:pt x="472" y="92"/>
                  </a:lnTo>
                  <a:lnTo>
                    <a:pt x="486" y="62"/>
                  </a:lnTo>
                  <a:lnTo>
                    <a:pt x="467" y="30"/>
                  </a:lnTo>
                  <a:lnTo>
                    <a:pt x="452" y="22"/>
                  </a:lnTo>
                  <a:lnTo>
                    <a:pt x="438" y="16"/>
                  </a:lnTo>
                  <a:lnTo>
                    <a:pt x="425" y="10"/>
                  </a:lnTo>
                  <a:lnTo>
                    <a:pt x="413" y="7"/>
                  </a:lnTo>
                  <a:lnTo>
                    <a:pt x="402" y="3"/>
                  </a:lnTo>
                  <a:lnTo>
                    <a:pt x="391" y="1"/>
                  </a:lnTo>
                  <a:lnTo>
                    <a:pt x="380" y="0"/>
                  </a:lnTo>
                  <a:lnTo>
                    <a:pt x="371" y="0"/>
                  </a:lnTo>
                  <a:lnTo>
                    <a:pt x="360" y="0"/>
                  </a:lnTo>
                  <a:lnTo>
                    <a:pt x="349" y="1"/>
                  </a:lnTo>
                  <a:lnTo>
                    <a:pt x="338" y="2"/>
                  </a:lnTo>
                  <a:lnTo>
                    <a:pt x="325" y="3"/>
                  </a:lnTo>
                  <a:lnTo>
                    <a:pt x="312" y="5"/>
                  </a:lnTo>
                  <a:lnTo>
                    <a:pt x="297" y="8"/>
                  </a:lnTo>
                  <a:lnTo>
                    <a:pt x="281" y="9"/>
                  </a:lnTo>
                  <a:lnTo>
                    <a:pt x="264" y="11"/>
                  </a:lnTo>
                  <a:lnTo>
                    <a:pt x="248" y="15"/>
                  </a:lnTo>
                  <a:lnTo>
                    <a:pt x="230" y="20"/>
                  </a:lnTo>
                  <a:lnTo>
                    <a:pt x="212" y="28"/>
                  </a:lnTo>
                  <a:lnTo>
                    <a:pt x="194" y="39"/>
                  </a:lnTo>
                  <a:lnTo>
                    <a:pt x="175" y="52"/>
                  </a:lnTo>
                  <a:lnTo>
                    <a:pt x="157" y="66"/>
                  </a:lnTo>
                  <a:lnTo>
                    <a:pt x="138" y="83"/>
                  </a:lnTo>
                  <a:lnTo>
                    <a:pt x="121" y="101"/>
                  </a:lnTo>
                  <a:lnTo>
                    <a:pt x="104" y="121"/>
                  </a:lnTo>
                  <a:lnTo>
                    <a:pt x="86" y="140"/>
                  </a:lnTo>
                  <a:lnTo>
                    <a:pt x="70" y="162"/>
                  </a:lnTo>
                  <a:lnTo>
                    <a:pt x="56" y="184"/>
                  </a:lnTo>
                  <a:lnTo>
                    <a:pt x="43" y="207"/>
                  </a:lnTo>
                  <a:lnTo>
                    <a:pt x="30" y="230"/>
                  </a:lnTo>
                  <a:lnTo>
                    <a:pt x="20" y="253"/>
                  </a:lnTo>
                  <a:lnTo>
                    <a:pt x="11" y="2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3" name="Freeform 28"/>
            <p:cNvSpPr>
              <a:spLocks/>
            </p:cNvSpPr>
            <p:nvPr/>
          </p:nvSpPr>
          <p:spPr bwMode="auto">
            <a:xfrm>
              <a:off x="4586" y="2427"/>
              <a:ext cx="288" cy="229"/>
            </a:xfrm>
            <a:custGeom>
              <a:avLst/>
              <a:gdLst>
                <a:gd name="T0" fmla="*/ 19 w 576"/>
                <a:gd name="T1" fmla="*/ 198 h 458"/>
                <a:gd name="T2" fmla="*/ 2 w 576"/>
                <a:gd name="T3" fmla="*/ 229 h 458"/>
                <a:gd name="T4" fmla="*/ 1 w 576"/>
                <a:gd name="T5" fmla="*/ 255 h 458"/>
                <a:gd name="T6" fmla="*/ 18 w 576"/>
                <a:gd name="T7" fmla="*/ 285 h 458"/>
                <a:gd name="T8" fmla="*/ 74 w 576"/>
                <a:gd name="T9" fmla="*/ 294 h 458"/>
                <a:gd name="T10" fmla="*/ 101 w 576"/>
                <a:gd name="T11" fmla="*/ 277 h 458"/>
                <a:gd name="T12" fmla="*/ 121 w 576"/>
                <a:gd name="T13" fmla="*/ 279 h 458"/>
                <a:gd name="T14" fmla="*/ 134 w 576"/>
                <a:gd name="T15" fmla="*/ 297 h 458"/>
                <a:gd name="T16" fmla="*/ 145 w 576"/>
                <a:gd name="T17" fmla="*/ 329 h 458"/>
                <a:gd name="T18" fmla="*/ 152 w 576"/>
                <a:gd name="T19" fmla="*/ 379 h 458"/>
                <a:gd name="T20" fmla="*/ 176 w 576"/>
                <a:gd name="T21" fmla="*/ 402 h 458"/>
                <a:gd name="T22" fmla="*/ 170 w 576"/>
                <a:gd name="T23" fmla="*/ 455 h 458"/>
                <a:gd name="T24" fmla="*/ 269 w 576"/>
                <a:gd name="T25" fmla="*/ 455 h 458"/>
                <a:gd name="T26" fmla="*/ 292 w 576"/>
                <a:gd name="T27" fmla="*/ 444 h 458"/>
                <a:gd name="T28" fmla="*/ 323 w 576"/>
                <a:gd name="T29" fmla="*/ 429 h 458"/>
                <a:gd name="T30" fmla="*/ 358 w 576"/>
                <a:gd name="T31" fmla="*/ 409 h 458"/>
                <a:gd name="T32" fmla="*/ 395 w 576"/>
                <a:gd name="T33" fmla="*/ 389 h 458"/>
                <a:gd name="T34" fmla="*/ 432 w 576"/>
                <a:gd name="T35" fmla="*/ 367 h 458"/>
                <a:gd name="T36" fmla="*/ 468 w 576"/>
                <a:gd name="T37" fmla="*/ 345 h 458"/>
                <a:gd name="T38" fmla="*/ 499 w 576"/>
                <a:gd name="T39" fmla="*/ 324 h 458"/>
                <a:gd name="T40" fmla="*/ 523 w 576"/>
                <a:gd name="T41" fmla="*/ 306 h 458"/>
                <a:gd name="T42" fmla="*/ 544 w 576"/>
                <a:gd name="T43" fmla="*/ 274 h 458"/>
                <a:gd name="T44" fmla="*/ 565 w 576"/>
                <a:gd name="T45" fmla="*/ 246 h 458"/>
                <a:gd name="T46" fmla="*/ 576 w 576"/>
                <a:gd name="T47" fmla="*/ 217 h 458"/>
                <a:gd name="T48" fmla="*/ 567 w 576"/>
                <a:gd name="T49" fmla="*/ 186 h 458"/>
                <a:gd name="T50" fmla="*/ 548 w 576"/>
                <a:gd name="T51" fmla="*/ 170 h 458"/>
                <a:gd name="T52" fmla="*/ 537 w 576"/>
                <a:gd name="T53" fmla="*/ 156 h 458"/>
                <a:gd name="T54" fmla="*/ 530 w 576"/>
                <a:gd name="T55" fmla="*/ 145 h 458"/>
                <a:gd name="T56" fmla="*/ 527 w 576"/>
                <a:gd name="T57" fmla="*/ 142 h 458"/>
                <a:gd name="T58" fmla="*/ 541 w 576"/>
                <a:gd name="T59" fmla="*/ 82 h 458"/>
                <a:gd name="T60" fmla="*/ 518 w 576"/>
                <a:gd name="T61" fmla="*/ 60 h 458"/>
                <a:gd name="T62" fmla="*/ 497 w 576"/>
                <a:gd name="T63" fmla="*/ 43 h 458"/>
                <a:gd name="T64" fmla="*/ 478 w 576"/>
                <a:gd name="T65" fmla="*/ 31 h 458"/>
                <a:gd name="T66" fmla="*/ 459 w 576"/>
                <a:gd name="T67" fmla="*/ 23 h 458"/>
                <a:gd name="T68" fmla="*/ 439 w 576"/>
                <a:gd name="T69" fmla="*/ 17 h 458"/>
                <a:gd name="T70" fmla="*/ 416 w 576"/>
                <a:gd name="T71" fmla="*/ 14 h 458"/>
                <a:gd name="T72" fmla="*/ 388 w 576"/>
                <a:gd name="T73" fmla="*/ 8 h 458"/>
                <a:gd name="T74" fmla="*/ 355 w 576"/>
                <a:gd name="T75" fmla="*/ 2 h 458"/>
                <a:gd name="T76" fmla="*/ 320 w 576"/>
                <a:gd name="T77" fmla="*/ 0 h 458"/>
                <a:gd name="T78" fmla="*/ 280 w 576"/>
                <a:gd name="T79" fmla="*/ 7 h 458"/>
                <a:gd name="T80" fmla="*/ 236 w 576"/>
                <a:gd name="T81" fmla="*/ 22 h 458"/>
                <a:gd name="T82" fmla="*/ 191 w 576"/>
                <a:gd name="T83" fmla="*/ 43 h 458"/>
                <a:gd name="T84" fmla="*/ 146 w 576"/>
                <a:gd name="T85" fmla="*/ 70 h 458"/>
                <a:gd name="T86" fmla="*/ 103 w 576"/>
                <a:gd name="T87" fmla="*/ 103 h 458"/>
                <a:gd name="T88" fmla="*/ 64 w 576"/>
                <a:gd name="T89" fmla="*/ 138 h 458"/>
                <a:gd name="T90" fmla="*/ 32 w 576"/>
                <a:gd name="T91" fmla="*/ 17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6" h="458">
                  <a:moveTo>
                    <a:pt x="32" y="176"/>
                  </a:moveTo>
                  <a:lnTo>
                    <a:pt x="19" y="198"/>
                  </a:lnTo>
                  <a:lnTo>
                    <a:pt x="9" y="216"/>
                  </a:lnTo>
                  <a:lnTo>
                    <a:pt x="2" y="229"/>
                  </a:lnTo>
                  <a:lnTo>
                    <a:pt x="0" y="243"/>
                  </a:lnTo>
                  <a:lnTo>
                    <a:pt x="1" y="255"/>
                  </a:lnTo>
                  <a:lnTo>
                    <a:pt x="6" y="269"/>
                  </a:lnTo>
                  <a:lnTo>
                    <a:pt x="18" y="285"/>
                  </a:lnTo>
                  <a:lnTo>
                    <a:pt x="34" y="303"/>
                  </a:lnTo>
                  <a:lnTo>
                    <a:pt x="74" y="294"/>
                  </a:lnTo>
                  <a:lnTo>
                    <a:pt x="89" y="282"/>
                  </a:lnTo>
                  <a:lnTo>
                    <a:pt x="101" y="277"/>
                  </a:lnTo>
                  <a:lnTo>
                    <a:pt x="111" y="276"/>
                  </a:lnTo>
                  <a:lnTo>
                    <a:pt x="121" y="279"/>
                  </a:lnTo>
                  <a:lnTo>
                    <a:pt x="129" y="287"/>
                  </a:lnTo>
                  <a:lnTo>
                    <a:pt x="134" y="297"/>
                  </a:lnTo>
                  <a:lnTo>
                    <a:pt x="140" y="312"/>
                  </a:lnTo>
                  <a:lnTo>
                    <a:pt x="145" y="329"/>
                  </a:lnTo>
                  <a:lnTo>
                    <a:pt x="109" y="356"/>
                  </a:lnTo>
                  <a:lnTo>
                    <a:pt x="152" y="379"/>
                  </a:lnTo>
                  <a:lnTo>
                    <a:pt x="192" y="370"/>
                  </a:lnTo>
                  <a:lnTo>
                    <a:pt x="176" y="402"/>
                  </a:lnTo>
                  <a:lnTo>
                    <a:pt x="133" y="422"/>
                  </a:lnTo>
                  <a:lnTo>
                    <a:pt x="170" y="455"/>
                  </a:lnTo>
                  <a:lnTo>
                    <a:pt x="217" y="458"/>
                  </a:lnTo>
                  <a:lnTo>
                    <a:pt x="269" y="455"/>
                  </a:lnTo>
                  <a:lnTo>
                    <a:pt x="280" y="451"/>
                  </a:lnTo>
                  <a:lnTo>
                    <a:pt x="292" y="444"/>
                  </a:lnTo>
                  <a:lnTo>
                    <a:pt x="307" y="437"/>
                  </a:lnTo>
                  <a:lnTo>
                    <a:pt x="323" y="429"/>
                  </a:lnTo>
                  <a:lnTo>
                    <a:pt x="340" y="420"/>
                  </a:lnTo>
                  <a:lnTo>
                    <a:pt x="358" y="409"/>
                  </a:lnTo>
                  <a:lnTo>
                    <a:pt x="376" y="399"/>
                  </a:lnTo>
                  <a:lnTo>
                    <a:pt x="395" y="389"/>
                  </a:lnTo>
                  <a:lnTo>
                    <a:pt x="413" y="377"/>
                  </a:lnTo>
                  <a:lnTo>
                    <a:pt x="432" y="367"/>
                  </a:lnTo>
                  <a:lnTo>
                    <a:pt x="450" y="355"/>
                  </a:lnTo>
                  <a:lnTo>
                    <a:pt x="468" y="345"/>
                  </a:lnTo>
                  <a:lnTo>
                    <a:pt x="484" y="333"/>
                  </a:lnTo>
                  <a:lnTo>
                    <a:pt x="499" y="324"/>
                  </a:lnTo>
                  <a:lnTo>
                    <a:pt x="511" y="315"/>
                  </a:lnTo>
                  <a:lnTo>
                    <a:pt x="523" y="306"/>
                  </a:lnTo>
                  <a:lnTo>
                    <a:pt x="532" y="289"/>
                  </a:lnTo>
                  <a:lnTo>
                    <a:pt x="544" y="274"/>
                  </a:lnTo>
                  <a:lnTo>
                    <a:pt x="555" y="259"/>
                  </a:lnTo>
                  <a:lnTo>
                    <a:pt x="565" y="246"/>
                  </a:lnTo>
                  <a:lnTo>
                    <a:pt x="572" y="232"/>
                  </a:lnTo>
                  <a:lnTo>
                    <a:pt x="576" y="217"/>
                  </a:lnTo>
                  <a:lnTo>
                    <a:pt x="575" y="202"/>
                  </a:lnTo>
                  <a:lnTo>
                    <a:pt x="567" y="186"/>
                  </a:lnTo>
                  <a:lnTo>
                    <a:pt x="556" y="178"/>
                  </a:lnTo>
                  <a:lnTo>
                    <a:pt x="548" y="170"/>
                  </a:lnTo>
                  <a:lnTo>
                    <a:pt x="541" y="163"/>
                  </a:lnTo>
                  <a:lnTo>
                    <a:pt x="537" y="156"/>
                  </a:lnTo>
                  <a:lnTo>
                    <a:pt x="532" y="150"/>
                  </a:lnTo>
                  <a:lnTo>
                    <a:pt x="530" y="145"/>
                  </a:lnTo>
                  <a:lnTo>
                    <a:pt x="527" y="143"/>
                  </a:lnTo>
                  <a:lnTo>
                    <a:pt x="527" y="142"/>
                  </a:lnTo>
                  <a:lnTo>
                    <a:pt x="550" y="118"/>
                  </a:lnTo>
                  <a:lnTo>
                    <a:pt x="541" y="82"/>
                  </a:lnTo>
                  <a:lnTo>
                    <a:pt x="530" y="70"/>
                  </a:lnTo>
                  <a:lnTo>
                    <a:pt x="518" y="60"/>
                  </a:lnTo>
                  <a:lnTo>
                    <a:pt x="508" y="51"/>
                  </a:lnTo>
                  <a:lnTo>
                    <a:pt x="497" y="43"/>
                  </a:lnTo>
                  <a:lnTo>
                    <a:pt x="488" y="37"/>
                  </a:lnTo>
                  <a:lnTo>
                    <a:pt x="478" y="31"/>
                  </a:lnTo>
                  <a:lnTo>
                    <a:pt x="469" y="28"/>
                  </a:lnTo>
                  <a:lnTo>
                    <a:pt x="459" y="23"/>
                  </a:lnTo>
                  <a:lnTo>
                    <a:pt x="449" y="21"/>
                  </a:lnTo>
                  <a:lnTo>
                    <a:pt x="439" y="17"/>
                  </a:lnTo>
                  <a:lnTo>
                    <a:pt x="427" y="15"/>
                  </a:lnTo>
                  <a:lnTo>
                    <a:pt x="416" y="14"/>
                  </a:lnTo>
                  <a:lnTo>
                    <a:pt x="402" y="12"/>
                  </a:lnTo>
                  <a:lnTo>
                    <a:pt x="388" y="8"/>
                  </a:lnTo>
                  <a:lnTo>
                    <a:pt x="372" y="6"/>
                  </a:lnTo>
                  <a:lnTo>
                    <a:pt x="355" y="2"/>
                  </a:lnTo>
                  <a:lnTo>
                    <a:pt x="338" y="0"/>
                  </a:lnTo>
                  <a:lnTo>
                    <a:pt x="320" y="0"/>
                  </a:lnTo>
                  <a:lnTo>
                    <a:pt x="300" y="2"/>
                  </a:lnTo>
                  <a:lnTo>
                    <a:pt x="280" y="7"/>
                  </a:lnTo>
                  <a:lnTo>
                    <a:pt x="258" y="13"/>
                  </a:lnTo>
                  <a:lnTo>
                    <a:pt x="236" y="22"/>
                  </a:lnTo>
                  <a:lnTo>
                    <a:pt x="213" y="31"/>
                  </a:lnTo>
                  <a:lnTo>
                    <a:pt x="191" y="43"/>
                  </a:lnTo>
                  <a:lnTo>
                    <a:pt x="168" y="57"/>
                  </a:lnTo>
                  <a:lnTo>
                    <a:pt x="146" y="70"/>
                  </a:lnTo>
                  <a:lnTo>
                    <a:pt x="124" y="87"/>
                  </a:lnTo>
                  <a:lnTo>
                    <a:pt x="103" y="103"/>
                  </a:lnTo>
                  <a:lnTo>
                    <a:pt x="83" y="120"/>
                  </a:lnTo>
                  <a:lnTo>
                    <a:pt x="64" y="138"/>
                  </a:lnTo>
                  <a:lnTo>
                    <a:pt x="47" y="157"/>
                  </a:lnTo>
                  <a:lnTo>
                    <a:pt x="32" y="1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4" name="Freeform 29"/>
            <p:cNvSpPr>
              <a:spLocks/>
            </p:cNvSpPr>
            <p:nvPr/>
          </p:nvSpPr>
          <p:spPr bwMode="auto">
            <a:xfrm>
              <a:off x="4923" y="2389"/>
              <a:ext cx="341" cy="312"/>
            </a:xfrm>
            <a:custGeom>
              <a:avLst/>
              <a:gdLst>
                <a:gd name="T0" fmla="*/ 516 w 682"/>
                <a:gd name="T1" fmla="*/ 622 h 624"/>
                <a:gd name="T2" fmla="*/ 562 w 682"/>
                <a:gd name="T3" fmla="*/ 617 h 624"/>
                <a:gd name="T4" fmla="*/ 591 w 682"/>
                <a:gd name="T5" fmla="*/ 599 h 624"/>
                <a:gd name="T6" fmla="*/ 609 w 682"/>
                <a:gd name="T7" fmla="*/ 560 h 624"/>
                <a:gd name="T8" fmla="*/ 578 w 682"/>
                <a:gd name="T9" fmla="*/ 492 h 624"/>
                <a:gd name="T10" fmla="*/ 540 w 682"/>
                <a:gd name="T11" fmla="*/ 476 h 624"/>
                <a:gd name="T12" fmla="*/ 529 w 682"/>
                <a:gd name="T13" fmla="*/ 453 h 624"/>
                <a:gd name="T14" fmla="*/ 539 w 682"/>
                <a:gd name="T15" fmla="*/ 424 h 624"/>
                <a:gd name="T16" fmla="*/ 566 w 682"/>
                <a:gd name="T17" fmla="*/ 391 h 624"/>
                <a:gd name="T18" fmla="*/ 614 w 682"/>
                <a:gd name="T19" fmla="*/ 346 h 624"/>
                <a:gd name="T20" fmla="*/ 621 w 682"/>
                <a:gd name="T21" fmla="*/ 303 h 624"/>
                <a:gd name="T22" fmla="*/ 682 w 682"/>
                <a:gd name="T23" fmla="*/ 271 h 624"/>
                <a:gd name="T24" fmla="*/ 611 w 682"/>
                <a:gd name="T25" fmla="*/ 165 h 624"/>
                <a:gd name="T26" fmla="*/ 581 w 682"/>
                <a:gd name="T27" fmla="*/ 148 h 624"/>
                <a:gd name="T28" fmla="*/ 541 w 682"/>
                <a:gd name="T29" fmla="*/ 126 h 624"/>
                <a:gd name="T30" fmla="*/ 495 w 682"/>
                <a:gd name="T31" fmla="*/ 103 h 624"/>
                <a:gd name="T32" fmla="*/ 446 w 682"/>
                <a:gd name="T33" fmla="*/ 77 h 624"/>
                <a:gd name="T34" fmla="*/ 394 w 682"/>
                <a:gd name="T35" fmla="*/ 54 h 624"/>
                <a:gd name="T36" fmla="*/ 345 w 682"/>
                <a:gd name="T37" fmla="*/ 32 h 624"/>
                <a:gd name="T38" fmla="*/ 300 w 682"/>
                <a:gd name="T39" fmla="*/ 14 h 624"/>
                <a:gd name="T40" fmla="*/ 264 w 682"/>
                <a:gd name="T41" fmla="*/ 1 h 624"/>
                <a:gd name="T42" fmla="*/ 214 w 682"/>
                <a:gd name="T43" fmla="*/ 1 h 624"/>
                <a:gd name="T44" fmla="*/ 167 w 682"/>
                <a:gd name="T45" fmla="*/ 0 h 624"/>
                <a:gd name="T46" fmla="*/ 128 w 682"/>
                <a:gd name="T47" fmla="*/ 9 h 624"/>
                <a:gd name="T48" fmla="*/ 101 w 682"/>
                <a:gd name="T49" fmla="*/ 43 h 624"/>
                <a:gd name="T50" fmla="*/ 92 w 682"/>
                <a:gd name="T51" fmla="*/ 96 h 624"/>
                <a:gd name="T52" fmla="*/ 84 w 682"/>
                <a:gd name="T53" fmla="*/ 115 h 624"/>
                <a:gd name="T54" fmla="*/ 9 w 682"/>
                <a:gd name="T55" fmla="*/ 144 h 624"/>
                <a:gd name="T56" fmla="*/ 0 w 682"/>
                <a:gd name="T57" fmla="*/ 220 h 624"/>
                <a:gd name="T58" fmla="*/ 7 w 682"/>
                <a:gd name="T59" fmla="*/ 276 h 624"/>
                <a:gd name="T60" fmla="*/ 27 w 682"/>
                <a:gd name="T61" fmla="*/ 331 h 624"/>
                <a:gd name="T62" fmla="*/ 60 w 682"/>
                <a:gd name="T63" fmla="*/ 405 h 624"/>
                <a:gd name="T64" fmla="*/ 83 w 682"/>
                <a:gd name="T65" fmla="*/ 444 h 624"/>
                <a:gd name="T66" fmla="*/ 120 w 682"/>
                <a:gd name="T67" fmla="*/ 482 h 624"/>
                <a:gd name="T68" fmla="*/ 167 w 682"/>
                <a:gd name="T69" fmla="*/ 519 h 624"/>
                <a:gd name="T70" fmla="*/ 223 w 682"/>
                <a:gd name="T71" fmla="*/ 551 h 624"/>
                <a:gd name="T72" fmla="*/ 285 w 682"/>
                <a:gd name="T73" fmla="*/ 579 h 624"/>
                <a:gd name="T74" fmla="*/ 351 w 682"/>
                <a:gd name="T75" fmla="*/ 602 h 624"/>
                <a:gd name="T76" fmla="*/ 418 w 682"/>
                <a:gd name="T77" fmla="*/ 617 h 624"/>
                <a:gd name="T78" fmla="*/ 483 w 682"/>
                <a:gd name="T79" fmla="*/ 624 h 6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2" h="624">
                  <a:moveTo>
                    <a:pt x="483" y="624"/>
                  </a:moveTo>
                  <a:lnTo>
                    <a:pt x="516" y="622"/>
                  </a:lnTo>
                  <a:lnTo>
                    <a:pt x="541" y="620"/>
                  </a:lnTo>
                  <a:lnTo>
                    <a:pt x="562" y="617"/>
                  </a:lnTo>
                  <a:lnTo>
                    <a:pt x="578" y="610"/>
                  </a:lnTo>
                  <a:lnTo>
                    <a:pt x="591" y="599"/>
                  </a:lnTo>
                  <a:lnTo>
                    <a:pt x="601" y="583"/>
                  </a:lnTo>
                  <a:lnTo>
                    <a:pt x="609" y="560"/>
                  </a:lnTo>
                  <a:lnTo>
                    <a:pt x="617" y="528"/>
                  </a:lnTo>
                  <a:lnTo>
                    <a:pt x="578" y="492"/>
                  </a:lnTo>
                  <a:lnTo>
                    <a:pt x="555" y="485"/>
                  </a:lnTo>
                  <a:lnTo>
                    <a:pt x="540" y="476"/>
                  </a:lnTo>
                  <a:lnTo>
                    <a:pt x="532" y="466"/>
                  </a:lnTo>
                  <a:lnTo>
                    <a:pt x="529" y="453"/>
                  </a:lnTo>
                  <a:lnTo>
                    <a:pt x="532" y="439"/>
                  </a:lnTo>
                  <a:lnTo>
                    <a:pt x="539" y="424"/>
                  </a:lnTo>
                  <a:lnTo>
                    <a:pt x="551" y="408"/>
                  </a:lnTo>
                  <a:lnTo>
                    <a:pt x="566" y="391"/>
                  </a:lnTo>
                  <a:lnTo>
                    <a:pt x="621" y="409"/>
                  </a:lnTo>
                  <a:lnTo>
                    <a:pt x="614" y="346"/>
                  </a:lnTo>
                  <a:lnTo>
                    <a:pt x="575" y="310"/>
                  </a:lnTo>
                  <a:lnTo>
                    <a:pt x="621" y="303"/>
                  </a:lnTo>
                  <a:lnTo>
                    <a:pt x="673" y="334"/>
                  </a:lnTo>
                  <a:lnTo>
                    <a:pt x="682" y="271"/>
                  </a:lnTo>
                  <a:lnTo>
                    <a:pt x="651" y="217"/>
                  </a:lnTo>
                  <a:lnTo>
                    <a:pt x="611" y="165"/>
                  </a:lnTo>
                  <a:lnTo>
                    <a:pt x="597" y="157"/>
                  </a:lnTo>
                  <a:lnTo>
                    <a:pt x="581" y="148"/>
                  </a:lnTo>
                  <a:lnTo>
                    <a:pt x="562" y="137"/>
                  </a:lnTo>
                  <a:lnTo>
                    <a:pt x="541" y="126"/>
                  </a:lnTo>
                  <a:lnTo>
                    <a:pt x="518" y="114"/>
                  </a:lnTo>
                  <a:lnTo>
                    <a:pt x="495" y="103"/>
                  </a:lnTo>
                  <a:lnTo>
                    <a:pt x="471" y="90"/>
                  </a:lnTo>
                  <a:lnTo>
                    <a:pt x="446" y="77"/>
                  </a:lnTo>
                  <a:lnTo>
                    <a:pt x="419" y="66"/>
                  </a:lnTo>
                  <a:lnTo>
                    <a:pt x="394" y="54"/>
                  </a:lnTo>
                  <a:lnTo>
                    <a:pt x="370" y="43"/>
                  </a:lnTo>
                  <a:lnTo>
                    <a:pt x="345" y="32"/>
                  </a:lnTo>
                  <a:lnTo>
                    <a:pt x="322" y="23"/>
                  </a:lnTo>
                  <a:lnTo>
                    <a:pt x="300" y="14"/>
                  </a:lnTo>
                  <a:lnTo>
                    <a:pt x="281" y="7"/>
                  </a:lnTo>
                  <a:lnTo>
                    <a:pt x="264" y="1"/>
                  </a:lnTo>
                  <a:lnTo>
                    <a:pt x="239" y="2"/>
                  </a:lnTo>
                  <a:lnTo>
                    <a:pt x="214" y="1"/>
                  </a:lnTo>
                  <a:lnTo>
                    <a:pt x="190" y="0"/>
                  </a:lnTo>
                  <a:lnTo>
                    <a:pt x="167" y="0"/>
                  </a:lnTo>
                  <a:lnTo>
                    <a:pt x="146" y="2"/>
                  </a:lnTo>
                  <a:lnTo>
                    <a:pt x="128" y="9"/>
                  </a:lnTo>
                  <a:lnTo>
                    <a:pt x="113" y="22"/>
                  </a:lnTo>
                  <a:lnTo>
                    <a:pt x="101" y="43"/>
                  </a:lnTo>
                  <a:lnTo>
                    <a:pt x="98" y="74"/>
                  </a:lnTo>
                  <a:lnTo>
                    <a:pt x="92" y="96"/>
                  </a:lnTo>
                  <a:lnTo>
                    <a:pt x="86" y="111"/>
                  </a:lnTo>
                  <a:lnTo>
                    <a:pt x="84" y="115"/>
                  </a:lnTo>
                  <a:lnTo>
                    <a:pt x="41" y="108"/>
                  </a:lnTo>
                  <a:lnTo>
                    <a:pt x="9" y="144"/>
                  </a:lnTo>
                  <a:lnTo>
                    <a:pt x="2" y="186"/>
                  </a:lnTo>
                  <a:lnTo>
                    <a:pt x="0" y="220"/>
                  </a:lnTo>
                  <a:lnTo>
                    <a:pt x="1" y="249"/>
                  </a:lnTo>
                  <a:lnTo>
                    <a:pt x="7" y="276"/>
                  </a:lnTo>
                  <a:lnTo>
                    <a:pt x="15" y="302"/>
                  </a:lnTo>
                  <a:lnTo>
                    <a:pt x="27" y="331"/>
                  </a:lnTo>
                  <a:lnTo>
                    <a:pt x="42" y="364"/>
                  </a:lnTo>
                  <a:lnTo>
                    <a:pt x="60" y="405"/>
                  </a:lnTo>
                  <a:lnTo>
                    <a:pt x="69" y="424"/>
                  </a:lnTo>
                  <a:lnTo>
                    <a:pt x="83" y="444"/>
                  </a:lnTo>
                  <a:lnTo>
                    <a:pt x="99" y="463"/>
                  </a:lnTo>
                  <a:lnTo>
                    <a:pt x="120" y="482"/>
                  </a:lnTo>
                  <a:lnTo>
                    <a:pt x="141" y="500"/>
                  </a:lnTo>
                  <a:lnTo>
                    <a:pt x="167" y="519"/>
                  </a:lnTo>
                  <a:lnTo>
                    <a:pt x="194" y="535"/>
                  </a:lnTo>
                  <a:lnTo>
                    <a:pt x="223" y="551"/>
                  </a:lnTo>
                  <a:lnTo>
                    <a:pt x="254" y="566"/>
                  </a:lnTo>
                  <a:lnTo>
                    <a:pt x="285" y="579"/>
                  </a:lnTo>
                  <a:lnTo>
                    <a:pt x="319" y="591"/>
                  </a:lnTo>
                  <a:lnTo>
                    <a:pt x="351" y="602"/>
                  </a:lnTo>
                  <a:lnTo>
                    <a:pt x="385" y="610"/>
                  </a:lnTo>
                  <a:lnTo>
                    <a:pt x="418" y="617"/>
                  </a:lnTo>
                  <a:lnTo>
                    <a:pt x="450" y="621"/>
                  </a:lnTo>
                  <a:lnTo>
                    <a:pt x="483" y="624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5" name="Freeform 30"/>
            <p:cNvSpPr>
              <a:spLocks/>
            </p:cNvSpPr>
            <p:nvPr/>
          </p:nvSpPr>
          <p:spPr bwMode="auto">
            <a:xfrm>
              <a:off x="5166" y="2202"/>
              <a:ext cx="30" cy="46"/>
            </a:xfrm>
            <a:custGeom>
              <a:avLst/>
              <a:gdLst>
                <a:gd name="T0" fmla="*/ 0 w 60"/>
                <a:gd name="T1" fmla="*/ 55 h 92"/>
                <a:gd name="T2" fmla="*/ 18 w 60"/>
                <a:gd name="T3" fmla="*/ 27 h 92"/>
                <a:gd name="T4" fmla="*/ 28 w 60"/>
                <a:gd name="T5" fmla="*/ 0 h 92"/>
                <a:gd name="T6" fmla="*/ 55 w 60"/>
                <a:gd name="T7" fmla="*/ 13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7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5"/>
                  </a:moveTo>
                  <a:lnTo>
                    <a:pt x="18" y="27"/>
                  </a:lnTo>
                  <a:lnTo>
                    <a:pt x="28" y="0"/>
                  </a:lnTo>
                  <a:lnTo>
                    <a:pt x="55" y="13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6" name="Freeform 31"/>
            <p:cNvSpPr>
              <a:spLocks/>
            </p:cNvSpPr>
            <p:nvPr/>
          </p:nvSpPr>
          <p:spPr bwMode="auto">
            <a:xfrm>
              <a:off x="5445" y="2339"/>
              <a:ext cx="29" cy="46"/>
            </a:xfrm>
            <a:custGeom>
              <a:avLst/>
              <a:gdLst>
                <a:gd name="T0" fmla="*/ 0 w 59"/>
                <a:gd name="T1" fmla="*/ 55 h 92"/>
                <a:gd name="T2" fmla="*/ 18 w 59"/>
                <a:gd name="T3" fmla="*/ 28 h 92"/>
                <a:gd name="T4" fmla="*/ 28 w 59"/>
                <a:gd name="T5" fmla="*/ 0 h 92"/>
                <a:gd name="T6" fmla="*/ 54 w 59"/>
                <a:gd name="T7" fmla="*/ 14 h 92"/>
                <a:gd name="T8" fmla="*/ 59 w 59"/>
                <a:gd name="T9" fmla="*/ 46 h 92"/>
                <a:gd name="T10" fmla="*/ 49 w 59"/>
                <a:gd name="T11" fmla="*/ 69 h 92"/>
                <a:gd name="T12" fmla="*/ 59 w 59"/>
                <a:gd name="T13" fmla="*/ 92 h 92"/>
                <a:gd name="T14" fmla="*/ 51 w 59"/>
                <a:gd name="T15" fmla="*/ 92 h 92"/>
                <a:gd name="T16" fmla="*/ 41 w 59"/>
                <a:gd name="T17" fmla="*/ 92 h 92"/>
                <a:gd name="T18" fmla="*/ 34 w 59"/>
                <a:gd name="T19" fmla="*/ 92 h 92"/>
                <a:gd name="T20" fmla="*/ 28 w 59"/>
                <a:gd name="T21" fmla="*/ 92 h 92"/>
                <a:gd name="T22" fmla="*/ 22 w 59"/>
                <a:gd name="T23" fmla="*/ 92 h 92"/>
                <a:gd name="T24" fmla="*/ 17 w 59"/>
                <a:gd name="T25" fmla="*/ 92 h 92"/>
                <a:gd name="T26" fmla="*/ 15 w 59"/>
                <a:gd name="T27" fmla="*/ 92 h 92"/>
                <a:gd name="T28" fmla="*/ 14 w 59"/>
                <a:gd name="T29" fmla="*/ 92 h 92"/>
                <a:gd name="T30" fmla="*/ 0 w 59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92">
                  <a:moveTo>
                    <a:pt x="0" y="55"/>
                  </a:moveTo>
                  <a:lnTo>
                    <a:pt x="18" y="28"/>
                  </a:lnTo>
                  <a:lnTo>
                    <a:pt x="28" y="0"/>
                  </a:lnTo>
                  <a:lnTo>
                    <a:pt x="54" y="14"/>
                  </a:lnTo>
                  <a:lnTo>
                    <a:pt x="59" y="46"/>
                  </a:lnTo>
                  <a:lnTo>
                    <a:pt x="49" y="69"/>
                  </a:lnTo>
                  <a:lnTo>
                    <a:pt x="59" y="92"/>
                  </a:lnTo>
                  <a:lnTo>
                    <a:pt x="51" y="92"/>
                  </a:lnTo>
                  <a:lnTo>
                    <a:pt x="41" y="92"/>
                  </a:lnTo>
                  <a:lnTo>
                    <a:pt x="34" y="92"/>
                  </a:lnTo>
                  <a:lnTo>
                    <a:pt x="28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32"/>
            <p:cNvSpPr>
              <a:spLocks/>
            </p:cNvSpPr>
            <p:nvPr/>
          </p:nvSpPr>
          <p:spPr bwMode="auto">
            <a:xfrm>
              <a:off x="4574" y="2106"/>
              <a:ext cx="30" cy="46"/>
            </a:xfrm>
            <a:custGeom>
              <a:avLst/>
              <a:gdLst>
                <a:gd name="T0" fmla="*/ 0 w 60"/>
                <a:gd name="T1" fmla="*/ 56 h 92"/>
                <a:gd name="T2" fmla="*/ 19 w 60"/>
                <a:gd name="T3" fmla="*/ 28 h 92"/>
                <a:gd name="T4" fmla="*/ 28 w 60"/>
                <a:gd name="T5" fmla="*/ 0 h 92"/>
                <a:gd name="T6" fmla="*/ 56 w 60"/>
                <a:gd name="T7" fmla="*/ 14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8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6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6"/>
                  </a:moveTo>
                  <a:lnTo>
                    <a:pt x="19" y="28"/>
                  </a:lnTo>
                  <a:lnTo>
                    <a:pt x="28" y="0"/>
                  </a:lnTo>
                  <a:lnTo>
                    <a:pt x="56" y="14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8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33"/>
            <p:cNvSpPr>
              <a:spLocks/>
            </p:cNvSpPr>
            <p:nvPr/>
          </p:nvSpPr>
          <p:spPr bwMode="auto">
            <a:xfrm>
              <a:off x="4839" y="2239"/>
              <a:ext cx="31" cy="36"/>
            </a:xfrm>
            <a:custGeom>
              <a:avLst/>
              <a:gdLst>
                <a:gd name="T0" fmla="*/ 16 w 61"/>
                <a:gd name="T1" fmla="*/ 52 h 72"/>
                <a:gd name="T2" fmla="*/ 5 w 61"/>
                <a:gd name="T3" fmla="*/ 26 h 72"/>
                <a:gd name="T4" fmla="*/ 0 w 61"/>
                <a:gd name="T5" fmla="*/ 3 h 72"/>
                <a:gd name="T6" fmla="*/ 24 w 61"/>
                <a:gd name="T7" fmla="*/ 0 h 72"/>
                <a:gd name="T8" fmla="*/ 41 w 61"/>
                <a:gd name="T9" fmla="*/ 21 h 72"/>
                <a:gd name="T10" fmla="*/ 44 w 61"/>
                <a:gd name="T11" fmla="*/ 41 h 72"/>
                <a:gd name="T12" fmla="*/ 61 w 61"/>
                <a:gd name="T13" fmla="*/ 54 h 72"/>
                <a:gd name="T14" fmla="*/ 49 w 61"/>
                <a:gd name="T15" fmla="*/ 60 h 72"/>
                <a:gd name="T16" fmla="*/ 39 w 61"/>
                <a:gd name="T17" fmla="*/ 66 h 72"/>
                <a:gd name="T18" fmla="*/ 31 w 61"/>
                <a:gd name="T19" fmla="*/ 71 h 72"/>
                <a:gd name="T20" fmla="*/ 28 w 61"/>
                <a:gd name="T21" fmla="*/ 72 h 72"/>
                <a:gd name="T22" fmla="*/ 16 w 61"/>
                <a:gd name="T23" fmla="*/ 5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1" h="72">
                  <a:moveTo>
                    <a:pt x="16" y="52"/>
                  </a:moveTo>
                  <a:lnTo>
                    <a:pt x="5" y="26"/>
                  </a:lnTo>
                  <a:lnTo>
                    <a:pt x="0" y="3"/>
                  </a:lnTo>
                  <a:lnTo>
                    <a:pt x="24" y="0"/>
                  </a:lnTo>
                  <a:lnTo>
                    <a:pt x="41" y="21"/>
                  </a:lnTo>
                  <a:lnTo>
                    <a:pt x="44" y="41"/>
                  </a:lnTo>
                  <a:lnTo>
                    <a:pt x="61" y="54"/>
                  </a:lnTo>
                  <a:lnTo>
                    <a:pt x="49" y="60"/>
                  </a:lnTo>
                  <a:lnTo>
                    <a:pt x="39" y="66"/>
                  </a:lnTo>
                  <a:lnTo>
                    <a:pt x="31" y="71"/>
                  </a:lnTo>
                  <a:lnTo>
                    <a:pt x="28" y="72"/>
                  </a:lnTo>
                  <a:lnTo>
                    <a:pt x="16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34"/>
            <p:cNvSpPr>
              <a:spLocks/>
            </p:cNvSpPr>
            <p:nvPr/>
          </p:nvSpPr>
          <p:spPr bwMode="auto">
            <a:xfrm>
              <a:off x="4766" y="2523"/>
              <a:ext cx="23" cy="37"/>
            </a:xfrm>
            <a:custGeom>
              <a:avLst/>
              <a:gdLst>
                <a:gd name="T0" fmla="*/ 2 w 45"/>
                <a:gd name="T1" fmla="*/ 53 h 75"/>
                <a:gd name="T2" fmla="*/ 0 w 45"/>
                <a:gd name="T3" fmla="*/ 25 h 75"/>
                <a:gd name="T4" fmla="*/ 2 w 45"/>
                <a:gd name="T5" fmla="*/ 0 h 75"/>
                <a:gd name="T6" fmla="*/ 27 w 45"/>
                <a:gd name="T7" fmla="*/ 6 h 75"/>
                <a:gd name="T8" fmla="*/ 36 w 45"/>
                <a:gd name="T9" fmla="*/ 32 h 75"/>
                <a:gd name="T10" fmla="*/ 34 w 45"/>
                <a:gd name="T11" fmla="*/ 51 h 75"/>
                <a:gd name="T12" fmla="*/ 45 w 45"/>
                <a:gd name="T13" fmla="*/ 67 h 75"/>
                <a:gd name="T14" fmla="*/ 38 w 45"/>
                <a:gd name="T15" fmla="*/ 68 h 75"/>
                <a:gd name="T16" fmla="*/ 31 w 45"/>
                <a:gd name="T17" fmla="*/ 71 h 75"/>
                <a:gd name="T18" fmla="*/ 26 w 45"/>
                <a:gd name="T19" fmla="*/ 72 h 75"/>
                <a:gd name="T20" fmla="*/ 21 w 45"/>
                <a:gd name="T21" fmla="*/ 73 h 75"/>
                <a:gd name="T22" fmla="*/ 16 w 45"/>
                <a:gd name="T23" fmla="*/ 74 h 75"/>
                <a:gd name="T24" fmla="*/ 13 w 45"/>
                <a:gd name="T25" fmla="*/ 74 h 75"/>
                <a:gd name="T26" fmla="*/ 11 w 45"/>
                <a:gd name="T27" fmla="*/ 75 h 75"/>
                <a:gd name="T28" fmla="*/ 9 w 45"/>
                <a:gd name="T29" fmla="*/ 75 h 75"/>
                <a:gd name="T30" fmla="*/ 2 w 45"/>
                <a:gd name="T31" fmla="*/ 53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5" h="75">
                  <a:moveTo>
                    <a:pt x="2" y="53"/>
                  </a:moveTo>
                  <a:lnTo>
                    <a:pt x="0" y="25"/>
                  </a:lnTo>
                  <a:lnTo>
                    <a:pt x="2" y="0"/>
                  </a:lnTo>
                  <a:lnTo>
                    <a:pt x="27" y="6"/>
                  </a:lnTo>
                  <a:lnTo>
                    <a:pt x="36" y="32"/>
                  </a:lnTo>
                  <a:lnTo>
                    <a:pt x="34" y="51"/>
                  </a:lnTo>
                  <a:lnTo>
                    <a:pt x="45" y="67"/>
                  </a:lnTo>
                  <a:lnTo>
                    <a:pt x="38" y="68"/>
                  </a:lnTo>
                  <a:lnTo>
                    <a:pt x="31" y="71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6" y="74"/>
                  </a:lnTo>
                  <a:lnTo>
                    <a:pt x="13" y="74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2" y="53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35"/>
            <p:cNvSpPr>
              <a:spLocks/>
            </p:cNvSpPr>
            <p:nvPr/>
          </p:nvSpPr>
          <p:spPr bwMode="auto">
            <a:xfrm>
              <a:off x="5047" y="2471"/>
              <a:ext cx="43" cy="47"/>
            </a:xfrm>
            <a:custGeom>
              <a:avLst/>
              <a:gdLst>
                <a:gd name="T0" fmla="*/ 67 w 87"/>
                <a:gd name="T1" fmla="*/ 55 h 94"/>
                <a:gd name="T2" fmla="*/ 38 w 87"/>
                <a:gd name="T3" fmla="*/ 78 h 94"/>
                <a:gd name="T4" fmla="*/ 12 w 87"/>
                <a:gd name="T5" fmla="*/ 94 h 94"/>
                <a:gd name="T6" fmla="*/ 0 w 87"/>
                <a:gd name="T7" fmla="*/ 63 h 94"/>
                <a:gd name="T8" fmla="*/ 19 w 87"/>
                <a:gd name="T9" fmla="*/ 35 h 94"/>
                <a:gd name="T10" fmla="*/ 43 w 87"/>
                <a:gd name="T11" fmla="*/ 24 h 94"/>
                <a:gd name="T12" fmla="*/ 52 w 87"/>
                <a:gd name="T13" fmla="*/ 0 h 94"/>
                <a:gd name="T14" fmla="*/ 59 w 87"/>
                <a:gd name="T15" fmla="*/ 6 h 94"/>
                <a:gd name="T16" fmla="*/ 65 w 87"/>
                <a:gd name="T17" fmla="*/ 11 h 94"/>
                <a:gd name="T18" fmla="*/ 71 w 87"/>
                <a:gd name="T19" fmla="*/ 17 h 94"/>
                <a:gd name="T20" fmla="*/ 77 w 87"/>
                <a:gd name="T21" fmla="*/ 22 h 94"/>
                <a:gd name="T22" fmla="*/ 80 w 87"/>
                <a:gd name="T23" fmla="*/ 26 h 94"/>
                <a:gd name="T24" fmla="*/ 83 w 87"/>
                <a:gd name="T25" fmla="*/ 30 h 94"/>
                <a:gd name="T26" fmla="*/ 86 w 87"/>
                <a:gd name="T27" fmla="*/ 31 h 94"/>
                <a:gd name="T28" fmla="*/ 87 w 87"/>
                <a:gd name="T29" fmla="*/ 32 h 94"/>
                <a:gd name="T30" fmla="*/ 67 w 87"/>
                <a:gd name="T31" fmla="*/ 5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7" h="94">
                  <a:moveTo>
                    <a:pt x="67" y="55"/>
                  </a:moveTo>
                  <a:lnTo>
                    <a:pt x="38" y="78"/>
                  </a:lnTo>
                  <a:lnTo>
                    <a:pt x="12" y="94"/>
                  </a:lnTo>
                  <a:lnTo>
                    <a:pt x="0" y="63"/>
                  </a:lnTo>
                  <a:lnTo>
                    <a:pt x="19" y="35"/>
                  </a:lnTo>
                  <a:lnTo>
                    <a:pt x="43" y="24"/>
                  </a:lnTo>
                  <a:lnTo>
                    <a:pt x="52" y="0"/>
                  </a:lnTo>
                  <a:lnTo>
                    <a:pt x="59" y="6"/>
                  </a:lnTo>
                  <a:lnTo>
                    <a:pt x="65" y="11"/>
                  </a:lnTo>
                  <a:lnTo>
                    <a:pt x="71" y="17"/>
                  </a:lnTo>
                  <a:lnTo>
                    <a:pt x="77" y="22"/>
                  </a:lnTo>
                  <a:lnTo>
                    <a:pt x="80" y="26"/>
                  </a:lnTo>
                  <a:lnTo>
                    <a:pt x="83" y="30"/>
                  </a:lnTo>
                  <a:lnTo>
                    <a:pt x="86" y="31"/>
                  </a:lnTo>
                  <a:lnTo>
                    <a:pt x="87" y="32"/>
                  </a:lnTo>
                  <a:lnTo>
                    <a:pt x="67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36"/>
            <p:cNvSpPr>
              <a:spLocks/>
            </p:cNvSpPr>
            <p:nvPr/>
          </p:nvSpPr>
          <p:spPr bwMode="auto">
            <a:xfrm>
              <a:off x="4700" y="2258"/>
              <a:ext cx="40" cy="22"/>
            </a:xfrm>
            <a:custGeom>
              <a:avLst/>
              <a:gdLst>
                <a:gd name="T0" fmla="*/ 48 w 79"/>
                <a:gd name="T1" fmla="*/ 41 h 45"/>
                <a:gd name="T2" fmla="*/ 20 w 79"/>
                <a:gd name="T3" fmla="*/ 31 h 45"/>
                <a:gd name="T4" fmla="*/ 0 w 79"/>
                <a:gd name="T5" fmla="*/ 20 h 45"/>
                <a:gd name="T6" fmla="*/ 16 w 79"/>
                <a:gd name="T7" fmla="*/ 0 h 45"/>
                <a:gd name="T8" fmla="*/ 41 w 79"/>
                <a:gd name="T9" fmla="*/ 2 h 45"/>
                <a:gd name="T10" fmla="*/ 58 w 79"/>
                <a:gd name="T11" fmla="*/ 12 h 45"/>
                <a:gd name="T12" fmla="*/ 79 w 79"/>
                <a:gd name="T13" fmla="*/ 8 h 45"/>
                <a:gd name="T14" fmla="*/ 76 w 79"/>
                <a:gd name="T15" fmla="*/ 22 h 45"/>
                <a:gd name="T16" fmla="*/ 73 w 79"/>
                <a:gd name="T17" fmla="*/ 34 h 45"/>
                <a:gd name="T18" fmla="*/ 72 w 79"/>
                <a:gd name="T19" fmla="*/ 42 h 45"/>
                <a:gd name="T20" fmla="*/ 71 w 79"/>
                <a:gd name="T21" fmla="*/ 45 h 45"/>
                <a:gd name="T22" fmla="*/ 48 w 79"/>
                <a:gd name="T23" fmla="*/ 4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45">
                  <a:moveTo>
                    <a:pt x="48" y="41"/>
                  </a:moveTo>
                  <a:lnTo>
                    <a:pt x="20" y="31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41" y="2"/>
                  </a:lnTo>
                  <a:lnTo>
                    <a:pt x="58" y="12"/>
                  </a:lnTo>
                  <a:lnTo>
                    <a:pt x="79" y="8"/>
                  </a:lnTo>
                  <a:lnTo>
                    <a:pt x="76" y="22"/>
                  </a:lnTo>
                  <a:lnTo>
                    <a:pt x="73" y="34"/>
                  </a:lnTo>
                  <a:lnTo>
                    <a:pt x="72" y="42"/>
                  </a:lnTo>
                  <a:lnTo>
                    <a:pt x="71" y="45"/>
                  </a:lnTo>
                  <a:lnTo>
                    <a:pt x="48" y="4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7"/>
            <p:cNvSpPr>
              <a:spLocks/>
            </p:cNvSpPr>
            <p:nvPr/>
          </p:nvSpPr>
          <p:spPr bwMode="auto">
            <a:xfrm>
              <a:off x="4627" y="2499"/>
              <a:ext cx="38" cy="29"/>
            </a:xfrm>
            <a:custGeom>
              <a:avLst/>
              <a:gdLst>
                <a:gd name="T0" fmla="*/ 38 w 77"/>
                <a:gd name="T1" fmla="*/ 50 h 60"/>
                <a:gd name="T2" fmla="*/ 16 w 77"/>
                <a:gd name="T3" fmla="*/ 31 h 60"/>
                <a:gd name="T4" fmla="*/ 0 w 77"/>
                <a:gd name="T5" fmla="*/ 14 h 60"/>
                <a:gd name="T6" fmla="*/ 22 w 77"/>
                <a:gd name="T7" fmla="*/ 0 h 60"/>
                <a:gd name="T8" fmla="*/ 45 w 77"/>
                <a:gd name="T9" fmla="*/ 9 h 60"/>
                <a:gd name="T10" fmla="*/ 58 w 77"/>
                <a:gd name="T11" fmla="*/ 25 h 60"/>
                <a:gd name="T12" fmla="*/ 77 w 77"/>
                <a:gd name="T13" fmla="*/ 28 h 60"/>
                <a:gd name="T14" fmla="*/ 71 w 77"/>
                <a:gd name="T15" fmla="*/ 39 h 60"/>
                <a:gd name="T16" fmla="*/ 65 w 77"/>
                <a:gd name="T17" fmla="*/ 50 h 60"/>
                <a:gd name="T18" fmla="*/ 60 w 77"/>
                <a:gd name="T19" fmla="*/ 58 h 60"/>
                <a:gd name="T20" fmla="*/ 59 w 77"/>
                <a:gd name="T21" fmla="*/ 60 h 60"/>
                <a:gd name="T22" fmla="*/ 38 w 77"/>
                <a:gd name="T23" fmla="*/ 5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60">
                  <a:moveTo>
                    <a:pt x="38" y="50"/>
                  </a:moveTo>
                  <a:lnTo>
                    <a:pt x="16" y="31"/>
                  </a:lnTo>
                  <a:lnTo>
                    <a:pt x="0" y="14"/>
                  </a:lnTo>
                  <a:lnTo>
                    <a:pt x="22" y="0"/>
                  </a:lnTo>
                  <a:lnTo>
                    <a:pt x="45" y="9"/>
                  </a:lnTo>
                  <a:lnTo>
                    <a:pt x="58" y="25"/>
                  </a:lnTo>
                  <a:lnTo>
                    <a:pt x="77" y="28"/>
                  </a:lnTo>
                  <a:lnTo>
                    <a:pt x="71" y="39"/>
                  </a:lnTo>
                  <a:lnTo>
                    <a:pt x="65" y="50"/>
                  </a:lnTo>
                  <a:lnTo>
                    <a:pt x="60" y="58"/>
                  </a:lnTo>
                  <a:lnTo>
                    <a:pt x="59" y="60"/>
                  </a:lnTo>
                  <a:lnTo>
                    <a:pt x="38" y="5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8"/>
            <p:cNvSpPr>
              <a:spLocks/>
            </p:cNvSpPr>
            <p:nvPr/>
          </p:nvSpPr>
          <p:spPr bwMode="auto">
            <a:xfrm>
              <a:off x="5115" y="2633"/>
              <a:ext cx="26" cy="49"/>
            </a:xfrm>
            <a:custGeom>
              <a:avLst/>
              <a:gdLst>
                <a:gd name="T0" fmla="*/ 51 w 51"/>
                <a:gd name="T1" fmla="*/ 30 h 98"/>
                <a:gd name="T2" fmla="*/ 49 w 51"/>
                <a:gd name="T3" fmla="*/ 68 h 98"/>
                <a:gd name="T4" fmla="*/ 42 w 51"/>
                <a:gd name="T5" fmla="*/ 98 h 98"/>
                <a:gd name="T6" fmla="*/ 12 w 51"/>
                <a:gd name="T7" fmla="*/ 85 h 98"/>
                <a:gd name="T8" fmla="*/ 4 w 51"/>
                <a:gd name="T9" fmla="*/ 52 h 98"/>
                <a:gd name="T10" fmla="*/ 12 w 51"/>
                <a:gd name="T11" fmla="*/ 27 h 98"/>
                <a:gd name="T12" fmla="*/ 0 w 51"/>
                <a:gd name="T13" fmla="*/ 3 h 98"/>
                <a:gd name="T14" fmla="*/ 9 w 51"/>
                <a:gd name="T15" fmla="*/ 3 h 98"/>
                <a:gd name="T16" fmla="*/ 17 w 51"/>
                <a:gd name="T17" fmla="*/ 2 h 98"/>
                <a:gd name="T18" fmla="*/ 26 w 51"/>
                <a:gd name="T19" fmla="*/ 2 h 98"/>
                <a:gd name="T20" fmla="*/ 33 w 51"/>
                <a:gd name="T21" fmla="*/ 1 h 98"/>
                <a:gd name="T22" fmla="*/ 39 w 51"/>
                <a:gd name="T23" fmla="*/ 1 h 98"/>
                <a:gd name="T24" fmla="*/ 43 w 51"/>
                <a:gd name="T25" fmla="*/ 0 h 98"/>
                <a:gd name="T26" fmla="*/ 47 w 51"/>
                <a:gd name="T27" fmla="*/ 0 h 98"/>
                <a:gd name="T28" fmla="*/ 48 w 51"/>
                <a:gd name="T29" fmla="*/ 0 h 98"/>
                <a:gd name="T30" fmla="*/ 51 w 51"/>
                <a:gd name="T31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" h="98">
                  <a:moveTo>
                    <a:pt x="51" y="30"/>
                  </a:moveTo>
                  <a:lnTo>
                    <a:pt x="49" y="68"/>
                  </a:lnTo>
                  <a:lnTo>
                    <a:pt x="42" y="98"/>
                  </a:lnTo>
                  <a:lnTo>
                    <a:pt x="12" y="85"/>
                  </a:lnTo>
                  <a:lnTo>
                    <a:pt x="4" y="52"/>
                  </a:lnTo>
                  <a:lnTo>
                    <a:pt x="12" y="27"/>
                  </a:lnTo>
                  <a:lnTo>
                    <a:pt x="0" y="3"/>
                  </a:lnTo>
                  <a:lnTo>
                    <a:pt x="9" y="3"/>
                  </a:lnTo>
                  <a:lnTo>
                    <a:pt x="17" y="2"/>
                  </a:lnTo>
                  <a:lnTo>
                    <a:pt x="26" y="2"/>
                  </a:lnTo>
                  <a:lnTo>
                    <a:pt x="33" y="1"/>
                  </a:lnTo>
                  <a:lnTo>
                    <a:pt x="39" y="1"/>
                  </a:lnTo>
                  <a:lnTo>
                    <a:pt x="43" y="0"/>
                  </a:lnTo>
                  <a:lnTo>
                    <a:pt x="47" y="0"/>
                  </a:lnTo>
                  <a:lnTo>
                    <a:pt x="48" y="0"/>
                  </a:lnTo>
                  <a:lnTo>
                    <a:pt x="51" y="3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9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40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41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42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43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44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45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46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7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8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9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50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51"/>
            <p:cNvSpPr>
              <a:spLocks/>
            </p:cNvSpPr>
            <p:nvPr/>
          </p:nvSpPr>
          <p:spPr bwMode="auto">
            <a:xfrm>
              <a:off x="5013" y="2105"/>
              <a:ext cx="224" cy="147"/>
            </a:xfrm>
            <a:custGeom>
              <a:avLst/>
              <a:gdLst>
                <a:gd name="T0" fmla="*/ 182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9 w 448"/>
                <a:gd name="T15" fmla="*/ 22 h 295"/>
                <a:gd name="T16" fmla="*/ 398 w 448"/>
                <a:gd name="T17" fmla="*/ 30 h 295"/>
                <a:gd name="T18" fmla="*/ 420 w 448"/>
                <a:gd name="T19" fmla="*/ 40 h 295"/>
                <a:gd name="T20" fmla="*/ 448 w 448"/>
                <a:gd name="T21" fmla="*/ 55 h 295"/>
                <a:gd name="T22" fmla="*/ 448 w 448"/>
                <a:gd name="T23" fmla="*/ 97 h 295"/>
                <a:gd name="T24" fmla="*/ 383 w 448"/>
                <a:gd name="T25" fmla="*/ 115 h 295"/>
                <a:gd name="T26" fmla="*/ 370 w 448"/>
                <a:gd name="T27" fmla="*/ 88 h 295"/>
                <a:gd name="T28" fmla="*/ 342 w 448"/>
                <a:gd name="T29" fmla="*/ 55 h 295"/>
                <a:gd name="T30" fmla="*/ 310 w 448"/>
                <a:gd name="T31" fmla="*/ 46 h 295"/>
                <a:gd name="T32" fmla="*/ 283 w 448"/>
                <a:gd name="T33" fmla="*/ 60 h 295"/>
                <a:gd name="T34" fmla="*/ 296 w 448"/>
                <a:gd name="T35" fmla="*/ 101 h 295"/>
                <a:gd name="T36" fmla="*/ 328 w 448"/>
                <a:gd name="T37" fmla="*/ 120 h 295"/>
                <a:gd name="T38" fmla="*/ 356 w 448"/>
                <a:gd name="T39" fmla="*/ 138 h 295"/>
                <a:gd name="T40" fmla="*/ 388 w 448"/>
                <a:gd name="T41" fmla="*/ 138 h 295"/>
                <a:gd name="T42" fmla="*/ 342 w 448"/>
                <a:gd name="T43" fmla="*/ 175 h 295"/>
                <a:gd name="T44" fmla="*/ 305 w 448"/>
                <a:gd name="T45" fmla="*/ 175 h 295"/>
                <a:gd name="T46" fmla="*/ 292 w 448"/>
                <a:gd name="T47" fmla="*/ 212 h 295"/>
                <a:gd name="T48" fmla="*/ 283 w 448"/>
                <a:gd name="T49" fmla="*/ 237 h 295"/>
                <a:gd name="T50" fmla="*/ 274 w 448"/>
                <a:gd name="T51" fmla="*/ 256 h 295"/>
                <a:gd name="T52" fmla="*/ 265 w 448"/>
                <a:gd name="T53" fmla="*/ 268 h 295"/>
                <a:gd name="T54" fmla="*/ 253 w 448"/>
                <a:gd name="T55" fmla="*/ 277 h 295"/>
                <a:gd name="T56" fmla="*/ 239 w 448"/>
                <a:gd name="T57" fmla="*/ 282 h 295"/>
                <a:gd name="T58" fmla="*/ 222 w 448"/>
                <a:gd name="T59" fmla="*/ 286 h 295"/>
                <a:gd name="T60" fmla="*/ 200 w 448"/>
                <a:gd name="T61" fmla="*/ 289 h 295"/>
                <a:gd name="T62" fmla="*/ 172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7 h 295"/>
                <a:gd name="T70" fmla="*/ 191 w 448"/>
                <a:gd name="T71" fmla="*/ 207 h 295"/>
                <a:gd name="T72" fmla="*/ 123 w 448"/>
                <a:gd name="T73" fmla="*/ 203 h 295"/>
                <a:gd name="T74" fmla="*/ 63 w 448"/>
                <a:gd name="T75" fmla="*/ 203 h 295"/>
                <a:gd name="T76" fmla="*/ 30 w 448"/>
                <a:gd name="T77" fmla="*/ 201 h 295"/>
                <a:gd name="T78" fmla="*/ 10 w 448"/>
                <a:gd name="T79" fmla="*/ 192 h 295"/>
                <a:gd name="T80" fmla="*/ 0 w 448"/>
                <a:gd name="T81" fmla="*/ 181 h 295"/>
                <a:gd name="T82" fmla="*/ 1 w 448"/>
                <a:gd name="T83" fmla="*/ 166 h 295"/>
                <a:gd name="T84" fmla="*/ 8 w 448"/>
                <a:gd name="T85" fmla="*/ 149 h 295"/>
                <a:gd name="T86" fmla="*/ 22 w 448"/>
                <a:gd name="T87" fmla="*/ 130 h 295"/>
                <a:gd name="T88" fmla="*/ 39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8 w 448"/>
                <a:gd name="T95" fmla="*/ 83 h 295"/>
                <a:gd name="T96" fmla="*/ 191 w 448"/>
                <a:gd name="T97" fmla="*/ 101 h 295"/>
                <a:gd name="T98" fmla="*/ 219 w 448"/>
                <a:gd name="T99" fmla="*/ 92 h 295"/>
                <a:gd name="T100" fmla="*/ 219 w 448"/>
                <a:gd name="T101" fmla="*/ 55 h 295"/>
                <a:gd name="T102" fmla="*/ 182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2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9" y="22"/>
                  </a:lnTo>
                  <a:lnTo>
                    <a:pt x="398" y="30"/>
                  </a:lnTo>
                  <a:lnTo>
                    <a:pt x="420" y="40"/>
                  </a:lnTo>
                  <a:lnTo>
                    <a:pt x="448" y="55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70" y="88"/>
                  </a:lnTo>
                  <a:lnTo>
                    <a:pt x="342" y="55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6" y="101"/>
                  </a:lnTo>
                  <a:lnTo>
                    <a:pt x="328" y="120"/>
                  </a:lnTo>
                  <a:lnTo>
                    <a:pt x="356" y="138"/>
                  </a:lnTo>
                  <a:lnTo>
                    <a:pt x="388" y="138"/>
                  </a:lnTo>
                  <a:lnTo>
                    <a:pt x="342" y="175"/>
                  </a:lnTo>
                  <a:lnTo>
                    <a:pt x="305" y="175"/>
                  </a:lnTo>
                  <a:lnTo>
                    <a:pt x="292" y="212"/>
                  </a:lnTo>
                  <a:lnTo>
                    <a:pt x="283" y="237"/>
                  </a:lnTo>
                  <a:lnTo>
                    <a:pt x="274" y="256"/>
                  </a:lnTo>
                  <a:lnTo>
                    <a:pt x="265" y="268"/>
                  </a:lnTo>
                  <a:lnTo>
                    <a:pt x="253" y="277"/>
                  </a:lnTo>
                  <a:lnTo>
                    <a:pt x="239" y="282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2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7"/>
                  </a:lnTo>
                  <a:lnTo>
                    <a:pt x="191" y="207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30" y="201"/>
                  </a:lnTo>
                  <a:lnTo>
                    <a:pt x="10" y="192"/>
                  </a:lnTo>
                  <a:lnTo>
                    <a:pt x="0" y="181"/>
                  </a:lnTo>
                  <a:lnTo>
                    <a:pt x="1" y="166"/>
                  </a:lnTo>
                  <a:lnTo>
                    <a:pt x="8" y="149"/>
                  </a:lnTo>
                  <a:lnTo>
                    <a:pt x="22" y="130"/>
                  </a:lnTo>
                  <a:lnTo>
                    <a:pt x="39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8" y="83"/>
                  </a:lnTo>
                  <a:lnTo>
                    <a:pt x="191" y="101"/>
                  </a:lnTo>
                  <a:lnTo>
                    <a:pt x="219" y="92"/>
                  </a:lnTo>
                  <a:lnTo>
                    <a:pt x="219" y="55"/>
                  </a:lnTo>
                  <a:lnTo>
                    <a:pt x="182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52"/>
            <p:cNvSpPr>
              <a:spLocks/>
            </p:cNvSpPr>
            <p:nvPr/>
          </p:nvSpPr>
          <p:spPr bwMode="auto">
            <a:xfrm>
              <a:off x="5292" y="2242"/>
              <a:ext cx="224" cy="148"/>
            </a:xfrm>
            <a:custGeom>
              <a:avLst/>
              <a:gdLst>
                <a:gd name="T0" fmla="*/ 181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8 w 448"/>
                <a:gd name="T15" fmla="*/ 22 h 295"/>
                <a:gd name="T16" fmla="*/ 398 w 448"/>
                <a:gd name="T17" fmla="*/ 30 h 295"/>
                <a:gd name="T18" fmla="*/ 420 w 448"/>
                <a:gd name="T19" fmla="*/ 41 h 295"/>
                <a:gd name="T20" fmla="*/ 448 w 448"/>
                <a:gd name="T21" fmla="*/ 56 h 295"/>
                <a:gd name="T22" fmla="*/ 448 w 448"/>
                <a:gd name="T23" fmla="*/ 97 h 295"/>
                <a:gd name="T24" fmla="*/ 383 w 448"/>
                <a:gd name="T25" fmla="*/ 115 h 295"/>
                <a:gd name="T26" fmla="*/ 369 w 448"/>
                <a:gd name="T27" fmla="*/ 88 h 295"/>
                <a:gd name="T28" fmla="*/ 342 w 448"/>
                <a:gd name="T29" fmla="*/ 56 h 295"/>
                <a:gd name="T30" fmla="*/ 310 w 448"/>
                <a:gd name="T31" fmla="*/ 46 h 295"/>
                <a:gd name="T32" fmla="*/ 283 w 448"/>
                <a:gd name="T33" fmla="*/ 60 h 295"/>
                <a:gd name="T34" fmla="*/ 297 w 448"/>
                <a:gd name="T35" fmla="*/ 102 h 295"/>
                <a:gd name="T36" fmla="*/ 329 w 448"/>
                <a:gd name="T37" fmla="*/ 120 h 295"/>
                <a:gd name="T38" fmla="*/ 355 w 448"/>
                <a:gd name="T39" fmla="*/ 139 h 295"/>
                <a:gd name="T40" fmla="*/ 388 w 448"/>
                <a:gd name="T41" fmla="*/ 139 h 295"/>
                <a:gd name="T42" fmla="*/ 342 w 448"/>
                <a:gd name="T43" fmla="*/ 175 h 295"/>
                <a:gd name="T44" fmla="*/ 306 w 448"/>
                <a:gd name="T45" fmla="*/ 175 h 295"/>
                <a:gd name="T46" fmla="*/ 292 w 448"/>
                <a:gd name="T47" fmla="*/ 212 h 295"/>
                <a:gd name="T48" fmla="*/ 283 w 448"/>
                <a:gd name="T49" fmla="*/ 238 h 295"/>
                <a:gd name="T50" fmla="*/ 274 w 448"/>
                <a:gd name="T51" fmla="*/ 256 h 295"/>
                <a:gd name="T52" fmla="*/ 264 w 448"/>
                <a:gd name="T53" fmla="*/ 269 h 295"/>
                <a:gd name="T54" fmla="*/ 253 w 448"/>
                <a:gd name="T55" fmla="*/ 277 h 295"/>
                <a:gd name="T56" fmla="*/ 239 w 448"/>
                <a:gd name="T57" fmla="*/ 283 h 295"/>
                <a:gd name="T58" fmla="*/ 222 w 448"/>
                <a:gd name="T59" fmla="*/ 286 h 295"/>
                <a:gd name="T60" fmla="*/ 201 w 448"/>
                <a:gd name="T61" fmla="*/ 289 h 295"/>
                <a:gd name="T62" fmla="*/ 173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8 h 295"/>
                <a:gd name="T70" fmla="*/ 191 w 448"/>
                <a:gd name="T71" fmla="*/ 208 h 295"/>
                <a:gd name="T72" fmla="*/ 123 w 448"/>
                <a:gd name="T73" fmla="*/ 203 h 295"/>
                <a:gd name="T74" fmla="*/ 63 w 448"/>
                <a:gd name="T75" fmla="*/ 203 h 295"/>
                <a:gd name="T76" fmla="*/ 29 w 448"/>
                <a:gd name="T77" fmla="*/ 201 h 295"/>
                <a:gd name="T78" fmla="*/ 10 w 448"/>
                <a:gd name="T79" fmla="*/ 193 h 295"/>
                <a:gd name="T80" fmla="*/ 0 w 448"/>
                <a:gd name="T81" fmla="*/ 181 h 295"/>
                <a:gd name="T82" fmla="*/ 0 w 448"/>
                <a:gd name="T83" fmla="*/ 166 h 295"/>
                <a:gd name="T84" fmla="*/ 9 w 448"/>
                <a:gd name="T85" fmla="*/ 149 h 295"/>
                <a:gd name="T86" fmla="*/ 21 w 448"/>
                <a:gd name="T87" fmla="*/ 130 h 295"/>
                <a:gd name="T88" fmla="*/ 38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7 w 448"/>
                <a:gd name="T95" fmla="*/ 83 h 295"/>
                <a:gd name="T96" fmla="*/ 191 w 448"/>
                <a:gd name="T97" fmla="*/ 102 h 295"/>
                <a:gd name="T98" fmla="*/ 218 w 448"/>
                <a:gd name="T99" fmla="*/ 92 h 295"/>
                <a:gd name="T100" fmla="*/ 218 w 448"/>
                <a:gd name="T101" fmla="*/ 56 h 295"/>
                <a:gd name="T102" fmla="*/ 181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1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8" y="22"/>
                  </a:lnTo>
                  <a:lnTo>
                    <a:pt x="398" y="30"/>
                  </a:lnTo>
                  <a:lnTo>
                    <a:pt x="420" y="41"/>
                  </a:lnTo>
                  <a:lnTo>
                    <a:pt x="448" y="56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69" y="88"/>
                  </a:lnTo>
                  <a:lnTo>
                    <a:pt x="342" y="56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7" y="102"/>
                  </a:lnTo>
                  <a:lnTo>
                    <a:pt x="329" y="120"/>
                  </a:lnTo>
                  <a:lnTo>
                    <a:pt x="355" y="139"/>
                  </a:lnTo>
                  <a:lnTo>
                    <a:pt x="388" y="139"/>
                  </a:lnTo>
                  <a:lnTo>
                    <a:pt x="342" y="175"/>
                  </a:lnTo>
                  <a:lnTo>
                    <a:pt x="306" y="175"/>
                  </a:lnTo>
                  <a:lnTo>
                    <a:pt x="292" y="212"/>
                  </a:lnTo>
                  <a:lnTo>
                    <a:pt x="283" y="238"/>
                  </a:lnTo>
                  <a:lnTo>
                    <a:pt x="274" y="256"/>
                  </a:lnTo>
                  <a:lnTo>
                    <a:pt x="264" y="269"/>
                  </a:lnTo>
                  <a:lnTo>
                    <a:pt x="253" y="277"/>
                  </a:lnTo>
                  <a:lnTo>
                    <a:pt x="239" y="283"/>
                  </a:lnTo>
                  <a:lnTo>
                    <a:pt x="222" y="286"/>
                  </a:lnTo>
                  <a:lnTo>
                    <a:pt x="201" y="289"/>
                  </a:lnTo>
                  <a:lnTo>
                    <a:pt x="173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8"/>
                  </a:lnTo>
                  <a:lnTo>
                    <a:pt x="191" y="208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29" y="201"/>
                  </a:lnTo>
                  <a:lnTo>
                    <a:pt x="10" y="193"/>
                  </a:lnTo>
                  <a:lnTo>
                    <a:pt x="0" y="181"/>
                  </a:lnTo>
                  <a:lnTo>
                    <a:pt x="0" y="166"/>
                  </a:lnTo>
                  <a:lnTo>
                    <a:pt x="9" y="149"/>
                  </a:lnTo>
                  <a:lnTo>
                    <a:pt x="21" y="130"/>
                  </a:lnTo>
                  <a:lnTo>
                    <a:pt x="38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7" y="83"/>
                  </a:lnTo>
                  <a:lnTo>
                    <a:pt x="191" y="102"/>
                  </a:lnTo>
                  <a:lnTo>
                    <a:pt x="218" y="92"/>
                  </a:lnTo>
                  <a:lnTo>
                    <a:pt x="218" y="56"/>
                  </a:lnTo>
                  <a:lnTo>
                    <a:pt x="181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53"/>
            <p:cNvSpPr>
              <a:spLocks/>
            </p:cNvSpPr>
            <p:nvPr/>
          </p:nvSpPr>
          <p:spPr bwMode="auto">
            <a:xfrm>
              <a:off x="4421" y="2010"/>
              <a:ext cx="223" cy="147"/>
            </a:xfrm>
            <a:custGeom>
              <a:avLst/>
              <a:gdLst>
                <a:gd name="T0" fmla="*/ 182 w 447"/>
                <a:gd name="T1" fmla="*/ 22 h 294"/>
                <a:gd name="T2" fmla="*/ 237 w 447"/>
                <a:gd name="T3" fmla="*/ 0 h 294"/>
                <a:gd name="T4" fmla="*/ 268 w 447"/>
                <a:gd name="T5" fmla="*/ 4 h 294"/>
                <a:gd name="T6" fmla="*/ 297 w 447"/>
                <a:gd name="T7" fmla="*/ 7 h 294"/>
                <a:gd name="T8" fmla="*/ 321 w 447"/>
                <a:gd name="T9" fmla="*/ 9 h 294"/>
                <a:gd name="T10" fmla="*/ 341 w 447"/>
                <a:gd name="T11" fmla="*/ 11 h 294"/>
                <a:gd name="T12" fmla="*/ 359 w 447"/>
                <a:gd name="T13" fmla="*/ 15 h 294"/>
                <a:gd name="T14" fmla="*/ 378 w 447"/>
                <a:gd name="T15" fmla="*/ 21 h 294"/>
                <a:gd name="T16" fmla="*/ 397 w 447"/>
                <a:gd name="T17" fmla="*/ 29 h 294"/>
                <a:gd name="T18" fmla="*/ 420 w 447"/>
                <a:gd name="T19" fmla="*/ 39 h 294"/>
                <a:gd name="T20" fmla="*/ 447 w 447"/>
                <a:gd name="T21" fmla="*/ 54 h 294"/>
                <a:gd name="T22" fmla="*/ 447 w 447"/>
                <a:gd name="T23" fmla="*/ 96 h 294"/>
                <a:gd name="T24" fmla="*/ 384 w 447"/>
                <a:gd name="T25" fmla="*/ 113 h 294"/>
                <a:gd name="T26" fmla="*/ 370 w 447"/>
                <a:gd name="T27" fmla="*/ 86 h 294"/>
                <a:gd name="T28" fmla="*/ 342 w 447"/>
                <a:gd name="T29" fmla="*/ 54 h 294"/>
                <a:gd name="T30" fmla="*/ 310 w 447"/>
                <a:gd name="T31" fmla="*/ 45 h 294"/>
                <a:gd name="T32" fmla="*/ 282 w 447"/>
                <a:gd name="T33" fmla="*/ 59 h 294"/>
                <a:gd name="T34" fmla="*/ 296 w 447"/>
                <a:gd name="T35" fmla="*/ 100 h 294"/>
                <a:gd name="T36" fmla="*/ 328 w 447"/>
                <a:gd name="T37" fmla="*/ 119 h 294"/>
                <a:gd name="T38" fmla="*/ 356 w 447"/>
                <a:gd name="T39" fmla="*/ 137 h 294"/>
                <a:gd name="T40" fmla="*/ 388 w 447"/>
                <a:gd name="T41" fmla="*/ 137 h 294"/>
                <a:gd name="T42" fmla="*/ 342 w 447"/>
                <a:gd name="T43" fmla="*/ 174 h 294"/>
                <a:gd name="T44" fmla="*/ 305 w 447"/>
                <a:gd name="T45" fmla="*/ 174 h 294"/>
                <a:gd name="T46" fmla="*/ 291 w 447"/>
                <a:gd name="T47" fmla="*/ 211 h 294"/>
                <a:gd name="T48" fmla="*/ 282 w 447"/>
                <a:gd name="T49" fmla="*/ 236 h 294"/>
                <a:gd name="T50" fmla="*/ 273 w 447"/>
                <a:gd name="T51" fmla="*/ 255 h 294"/>
                <a:gd name="T52" fmla="*/ 264 w 447"/>
                <a:gd name="T53" fmla="*/ 267 h 294"/>
                <a:gd name="T54" fmla="*/ 253 w 447"/>
                <a:gd name="T55" fmla="*/ 276 h 294"/>
                <a:gd name="T56" fmla="*/ 240 w 447"/>
                <a:gd name="T57" fmla="*/ 281 h 294"/>
                <a:gd name="T58" fmla="*/ 222 w 447"/>
                <a:gd name="T59" fmla="*/ 286 h 294"/>
                <a:gd name="T60" fmla="*/ 200 w 447"/>
                <a:gd name="T61" fmla="*/ 289 h 294"/>
                <a:gd name="T62" fmla="*/ 173 w 447"/>
                <a:gd name="T63" fmla="*/ 294 h 294"/>
                <a:gd name="T64" fmla="*/ 159 w 447"/>
                <a:gd name="T65" fmla="*/ 261 h 294"/>
                <a:gd name="T66" fmla="*/ 191 w 447"/>
                <a:gd name="T67" fmla="*/ 238 h 294"/>
                <a:gd name="T68" fmla="*/ 214 w 447"/>
                <a:gd name="T69" fmla="*/ 206 h 294"/>
                <a:gd name="T70" fmla="*/ 191 w 447"/>
                <a:gd name="T71" fmla="*/ 206 h 294"/>
                <a:gd name="T72" fmla="*/ 122 w 447"/>
                <a:gd name="T73" fmla="*/ 202 h 294"/>
                <a:gd name="T74" fmla="*/ 63 w 447"/>
                <a:gd name="T75" fmla="*/ 202 h 294"/>
                <a:gd name="T76" fmla="*/ 30 w 447"/>
                <a:gd name="T77" fmla="*/ 199 h 294"/>
                <a:gd name="T78" fmla="*/ 10 w 447"/>
                <a:gd name="T79" fmla="*/ 191 h 294"/>
                <a:gd name="T80" fmla="*/ 0 w 447"/>
                <a:gd name="T81" fmla="*/ 180 h 294"/>
                <a:gd name="T82" fmla="*/ 1 w 447"/>
                <a:gd name="T83" fmla="*/ 165 h 294"/>
                <a:gd name="T84" fmla="*/ 8 w 447"/>
                <a:gd name="T85" fmla="*/ 147 h 294"/>
                <a:gd name="T86" fmla="*/ 22 w 447"/>
                <a:gd name="T87" fmla="*/ 129 h 294"/>
                <a:gd name="T88" fmla="*/ 39 w 447"/>
                <a:gd name="T89" fmla="*/ 109 h 294"/>
                <a:gd name="T90" fmla="*/ 59 w 447"/>
                <a:gd name="T91" fmla="*/ 91 h 294"/>
                <a:gd name="T92" fmla="*/ 86 w 447"/>
                <a:gd name="T93" fmla="*/ 72 h 294"/>
                <a:gd name="T94" fmla="*/ 127 w 447"/>
                <a:gd name="T95" fmla="*/ 82 h 294"/>
                <a:gd name="T96" fmla="*/ 191 w 447"/>
                <a:gd name="T97" fmla="*/ 100 h 294"/>
                <a:gd name="T98" fmla="*/ 219 w 447"/>
                <a:gd name="T99" fmla="*/ 91 h 294"/>
                <a:gd name="T100" fmla="*/ 219 w 447"/>
                <a:gd name="T101" fmla="*/ 54 h 294"/>
                <a:gd name="T102" fmla="*/ 182 w 447"/>
                <a:gd name="T103" fmla="*/ 22 h 2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7" h="294">
                  <a:moveTo>
                    <a:pt x="182" y="22"/>
                  </a:moveTo>
                  <a:lnTo>
                    <a:pt x="237" y="0"/>
                  </a:lnTo>
                  <a:lnTo>
                    <a:pt x="268" y="4"/>
                  </a:lnTo>
                  <a:lnTo>
                    <a:pt x="297" y="7"/>
                  </a:lnTo>
                  <a:lnTo>
                    <a:pt x="321" y="9"/>
                  </a:lnTo>
                  <a:lnTo>
                    <a:pt x="341" y="11"/>
                  </a:lnTo>
                  <a:lnTo>
                    <a:pt x="359" y="15"/>
                  </a:lnTo>
                  <a:lnTo>
                    <a:pt x="378" y="21"/>
                  </a:lnTo>
                  <a:lnTo>
                    <a:pt x="397" y="29"/>
                  </a:lnTo>
                  <a:lnTo>
                    <a:pt x="420" y="39"/>
                  </a:lnTo>
                  <a:lnTo>
                    <a:pt x="447" y="54"/>
                  </a:lnTo>
                  <a:lnTo>
                    <a:pt x="447" y="96"/>
                  </a:lnTo>
                  <a:lnTo>
                    <a:pt x="384" y="113"/>
                  </a:lnTo>
                  <a:lnTo>
                    <a:pt x="370" y="86"/>
                  </a:lnTo>
                  <a:lnTo>
                    <a:pt x="342" y="54"/>
                  </a:lnTo>
                  <a:lnTo>
                    <a:pt x="310" y="45"/>
                  </a:lnTo>
                  <a:lnTo>
                    <a:pt x="282" y="59"/>
                  </a:lnTo>
                  <a:lnTo>
                    <a:pt x="296" y="100"/>
                  </a:lnTo>
                  <a:lnTo>
                    <a:pt x="328" y="119"/>
                  </a:lnTo>
                  <a:lnTo>
                    <a:pt x="356" y="137"/>
                  </a:lnTo>
                  <a:lnTo>
                    <a:pt x="388" y="137"/>
                  </a:lnTo>
                  <a:lnTo>
                    <a:pt x="342" y="174"/>
                  </a:lnTo>
                  <a:lnTo>
                    <a:pt x="305" y="174"/>
                  </a:lnTo>
                  <a:lnTo>
                    <a:pt x="291" y="211"/>
                  </a:lnTo>
                  <a:lnTo>
                    <a:pt x="282" y="236"/>
                  </a:lnTo>
                  <a:lnTo>
                    <a:pt x="273" y="255"/>
                  </a:lnTo>
                  <a:lnTo>
                    <a:pt x="264" y="267"/>
                  </a:lnTo>
                  <a:lnTo>
                    <a:pt x="253" y="276"/>
                  </a:lnTo>
                  <a:lnTo>
                    <a:pt x="240" y="281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3" y="294"/>
                  </a:lnTo>
                  <a:lnTo>
                    <a:pt x="159" y="261"/>
                  </a:lnTo>
                  <a:lnTo>
                    <a:pt x="191" y="238"/>
                  </a:lnTo>
                  <a:lnTo>
                    <a:pt x="214" y="206"/>
                  </a:lnTo>
                  <a:lnTo>
                    <a:pt x="191" y="206"/>
                  </a:lnTo>
                  <a:lnTo>
                    <a:pt x="122" y="202"/>
                  </a:lnTo>
                  <a:lnTo>
                    <a:pt x="63" y="202"/>
                  </a:lnTo>
                  <a:lnTo>
                    <a:pt x="30" y="199"/>
                  </a:lnTo>
                  <a:lnTo>
                    <a:pt x="10" y="191"/>
                  </a:lnTo>
                  <a:lnTo>
                    <a:pt x="0" y="180"/>
                  </a:lnTo>
                  <a:lnTo>
                    <a:pt x="1" y="165"/>
                  </a:lnTo>
                  <a:lnTo>
                    <a:pt x="8" y="147"/>
                  </a:lnTo>
                  <a:lnTo>
                    <a:pt x="22" y="129"/>
                  </a:lnTo>
                  <a:lnTo>
                    <a:pt x="39" y="109"/>
                  </a:lnTo>
                  <a:lnTo>
                    <a:pt x="59" y="91"/>
                  </a:lnTo>
                  <a:lnTo>
                    <a:pt x="86" y="72"/>
                  </a:lnTo>
                  <a:lnTo>
                    <a:pt x="127" y="82"/>
                  </a:lnTo>
                  <a:lnTo>
                    <a:pt x="191" y="100"/>
                  </a:lnTo>
                  <a:lnTo>
                    <a:pt x="219" y="91"/>
                  </a:lnTo>
                  <a:lnTo>
                    <a:pt x="219" y="54"/>
                  </a:lnTo>
                  <a:lnTo>
                    <a:pt x="182" y="2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54"/>
            <p:cNvSpPr>
              <a:spLocks/>
            </p:cNvSpPr>
            <p:nvPr/>
          </p:nvSpPr>
          <p:spPr bwMode="auto">
            <a:xfrm>
              <a:off x="4689" y="2144"/>
              <a:ext cx="174" cy="173"/>
            </a:xfrm>
            <a:custGeom>
              <a:avLst/>
              <a:gdLst>
                <a:gd name="T0" fmla="*/ 83 w 348"/>
                <a:gd name="T1" fmla="*/ 111 h 347"/>
                <a:gd name="T2" fmla="*/ 99 w 348"/>
                <a:gd name="T3" fmla="*/ 96 h 347"/>
                <a:gd name="T4" fmla="*/ 115 w 348"/>
                <a:gd name="T5" fmla="*/ 83 h 347"/>
                <a:gd name="T6" fmla="*/ 130 w 348"/>
                <a:gd name="T7" fmla="*/ 70 h 347"/>
                <a:gd name="T8" fmla="*/ 145 w 348"/>
                <a:gd name="T9" fmla="*/ 60 h 347"/>
                <a:gd name="T10" fmla="*/ 160 w 348"/>
                <a:gd name="T11" fmla="*/ 50 h 347"/>
                <a:gd name="T12" fmla="*/ 174 w 348"/>
                <a:gd name="T13" fmla="*/ 41 h 347"/>
                <a:gd name="T14" fmla="*/ 189 w 348"/>
                <a:gd name="T15" fmla="*/ 34 h 347"/>
                <a:gd name="T16" fmla="*/ 203 w 348"/>
                <a:gd name="T17" fmla="*/ 27 h 347"/>
                <a:gd name="T18" fmla="*/ 218 w 348"/>
                <a:gd name="T19" fmla="*/ 21 h 347"/>
                <a:gd name="T20" fmla="*/ 231 w 348"/>
                <a:gd name="T21" fmla="*/ 15 h 347"/>
                <a:gd name="T22" fmla="*/ 246 w 348"/>
                <a:gd name="T23" fmla="*/ 12 h 347"/>
                <a:gd name="T24" fmla="*/ 261 w 348"/>
                <a:gd name="T25" fmla="*/ 8 h 347"/>
                <a:gd name="T26" fmla="*/ 276 w 348"/>
                <a:gd name="T27" fmla="*/ 5 h 347"/>
                <a:gd name="T28" fmla="*/ 292 w 348"/>
                <a:gd name="T29" fmla="*/ 3 h 347"/>
                <a:gd name="T30" fmla="*/ 309 w 348"/>
                <a:gd name="T31" fmla="*/ 1 h 347"/>
                <a:gd name="T32" fmla="*/ 326 w 348"/>
                <a:gd name="T33" fmla="*/ 0 h 347"/>
                <a:gd name="T34" fmla="*/ 348 w 348"/>
                <a:gd name="T35" fmla="*/ 36 h 347"/>
                <a:gd name="T36" fmla="*/ 303 w 348"/>
                <a:gd name="T37" fmla="*/ 84 h 347"/>
                <a:gd name="T38" fmla="*/ 276 w 348"/>
                <a:gd name="T39" fmla="*/ 68 h 347"/>
                <a:gd name="T40" fmla="*/ 236 w 348"/>
                <a:gd name="T41" fmla="*/ 56 h 347"/>
                <a:gd name="T42" fmla="*/ 204 w 348"/>
                <a:gd name="T43" fmla="*/ 64 h 347"/>
                <a:gd name="T44" fmla="*/ 188 w 348"/>
                <a:gd name="T45" fmla="*/ 90 h 347"/>
                <a:gd name="T46" fmla="*/ 221 w 348"/>
                <a:gd name="T47" fmla="*/ 118 h 347"/>
                <a:gd name="T48" fmla="*/ 258 w 348"/>
                <a:gd name="T49" fmla="*/ 118 h 347"/>
                <a:gd name="T50" fmla="*/ 291 w 348"/>
                <a:gd name="T51" fmla="*/ 119 h 347"/>
                <a:gd name="T52" fmla="*/ 319 w 348"/>
                <a:gd name="T53" fmla="*/ 102 h 347"/>
                <a:gd name="T54" fmla="*/ 298 w 348"/>
                <a:gd name="T55" fmla="*/ 157 h 347"/>
                <a:gd name="T56" fmla="*/ 267 w 348"/>
                <a:gd name="T57" fmla="*/ 177 h 347"/>
                <a:gd name="T58" fmla="*/ 275 w 348"/>
                <a:gd name="T59" fmla="*/ 215 h 347"/>
                <a:gd name="T60" fmla="*/ 281 w 348"/>
                <a:gd name="T61" fmla="*/ 241 h 347"/>
                <a:gd name="T62" fmla="*/ 282 w 348"/>
                <a:gd name="T63" fmla="*/ 262 h 347"/>
                <a:gd name="T64" fmla="*/ 281 w 348"/>
                <a:gd name="T65" fmla="*/ 278 h 347"/>
                <a:gd name="T66" fmla="*/ 275 w 348"/>
                <a:gd name="T67" fmla="*/ 291 h 347"/>
                <a:gd name="T68" fmla="*/ 267 w 348"/>
                <a:gd name="T69" fmla="*/ 302 h 347"/>
                <a:gd name="T70" fmla="*/ 254 w 348"/>
                <a:gd name="T71" fmla="*/ 315 h 347"/>
                <a:gd name="T72" fmla="*/ 237 w 348"/>
                <a:gd name="T73" fmla="*/ 329 h 347"/>
                <a:gd name="T74" fmla="*/ 216 w 348"/>
                <a:gd name="T75" fmla="*/ 347 h 347"/>
                <a:gd name="T76" fmla="*/ 189 w 348"/>
                <a:gd name="T77" fmla="*/ 327 h 347"/>
                <a:gd name="T78" fmla="*/ 169 w 348"/>
                <a:gd name="T79" fmla="*/ 316 h 347"/>
                <a:gd name="T80" fmla="*/ 147 w 348"/>
                <a:gd name="T81" fmla="*/ 315 h 347"/>
                <a:gd name="T82" fmla="*/ 124 w 348"/>
                <a:gd name="T83" fmla="*/ 319 h 347"/>
                <a:gd name="T84" fmla="*/ 102 w 348"/>
                <a:gd name="T85" fmla="*/ 327 h 347"/>
                <a:gd name="T86" fmla="*/ 85 w 348"/>
                <a:gd name="T87" fmla="*/ 336 h 347"/>
                <a:gd name="T88" fmla="*/ 72 w 348"/>
                <a:gd name="T89" fmla="*/ 340 h 347"/>
                <a:gd name="T90" fmla="*/ 69 w 348"/>
                <a:gd name="T91" fmla="*/ 338 h 347"/>
                <a:gd name="T92" fmla="*/ 75 w 348"/>
                <a:gd name="T93" fmla="*/ 326 h 347"/>
                <a:gd name="T94" fmla="*/ 45 w 348"/>
                <a:gd name="T95" fmla="*/ 341 h 347"/>
                <a:gd name="T96" fmla="*/ 24 w 348"/>
                <a:gd name="T97" fmla="*/ 346 h 347"/>
                <a:gd name="T98" fmla="*/ 10 w 348"/>
                <a:gd name="T99" fmla="*/ 340 h 347"/>
                <a:gd name="T100" fmla="*/ 2 w 348"/>
                <a:gd name="T101" fmla="*/ 327 h 347"/>
                <a:gd name="T102" fmla="*/ 0 w 348"/>
                <a:gd name="T103" fmla="*/ 309 h 347"/>
                <a:gd name="T104" fmla="*/ 2 w 348"/>
                <a:gd name="T105" fmla="*/ 286 h 347"/>
                <a:gd name="T106" fmla="*/ 7 w 348"/>
                <a:gd name="T107" fmla="*/ 261 h 347"/>
                <a:gd name="T108" fmla="*/ 14 w 348"/>
                <a:gd name="T109" fmla="*/ 234 h 347"/>
                <a:gd name="T110" fmla="*/ 27 w 348"/>
                <a:gd name="T111" fmla="*/ 204 h 347"/>
                <a:gd name="T112" fmla="*/ 68 w 348"/>
                <a:gd name="T113" fmla="*/ 190 h 347"/>
                <a:gd name="T114" fmla="*/ 131 w 348"/>
                <a:gd name="T115" fmla="*/ 173 h 347"/>
                <a:gd name="T116" fmla="*/ 150 w 348"/>
                <a:gd name="T117" fmla="*/ 151 h 347"/>
                <a:gd name="T118" fmla="*/ 131 w 348"/>
                <a:gd name="T119" fmla="*/ 120 h 347"/>
                <a:gd name="T120" fmla="*/ 83 w 348"/>
                <a:gd name="T121" fmla="*/ 111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48" h="347">
                  <a:moveTo>
                    <a:pt x="83" y="111"/>
                  </a:moveTo>
                  <a:lnTo>
                    <a:pt x="99" y="96"/>
                  </a:lnTo>
                  <a:lnTo>
                    <a:pt x="115" y="83"/>
                  </a:lnTo>
                  <a:lnTo>
                    <a:pt x="130" y="70"/>
                  </a:lnTo>
                  <a:lnTo>
                    <a:pt x="145" y="60"/>
                  </a:lnTo>
                  <a:lnTo>
                    <a:pt x="160" y="50"/>
                  </a:lnTo>
                  <a:lnTo>
                    <a:pt x="174" y="41"/>
                  </a:lnTo>
                  <a:lnTo>
                    <a:pt x="189" y="34"/>
                  </a:lnTo>
                  <a:lnTo>
                    <a:pt x="203" y="27"/>
                  </a:lnTo>
                  <a:lnTo>
                    <a:pt x="218" y="21"/>
                  </a:lnTo>
                  <a:lnTo>
                    <a:pt x="231" y="15"/>
                  </a:lnTo>
                  <a:lnTo>
                    <a:pt x="246" y="12"/>
                  </a:lnTo>
                  <a:lnTo>
                    <a:pt x="261" y="8"/>
                  </a:lnTo>
                  <a:lnTo>
                    <a:pt x="276" y="5"/>
                  </a:lnTo>
                  <a:lnTo>
                    <a:pt x="292" y="3"/>
                  </a:lnTo>
                  <a:lnTo>
                    <a:pt x="309" y="1"/>
                  </a:lnTo>
                  <a:lnTo>
                    <a:pt x="326" y="0"/>
                  </a:lnTo>
                  <a:lnTo>
                    <a:pt x="348" y="36"/>
                  </a:lnTo>
                  <a:lnTo>
                    <a:pt x="303" y="84"/>
                  </a:lnTo>
                  <a:lnTo>
                    <a:pt x="276" y="68"/>
                  </a:lnTo>
                  <a:lnTo>
                    <a:pt x="236" y="56"/>
                  </a:lnTo>
                  <a:lnTo>
                    <a:pt x="204" y="64"/>
                  </a:lnTo>
                  <a:lnTo>
                    <a:pt x="188" y="90"/>
                  </a:lnTo>
                  <a:lnTo>
                    <a:pt x="221" y="118"/>
                  </a:lnTo>
                  <a:lnTo>
                    <a:pt x="258" y="118"/>
                  </a:lnTo>
                  <a:lnTo>
                    <a:pt x="291" y="119"/>
                  </a:lnTo>
                  <a:lnTo>
                    <a:pt x="319" y="102"/>
                  </a:lnTo>
                  <a:lnTo>
                    <a:pt x="298" y="157"/>
                  </a:lnTo>
                  <a:lnTo>
                    <a:pt x="267" y="177"/>
                  </a:lnTo>
                  <a:lnTo>
                    <a:pt x="275" y="215"/>
                  </a:lnTo>
                  <a:lnTo>
                    <a:pt x="281" y="241"/>
                  </a:lnTo>
                  <a:lnTo>
                    <a:pt x="282" y="262"/>
                  </a:lnTo>
                  <a:lnTo>
                    <a:pt x="281" y="278"/>
                  </a:lnTo>
                  <a:lnTo>
                    <a:pt x="275" y="291"/>
                  </a:lnTo>
                  <a:lnTo>
                    <a:pt x="267" y="302"/>
                  </a:lnTo>
                  <a:lnTo>
                    <a:pt x="254" y="315"/>
                  </a:lnTo>
                  <a:lnTo>
                    <a:pt x="237" y="329"/>
                  </a:lnTo>
                  <a:lnTo>
                    <a:pt x="216" y="347"/>
                  </a:lnTo>
                  <a:lnTo>
                    <a:pt x="189" y="327"/>
                  </a:lnTo>
                  <a:lnTo>
                    <a:pt x="169" y="316"/>
                  </a:lnTo>
                  <a:lnTo>
                    <a:pt x="147" y="315"/>
                  </a:lnTo>
                  <a:lnTo>
                    <a:pt x="124" y="319"/>
                  </a:lnTo>
                  <a:lnTo>
                    <a:pt x="102" y="327"/>
                  </a:lnTo>
                  <a:lnTo>
                    <a:pt x="85" y="336"/>
                  </a:lnTo>
                  <a:lnTo>
                    <a:pt x="72" y="340"/>
                  </a:lnTo>
                  <a:lnTo>
                    <a:pt x="69" y="338"/>
                  </a:lnTo>
                  <a:lnTo>
                    <a:pt x="75" y="326"/>
                  </a:lnTo>
                  <a:lnTo>
                    <a:pt x="45" y="341"/>
                  </a:lnTo>
                  <a:lnTo>
                    <a:pt x="24" y="346"/>
                  </a:lnTo>
                  <a:lnTo>
                    <a:pt x="10" y="340"/>
                  </a:lnTo>
                  <a:lnTo>
                    <a:pt x="2" y="327"/>
                  </a:lnTo>
                  <a:lnTo>
                    <a:pt x="0" y="309"/>
                  </a:lnTo>
                  <a:lnTo>
                    <a:pt x="2" y="286"/>
                  </a:lnTo>
                  <a:lnTo>
                    <a:pt x="7" y="261"/>
                  </a:lnTo>
                  <a:lnTo>
                    <a:pt x="14" y="234"/>
                  </a:lnTo>
                  <a:lnTo>
                    <a:pt x="27" y="204"/>
                  </a:lnTo>
                  <a:lnTo>
                    <a:pt x="68" y="190"/>
                  </a:lnTo>
                  <a:lnTo>
                    <a:pt x="131" y="173"/>
                  </a:lnTo>
                  <a:lnTo>
                    <a:pt x="150" y="151"/>
                  </a:lnTo>
                  <a:lnTo>
                    <a:pt x="131" y="120"/>
                  </a:lnTo>
                  <a:lnTo>
                    <a:pt x="83" y="11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55"/>
            <p:cNvSpPr>
              <a:spLocks/>
            </p:cNvSpPr>
            <p:nvPr/>
          </p:nvSpPr>
          <p:spPr bwMode="auto">
            <a:xfrm>
              <a:off x="4605" y="2428"/>
              <a:ext cx="209" cy="155"/>
            </a:xfrm>
            <a:custGeom>
              <a:avLst/>
              <a:gdLst>
                <a:gd name="T0" fmla="*/ 143 w 419"/>
                <a:gd name="T1" fmla="*/ 45 h 311"/>
                <a:gd name="T2" fmla="*/ 163 w 419"/>
                <a:gd name="T3" fmla="*/ 36 h 311"/>
                <a:gd name="T4" fmla="*/ 183 w 419"/>
                <a:gd name="T5" fmla="*/ 28 h 311"/>
                <a:gd name="T6" fmla="*/ 201 w 419"/>
                <a:gd name="T7" fmla="*/ 21 h 311"/>
                <a:gd name="T8" fmla="*/ 218 w 419"/>
                <a:gd name="T9" fmla="*/ 15 h 311"/>
                <a:gd name="T10" fmla="*/ 236 w 419"/>
                <a:gd name="T11" fmla="*/ 11 h 311"/>
                <a:gd name="T12" fmla="*/ 252 w 419"/>
                <a:gd name="T13" fmla="*/ 7 h 311"/>
                <a:gd name="T14" fmla="*/ 268 w 419"/>
                <a:gd name="T15" fmla="*/ 4 h 311"/>
                <a:gd name="T16" fmla="*/ 284 w 419"/>
                <a:gd name="T17" fmla="*/ 1 h 311"/>
                <a:gd name="T18" fmla="*/ 299 w 419"/>
                <a:gd name="T19" fmla="*/ 0 h 311"/>
                <a:gd name="T20" fmla="*/ 315 w 419"/>
                <a:gd name="T21" fmla="*/ 0 h 311"/>
                <a:gd name="T22" fmla="*/ 330 w 419"/>
                <a:gd name="T23" fmla="*/ 0 h 311"/>
                <a:gd name="T24" fmla="*/ 346 w 419"/>
                <a:gd name="T25" fmla="*/ 1 h 311"/>
                <a:gd name="T26" fmla="*/ 361 w 419"/>
                <a:gd name="T27" fmla="*/ 4 h 311"/>
                <a:gd name="T28" fmla="*/ 377 w 419"/>
                <a:gd name="T29" fmla="*/ 6 h 311"/>
                <a:gd name="T30" fmla="*/ 393 w 419"/>
                <a:gd name="T31" fmla="*/ 10 h 311"/>
                <a:gd name="T32" fmla="*/ 410 w 419"/>
                <a:gd name="T33" fmla="*/ 14 h 311"/>
                <a:gd name="T34" fmla="*/ 419 w 419"/>
                <a:gd name="T35" fmla="*/ 54 h 311"/>
                <a:gd name="T36" fmla="*/ 361 w 419"/>
                <a:gd name="T37" fmla="*/ 88 h 311"/>
                <a:gd name="T38" fmla="*/ 342 w 419"/>
                <a:gd name="T39" fmla="*/ 64 h 311"/>
                <a:gd name="T40" fmla="*/ 307 w 419"/>
                <a:gd name="T41" fmla="*/ 39 h 311"/>
                <a:gd name="T42" fmla="*/ 274 w 419"/>
                <a:gd name="T43" fmla="*/ 37 h 311"/>
                <a:gd name="T44" fmla="*/ 251 w 419"/>
                <a:gd name="T45" fmla="*/ 57 h 311"/>
                <a:gd name="T46" fmla="*/ 274 w 419"/>
                <a:gd name="T47" fmla="*/ 95 h 311"/>
                <a:gd name="T48" fmla="*/ 309 w 419"/>
                <a:gd name="T49" fmla="*/ 105 h 311"/>
                <a:gd name="T50" fmla="*/ 339 w 419"/>
                <a:gd name="T51" fmla="*/ 117 h 311"/>
                <a:gd name="T52" fmla="*/ 372 w 419"/>
                <a:gd name="T53" fmla="*/ 109 h 311"/>
                <a:gd name="T54" fmla="*/ 335 w 419"/>
                <a:gd name="T55" fmla="*/ 155 h 311"/>
                <a:gd name="T56" fmla="*/ 299 w 419"/>
                <a:gd name="T57" fmla="*/ 164 h 311"/>
                <a:gd name="T58" fmla="*/ 294 w 419"/>
                <a:gd name="T59" fmla="*/ 203 h 311"/>
                <a:gd name="T60" fmla="*/ 291 w 419"/>
                <a:gd name="T61" fmla="*/ 230 h 311"/>
                <a:gd name="T62" fmla="*/ 287 w 419"/>
                <a:gd name="T63" fmla="*/ 250 h 311"/>
                <a:gd name="T64" fmla="*/ 281 w 419"/>
                <a:gd name="T65" fmla="*/ 264 h 311"/>
                <a:gd name="T66" fmla="*/ 272 w 419"/>
                <a:gd name="T67" fmla="*/ 276 h 311"/>
                <a:gd name="T68" fmla="*/ 260 w 419"/>
                <a:gd name="T69" fmla="*/ 284 h 311"/>
                <a:gd name="T70" fmla="*/ 245 w 419"/>
                <a:gd name="T71" fmla="*/ 292 h 311"/>
                <a:gd name="T72" fmla="*/ 224 w 419"/>
                <a:gd name="T73" fmla="*/ 300 h 311"/>
                <a:gd name="T74" fmla="*/ 199 w 419"/>
                <a:gd name="T75" fmla="*/ 311 h 311"/>
                <a:gd name="T76" fmla="*/ 178 w 419"/>
                <a:gd name="T77" fmla="*/ 283 h 311"/>
                <a:gd name="T78" fmla="*/ 163 w 419"/>
                <a:gd name="T79" fmla="*/ 267 h 311"/>
                <a:gd name="T80" fmla="*/ 142 w 419"/>
                <a:gd name="T81" fmla="*/ 258 h 311"/>
                <a:gd name="T82" fmla="*/ 119 w 419"/>
                <a:gd name="T83" fmla="*/ 256 h 311"/>
                <a:gd name="T84" fmla="*/ 96 w 419"/>
                <a:gd name="T85" fmla="*/ 257 h 311"/>
                <a:gd name="T86" fmla="*/ 77 w 419"/>
                <a:gd name="T87" fmla="*/ 258 h 311"/>
                <a:gd name="T88" fmla="*/ 64 w 419"/>
                <a:gd name="T89" fmla="*/ 260 h 311"/>
                <a:gd name="T90" fmla="*/ 60 w 419"/>
                <a:gd name="T91" fmla="*/ 256 h 311"/>
                <a:gd name="T92" fmla="*/ 70 w 419"/>
                <a:gd name="T93" fmla="*/ 247 h 311"/>
                <a:gd name="T94" fmla="*/ 37 w 419"/>
                <a:gd name="T95" fmla="*/ 252 h 311"/>
                <a:gd name="T96" fmla="*/ 15 w 419"/>
                <a:gd name="T97" fmla="*/ 249 h 311"/>
                <a:gd name="T98" fmla="*/ 4 w 419"/>
                <a:gd name="T99" fmla="*/ 240 h 311"/>
                <a:gd name="T100" fmla="*/ 0 w 419"/>
                <a:gd name="T101" fmla="*/ 226 h 311"/>
                <a:gd name="T102" fmla="*/ 4 w 419"/>
                <a:gd name="T103" fmla="*/ 208 h 311"/>
                <a:gd name="T104" fmla="*/ 13 w 419"/>
                <a:gd name="T105" fmla="*/ 186 h 311"/>
                <a:gd name="T106" fmla="*/ 25 w 419"/>
                <a:gd name="T107" fmla="*/ 164 h 311"/>
                <a:gd name="T108" fmla="*/ 40 w 419"/>
                <a:gd name="T109" fmla="*/ 141 h 311"/>
                <a:gd name="T110" fmla="*/ 63 w 419"/>
                <a:gd name="T111" fmla="*/ 117 h 311"/>
                <a:gd name="T112" fmla="*/ 104 w 419"/>
                <a:gd name="T113" fmla="*/ 116 h 311"/>
                <a:gd name="T114" fmla="*/ 171 w 419"/>
                <a:gd name="T115" fmla="*/ 119 h 311"/>
                <a:gd name="T116" fmla="*/ 195 w 419"/>
                <a:gd name="T117" fmla="*/ 104 h 311"/>
                <a:gd name="T118" fmla="*/ 187 w 419"/>
                <a:gd name="T119" fmla="*/ 68 h 311"/>
                <a:gd name="T120" fmla="*/ 143 w 419"/>
                <a:gd name="T121" fmla="*/ 45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9" h="311">
                  <a:moveTo>
                    <a:pt x="143" y="45"/>
                  </a:moveTo>
                  <a:lnTo>
                    <a:pt x="163" y="36"/>
                  </a:lnTo>
                  <a:lnTo>
                    <a:pt x="183" y="28"/>
                  </a:lnTo>
                  <a:lnTo>
                    <a:pt x="201" y="21"/>
                  </a:lnTo>
                  <a:lnTo>
                    <a:pt x="218" y="15"/>
                  </a:lnTo>
                  <a:lnTo>
                    <a:pt x="236" y="11"/>
                  </a:lnTo>
                  <a:lnTo>
                    <a:pt x="252" y="7"/>
                  </a:lnTo>
                  <a:lnTo>
                    <a:pt x="268" y="4"/>
                  </a:lnTo>
                  <a:lnTo>
                    <a:pt x="284" y="1"/>
                  </a:lnTo>
                  <a:lnTo>
                    <a:pt x="299" y="0"/>
                  </a:lnTo>
                  <a:lnTo>
                    <a:pt x="315" y="0"/>
                  </a:lnTo>
                  <a:lnTo>
                    <a:pt x="330" y="0"/>
                  </a:lnTo>
                  <a:lnTo>
                    <a:pt x="346" y="1"/>
                  </a:lnTo>
                  <a:lnTo>
                    <a:pt x="361" y="4"/>
                  </a:lnTo>
                  <a:lnTo>
                    <a:pt x="377" y="6"/>
                  </a:lnTo>
                  <a:lnTo>
                    <a:pt x="393" y="10"/>
                  </a:lnTo>
                  <a:lnTo>
                    <a:pt x="410" y="14"/>
                  </a:lnTo>
                  <a:lnTo>
                    <a:pt x="419" y="54"/>
                  </a:lnTo>
                  <a:lnTo>
                    <a:pt x="361" y="88"/>
                  </a:lnTo>
                  <a:lnTo>
                    <a:pt x="342" y="64"/>
                  </a:lnTo>
                  <a:lnTo>
                    <a:pt x="307" y="39"/>
                  </a:lnTo>
                  <a:lnTo>
                    <a:pt x="274" y="37"/>
                  </a:lnTo>
                  <a:lnTo>
                    <a:pt x="251" y="57"/>
                  </a:lnTo>
                  <a:lnTo>
                    <a:pt x="274" y="95"/>
                  </a:lnTo>
                  <a:lnTo>
                    <a:pt x="309" y="105"/>
                  </a:lnTo>
                  <a:lnTo>
                    <a:pt x="339" y="117"/>
                  </a:lnTo>
                  <a:lnTo>
                    <a:pt x="372" y="109"/>
                  </a:lnTo>
                  <a:lnTo>
                    <a:pt x="335" y="155"/>
                  </a:lnTo>
                  <a:lnTo>
                    <a:pt x="299" y="164"/>
                  </a:lnTo>
                  <a:lnTo>
                    <a:pt x="294" y="203"/>
                  </a:lnTo>
                  <a:lnTo>
                    <a:pt x="291" y="230"/>
                  </a:lnTo>
                  <a:lnTo>
                    <a:pt x="287" y="250"/>
                  </a:lnTo>
                  <a:lnTo>
                    <a:pt x="281" y="264"/>
                  </a:lnTo>
                  <a:lnTo>
                    <a:pt x="272" y="276"/>
                  </a:lnTo>
                  <a:lnTo>
                    <a:pt x="260" y="284"/>
                  </a:lnTo>
                  <a:lnTo>
                    <a:pt x="245" y="292"/>
                  </a:lnTo>
                  <a:lnTo>
                    <a:pt x="224" y="300"/>
                  </a:lnTo>
                  <a:lnTo>
                    <a:pt x="199" y="311"/>
                  </a:lnTo>
                  <a:lnTo>
                    <a:pt x="178" y="283"/>
                  </a:lnTo>
                  <a:lnTo>
                    <a:pt x="163" y="267"/>
                  </a:lnTo>
                  <a:lnTo>
                    <a:pt x="142" y="258"/>
                  </a:lnTo>
                  <a:lnTo>
                    <a:pt x="119" y="256"/>
                  </a:lnTo>
                  <a:lnTo>
                    <a:pt x="96" y="257"/>
                  </a:lnTo>
                  <a:lnTo>
                    <a:pt x="77" y="258"/>
                  </a:lnTo>
                  <a:lnTo>
                    <a:pt x="64" y="260"/>
                  </a:lnTo>
                  <a:lnTo>
                    <a:pt x="60" y="256"/>
                  </a:lnTo>
                  <a:lnTo>
                    <a:pt x="70" y="247"/>
                  </a:lnTo>
                  <a:lnTo>
                    <a:pt x="37" y="252"/>
                  </a:lnTo>
                  <a:lnTo>
                    <a:pt x="15" y="249"/>
                  </a:lnTo>
                  <a:lnTo>
                    <a:pt x="4" y="240"/>
                  </a:lnTo>
                  <a:lnTo>
                    <a:pt x="0" y="226"/>
                  </a:lnTo>
                  <a:lnTo>
                    <a:pt x="4" y="208"/>
                  </a:lnTo>
                  <a:lnTo>
                    <a:pt x="13" y="186"/>
                  </a:lnTo>
                  <a:lnTo>
                    <a:pt x="25" y="164"/>
                  </a:lnTo>
                  <a:lnTo>
                    <a:pt x="40" y="141"/>
                  </a:lnTo>
                  <a:lnTo>
                    <a:pt x="63" y="117"/>
                  </a:lnTo>
                  <a:lnTo>
                    <a:pt x="104" y="116"/>
                  </a:lnTo>
                  <a:lnTo>
                    <a:pt x="171" y="119"/>
                  </a:lnTo>
                  <a:lnTo>
                    <a:pt x="195" y="104"/>
                  </a:lnTo>
                  <a:lnTo>
                    <a:pt x="187" y="68"/>
                  </a:lnTo>
                  <a:lnTo>
                    <a:pt x="143" y="4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56"/>
            <p:cNvSpPr>
              <a:spLocks/>
            </p:cNvSpPr>
            <p:nvPr/>
          </p:nvSpPr>
          <p:spPr bwMode="auto">
            <a:xfrm>
              <a:off x="4926" y="2515"/>
              <a:ext cx="272" cy="175"/>
            </a:xfrm>
            <a:custGeom>
              <a:avLst/>
              <a:gdLst>
                <a:gd name="T0" fmla="*/ 204 w 542"/>
                <a:gd name="T1" fmla="*/ 294 h 351"/>
                <a:gd name="T2" fmla="*/ 161 w 542"/>
                <a:gd name="T3" fmla="*/ 265 h 351"/>
                <a:gd name="T4" fmla="*/ 124 w 542"/>
                <a:gd name="T5" fmla="*/ 235 h 351"/>
                <a:gd name="T6" fmla="*/ 92 w 542"/>
                <a:gd name="T7" fmla="*/ 205 h 351"/>
                <a:gd name="T8" fmla="*/ 65 w 542"/>
                <a:gd name="T9" fmla="*/ 174 h 351"/>
                <a:gd name="T10" fmla="*/ 43 w 542"/>
                <a:gd name="T11" fmla="*/ 141 h 351"/>
                <a:gd name="T12" fmla="*/ 24 w 542"/>
                <a:gd name="T13" fmla="*/ 105 h 351"/>
                <a:gd name="T14" fmla="*/ 8 w 542"/>
                <a:gd name="T15" fmla="*/ 66 h 351"/>
                <a:gd name="T16" fmla="*/ 36 w 542"/>
                <a:gd name="T17" fmla="*/ 6 h 351"/>
                <a:gd name="T18" fmla="*/ 103 w 542"/>
                <a:gd name="T19" fmla="*/ 82 h 351"/>
                <a:gd name="T20" fmla="*/ 124 w 542"/>
                <a:gd name="T21" fmla="*/ 174 h 351"/>
                <a:gd name="T22" fmla="*/ 186 w 542"/>
                <a:gd name="T23" fmla="*/ 134 h 351"/>
                <a:gd name="T24" fmla="*/ 161 w 542"/>
                <a:gd name="T25" fmla="*/ 46 h 351"/>
                <a:gd name="T26" fmla="*/ 206 w 542"/>
                <a:gd name="T27" fmla="*/ 22 h 351"/>
                <a:gd name="T28" fmla="*/ 287 w 542"/>
                <a:gd name="T29" fmla="*/ 31 h 351"/>
                <a:gd name="T30" fmla="*/ 318 w 542"/>
                <a:gd name="T31" fmla="*/ 14 h 351"/>
                <a:gd name="T32" fmla="*/ 343 w 542"/>
                <a:gd name="T33" fmla="*/ 5 h 351"/>
                <a:gd name="T34" fmla="*/ 363 w 542"/>
                <a:gd name="T35" fmla="*/ 0 h 351"/>
                <a:gd name="T36" fmla="*/ 381 w 542"/>
                <a:gd name="T37" fmla="*/ 3 h 351"/>
                <a:gd name="T38" fmla="*/ 398 w 542"/>
                <a:gd name="T39" fmla="*/ 10 h 351"/>
                <a:gd name="T40" fmla="*/ 419 w 542"/>
                <a:gd name="T41" fmla="*/ 21 h 351"/>
                <a:gd name="T42" fmla="*/ 443 w 542"/>
                <a:gd name="T43" fmla="*/ 36 h 351"/>
                <a:gd name="T44" fmla="*/ 474 w 542"/>
                <a:gd name="T45" fmla="*/ 56 h 351"/>
                <a:gd name="T46" fmla="*/ 453 w 542"/>
                <a:gd name="T47" fmla="*/ 126 h 351"/>
                <a:gd name="T48" fmla="*/ 473 w 542"/>
                <a:gd name="T49" fmla="*/ 181 h 351"/>
                <a:gd name="T50" fmla="*/ 507 w 542"/>
                <a:gd name="T51" fmla="*/ 225 h 351"/>
                <a:gd name="T52" fmla="*/ 516 w 542"/>
                <a:gd name="T53" fmla="*/ 243 h 351"/>
                <a:gd name="T54" fmla="*/ 517 w 542"/>
                <a:gd name="T55" fmla="*/ 257 h 351"/>
                <a:gd name="T56" fmla="*/ 538 w 542"/>
                <a:gd name="T57" fmla="*/ 285 h 351"/>
                <a:gd name="T58" fmla="*/ 542 w 542"/>
                <a:gd name="T59" fmla="*/ 308 h 351"/>
                <a:gd name="T60" fmla="*/ 536 w 542"/>
                <a:gd name="T61" fmla="*/ 324 h 351"/>
                <a:gd name="T62" fmla="*/ 517 w 542"/>
                <a:gd name="T63" fmla="*/ 336 h 351"/>
                <a:gd name="T64" fmla="*/ 491 w 542"/>
                <a:gd name="T65" fmla="*/ 344 h 351"/>
                <a:gd name="T66" fmla="*/ 459 w 542"/>
                <a:gd name="T67" fmla="*/ 348 h 351"/>
                <a:gd name="T68" fmla="*/ 425 w 542"/>
                <a:gd name="T69" fmla="*/ 351 h 351"/>
                <a:gd name="T70" fmla="*/ 365 w 542"/>
                <a:gd name="T71" fmla="*/ 344 h 351"/>
                <a:gd name="T72" fmla="*/ 288 w 542"/>
                <a:gd name="T73" fmla="*/ 225 h 351"/>
                <a:gd name="T74" fmla="*/ 221 w 542"/>
                <a:gd name="T75" fmla="*/ 246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2" h="351">
                  <a:moveTo>
                    <a:pt x="228" y="309"/>
                  </a:moveTo>
                  <a:lnTo>
                    <a:pt x="204" y="294"/>
                  </a:lnTo>
                  <a:lnTo>
                    <a:pt x="182" y="279"/>
                  </a:lnTo>
                  <a:lnTo>
                    <a:pt x="161" y="265"/>
                  </a:lnTo>
                  <a:lnTo>
                    <a:pt x="141" y="250"/>
                  </a:lnTo>
                  <a:lnTo>
                    <a:pt x="124" y="235"/>
                  </a:lnTo>
                  <a:lnTo>
                    <a:pt x="107" y="220"/>
                  </a:lnTo>
                  <a:lnTo>
                    <a:pt x="92" y="205"/>
                  </a:lnTo>
                  <a:lnTo>
                    <a:pt x="78" y="190"/>
                  </a:lnTo>
                  <a:lnTo>
                    <a:pt x="65" y="174"/>
                  </a:lnTo>
                  <a:lnTo>
                    <a:pt x="54" y="158"/>
                  </a:lnTo>
                  <a:lnTo>
                    <a:pt x="43" y="141"/>
                  </a:lnTo>
                  <a:lnTo>
                    <a:pt x="33" y="124"/>
                  </a:lnTo>
                  <a:lnTo>
                    <a:pt x="24" y="105"/>
                  </a:lnTo>
                  <a:lnTo>
                    <a:pt x="16" y="86"/>
                  </a:lnTo>
                  <a:lnTo>
                    <a:pt x="8" y="66"/>
                  </a:lnTo>
                  <a:lnTo>
                    <a:pt x="0" y="45"/>
                  </a:lnTo>
                  <a:lnTo>
                    <a:pt x="36" y="6"/>
                  </a:lnTo>
                  <a:lnTo>
                    <a:pt x="114" y="44"/>
                  </a:lnTo>
                  <a:lnTo>
                    <a:pt x="103" y="82"/>
                  </a:lnTo>
                  <a:lnTo>
                    <a:pt x="101" y="137"/>
                  </a:lnTo>
                  <a:lnTo>
                    <a:pt x="124" y="174"/>
                  </a:lnTo>
                  <a:lnTo>
                    <a:pt x="163" y="186"/>
                  </a:lnTo>
                  <a:lnTo>
                    <a:pt x="186" y="134"/>
                  </a:lnTo>
                  <a:lnTo>
                    <a:pt x="171" y="88"/>
                  </a:lnTo>
                  <a:lnTo>
                    <a:pt x="161" y="46"/>
                  </a:lnTo>
                  <a:lnTo>
                    <a:pt x="130" y="18"/>
                  </a:lnTo>
                  <a:lnTo>
                    <a:pt x="206" y="22"/>
                  </a:lnTo>
                  <a:lnTo>
                    <a:pt x="242" y="54"/>
                  </a:lnTo>
                  <a:lnTo>
                    <a:pt x="287" y="31"/>
                  </a:lnTo>
                  <a:lnTo>
                    <a:pt x="303" y="22"/>
                  </a:lnTo>
                  <a:lnTo>
                    <a:pt x="318" y="14"/>
                  </a:lnTo>
                  <a:lnTo>
                    <a:pt x="332" y="8"/>
                  </a:lnTo>
                  <a:lnTo>
                    <a:pt x="343" y="5"/>
                  </a:lnTo>
                  <a:lnTo>
                    <a:pt x="353" y="1"/>
                  </a:lnTo>
                  <a:lnTo>
                    <a:pt x="363" y="0"/>
                  </a:lnTo>
                  <a:lnTo>
                    <a:pt x="372" y="1"/>
                  </a:lnTo>
                  <a:lnTo>
                    <a:pt x="381" y="3"/>
                  </a:lnTo>
                  <a:lnTo>
                    <a:pt x="390" y="5"/>
                  </a:lnTo>
                  <a:lnTo>
                    <a:pt x="398" y="10"/>
                  </a:lnTo>
                  <a:lnTo>
                    <a:pt x="409" y="14"/>
                  </a:lnTo>
                  <a:lnTo>
                    <a:pt x="419" y="21"/>
                  </a:lnTo>
                  <a:lnTo>
                    <a:pt x="431" y="28"/>
                  </a:lnTo>
                  <a:lnTo>
                    <a:pt x="443" y="36"/>
                  </a:lnTo>
                  <a:lnTo>
                    <a:pt x="458" y="45"/>
                  </a:lnTo>
                  <a:lnTo>
                    <a:pt x="474" y="56"/>
                  </a:lnTo>
                  <a:lnTo>
                    <a:pt x="459" y="98"/>
                  </a:lnTo>
                  <a:lnTo>
                    <a:pt x="453" y="126"/>
                  </a:lnTo>
                  <a:lnTo>
                    <a:pt x="459" y="154"/>
                  </a:lnTo>
                  <a:lnTo>
                    <a:pt x="473" y="181"/>
                  </a:lnTo>
                  <a:lnTo>
                    <a:pt x="491" y="205"/>
                  </a:lnTo>
                  <a:lnTo>
                    <a:pt x="507" y="225"/>
                  </a:lnTo>
                  <a:lnTo>
                    <a:pt x="517" y="238"/>
                  </a:lnTo>
                  <a:lnTo>
                    <a:pt x="516" y="243"/>
                  </a:lnTo>
                  <a:lnTo>
                    <a:pt x="500" y="240"/>
                  </a:lnTo>
                  <a:lnTo>
                    <a:pt x="517" y="257"/>
                  </a:lnTo>
                  <a:lnTo>
                    <a:pt x="529" y="272"/>
                  </a:lnTo>
                  <a:lnTo>
                    <a:pt x="538" y="285"/>
                  </a:lnTo>
                  <a:lnTo>
                    <a:pt x="541" y="298"/>
                  </a:lnTo>
                  <a:lnTo>
                    <a:pt x="542" y="308"/>
                  </a:lnTo>
                  <a:lnTo>
                    <a:pt x="540" y="316"/>
                  </a:lnTo>
                  <a:lnTo>
                    <a:pt x="536" y="324"/>
                  </a:lnTo>
                  <a:lnTo>
                    <a:pt x="527" y="331"/>
                  </a:lnTo>
                  <a:lnTo>
                    <a:pt x="517" y="336"/>
                  </a:lnTo>
                  <a:lnTo>
                    <a:pt x="504" y="340"/>
                  </a:lnTo>
                  <a:lnTo>
                    <a:pt x="491" y="344"/>
                  </a:lnTo>
                  <a:lnTo>
                    <a:pt x="476" y="347"/>
                  </a:lnTo>
                  <a:lnTo>
                    <a:pt x="459" y="348"/>
                  </a:lnTo>
                  <a:lnTo>
                    <a:pt x="442" y="349"/>
                  </a:lnTo>
                  <a:lnTo>
                    <a:pt x="425" y="351"/>
                  </a:lnTo>
                  <a:lnTo>
                    <a:pt x="408" y="351"/>
                  </a:lnTo>
                  <a:lnTo>
                    <a:pt x="365" y="344"/>
                  </a:lnTo>
                  <a:lnTo>
                    <a:pt x="333" y="299"/>
                  </a:lnTo>
                  <a:lnTo>
                    <a:pt x="288" y="225"/>
                  </a:lnTo>
                  <a:lnTo>
                    <a:pt x="253" y="210"/>
                  </a:lnTo>
                  <a:lnTo>
                    <a:pt x="221" y="246"/>
                  </a:lnTo>
                  <a:lnTo>
                    <a:pt x="228" y="30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57"/>
            <p:cNvSpPr>
              <a:spLocks/>
            </p:cNvSpPr>
            <p:nvPr/>
          </p:nvSpPr>
          <p:spPr bwMode="auto">
            <a:xfrm>
              <a:off x="5178" y="2188"/>
              <a:ext cx="87" cy="90"/>
            </a:xfrm>
            <a:custGeom>
              <a:avLst/>
              <a:gdLst>
                <a:gd name="T0" fmla="*/ 32 w 174"/>
                <a:gd name="T1" fmla="*/ 138 h 180"/>
                <a:gd name="T2" fmla="*/ 83 w 174"/>
                <a:gd name="T3" fmla="*/ 120 h 180"/>
                <a:gd name="T4" fmla="*/ 92 w 174"/>
                <a:gd name="T5" fmla="*/ 64 h 180"/>
                <a:gd name="T6" fmla="*/ 69 w 174"/>
                <a:gd name="T7" fmla="*/ 32 h 180"/>
                <a:gd name="T8" fmla="*/ 92 w 174"/>
                <a:gd name="T9" fmla="*/ 0 h 180"/>
                <a:gd name="T10" fmla="*/ 120 w 174"/>
                <a:gd name="T11" fmla="*/ 14 h 180"/>
                <a:gd name="T12" fmla="*/ 123 w 174"/>
                <a:gd name="T13" fmla="*/ 51 h 180"/>
                <a:gd name="T14" fmla="*/ 151 w 174"/>
                <a:gd name="T15" fmla="*/ 55 h 180"/>
                <a:gd name="T16" fmla="*/ 174 w 174"/>
                <a:gd name="T17" fmla="*/ 97 h 180"/>
                <a:gd name="T18" fmla="*/ 170 w 174"/>
                <a:gd name="T19" fmla="*/ 143 h 180"/>
                <a:gd name="T20" fmla="*/ 142 w 174"/>
                <a:gd name="T21" fmla="*/ 157 h 180"/>
                <a:gd name="T22" fmla="*/ 97 w 174"/>
                <a:gd name="T23" fmla="*/ 161 h 180"/>
                <a:gd name="T24" fmla="*/ 69 w 174"/>
                <a:gd name="T25" fmla="*/ 180 h 180"/>
                <a:gd name="T26" fmla="*/ 28 w 174"/>
                <a:gd name="T27" fmla="*/ 180 h 180"/>
                <a:gd name="T28" fmla="*/ 0 w 174"/>
                <a:gd name="T29" fmla="*/ 152 h 180"/>
                <a:gd name="T30" fmla="*/ 32 w 174"/>
                <a:gd name="T31" fmla="*/ 138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80">
                  <a:moveTo>
                    <a:pt x="32" y="138"/>
                  </a:moveTo>
                  <a:lnTo>
                    <a:pt x="83" y="120"/>
                  </a:lnTo>
                  <a:lnTo>
                    <a:pt x="92" y="64"/>
                  </a:lnTo>
                  <a:lnTo>
                    <a:pt x="69" y="32"/>
                  </a:lnTo>
                  <a:lnTo>
                    <a:pt x="92" y="0"/>
                  </a:lnTo>
                  <a:lnTo>
                    <a:pt x="120" y="14"/>
                  </a:lnTo>
                  <a:lnTo>
                    <a:pt x="123" y="51"/>
                  </a:lnTo>
                  <a:lnTo>
                    <a:pt x="151" y="55"/>
                  </a:lnTo>
                  <a:lnTo>
                    <a:pt x="174" y="97"/>
                  </a:lnTo>
                  <a:lnTo>
                    <a:pt x="170" y="143"/>
                  </a:lnTo>
                  <a:lnTo>
                    <a:pt x="142" y="157"/>
                  </a:lnTo>
                  <a:lnTo>
                    <a:pt x="97" y="161"/>
                  </a:lnTo>
                  <a:lnTo>
                    <a:pt x="69" y="180"/>
                  </a:lnTo>
                  <a:lnTo>
                    <a:pt x="28" y="180"/>
                  </a:lnTo>
                  <a:lnTo>
                    <a:pt x="0" y="152"/>
                  </a:lnTo>
                  <a:lnTo>
                    <a:pt x="32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8"/>
            <p:cNvSpPr>
              <a:spLocks/>
            </p:cNvSpPr>
            <p:nvPr/>
          </p:nvSpPr>
          <p:spPr bwMode="auto">
            <a:xfrm>
              <a:off x="5456" y="2325"/>
              <a:ext cx="87" cy="89"/>
            </a:xfrm>
            <a:custGeom>
              <a:avLst/>
              <a:gdLst>
                <a:gd name="T0" fmla="*/ 31 w 173"/>
                <a:gd name="T1" fmla="*/ 138 h 179"/>
                <a:gd name="T2" fmla="*/ 82 w 173"/>
                <a:gd name="T3" fmla="*/ 120 h 179"/>
                <a:gd name="T4" fmla="*/ 91 w 173"/>
                <a:gd name="T5" fmla="*/ 65 h 179"/>
                <a:gd name="T6" fmla="*/ 68 w 173"/>
                <a:gd name="T7" fmla="*/ 32 h 179"/>
                <a:gd name="T8" fmla="*/ 91 w 173"/>
                <a:gd name="T9" fmla="*/ 0 h 179"/>
                <a:gd name="T10" fmla="*/ 119 w 173"/>
                <a:gd name="T11" fmla="*/ 14 h 179"/>
                <a:gd name="T12" fmla="*/ 123 w 173"/>
                <a:gd name="T13" fmla="*/ 51 h 179"/>
                <a:gd name="T14" fmla="*/ 151 w 173"/>
                <a:gd name="T15" fmla="*/ 56 h 179"/>
                <a:gd name="T16" fmla="*/ 173 w 173"/>
                <a:gd name="T17" fmla="*/ 97 h 179"/>
                <a:gd name="T18" fmla="*/ 168 w 173"/>
                <a:gd name="T19" fmla="*/ 143 h 179"/>
                <a:gd name="T20" fmla="*/ 142 w 173"/>
                <a:gd name="T21" fmla="*/ 156 h 179"/>
                <a:gd name="T22" fmla="*/ 96 w 173"/>
                <a:gd name="T23" fmla="*/ 160 h 179"/>
                <a:gd name="T24" fmla="*/ 68 w 173"/>
                <a:gd name="T25" fmla="*/ 179 h 179"/>
                <a:gd name="T26" fmla="*/ 26 w 173"/>
                <a:gd name="T27" fmla="*/ 179 h 179"/>
                <a:gd name="T28" fmla="*/ 0 w 173"/>
                <a:gd name="T29" fmla="*/ 152 h 179"/>
                <a:gd name="T30" fmla="*/ 31 w 173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3" h="179">
                  <a:moveTo>
                    <a:pt x="31" y="138"/>
                  </a:moveTo>
                  <a:lnTo>
                    <a:pt x="82" y="120"/>
                  </a:lnTo>
                  <a:lnTo>
                    <a:pt x="91" y="65"/>
                  </a:lnTo>
                  <a:lnTo>
                    <a:pt x="68" y="32"/>
                  </a:lnTo>
                  <a:lnTo>
                    <a:pt x="91" y="0"/>
                  </a:lnTo>
                  <a:lnTo>
                    <a:pt x="119" y="14"/>
                  </a:lnTo>
                  <a:lnTo>
                    <a:pt x="123" y="51"/>
                  </a:lnTo>
                  <a:lnTo>
                    <a:pt x="151" y="56"/>
                  </a:lnTo>
                  <a:lnTo>
                    <a:pt x="173" y="97"/>
                  </a:lnTo>
                  <a:lnTo>
                    <a:pt x="168" y="143"/>
                  </a:lnTo>
                  <a:lnTo>
                    <a:pt x="142" y="156"/>
                  </a:lnTo>
                  <a:lnTo>
                    <a:pt x="96" y="160"/>
                  </a:lnTo>
                  <a:lnTo>
                    <a:pt x="68" y="179"/>
                  </a:lnTo>
                  <a:lnTo>
                    <a:pt x="26" y="179"/>
                  </a:lnTo>
                  <a:lnTo>
                    <a:pt x="0" y="152"/>
                  </a:lnTo>
                  <a:lnTo>
                    <a:pt x="31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4" name="Freeform 59"/>
            <p:cNvSpPr>
              <a:spLocks/>
            </p:cNvSpPr>
            <p:nvPr/>
          </p:nvSpPr>
          <p:spPr bwMode="auto">
            <a:xfrm>
              <a:off x="4585" y="2092"/>
              <a:ext cx="87" cy="90"/>
            </a:xfrm>
            <a:custGeom>
              <a:avLst/>
              <a:gdLst>
                <a:gd name="T0" fmla="*/ 33 w 174"/>
                <a:gd name="T1" fmla="*/ 138 h 179"/>
                <a:gd name="T2" fmla="*/ 82 w 174"/>
                <a:gd name="T3" fmla="*/ 119 h 179"/>
                <a:gd name="T4" fmla="*/ 91 w 174"/>
                <a:gd name="T5" fmla="*/ 64 h 179"/>
                <a:gd name="T6" fmla="*/ 69 w 174"/>
                <a:gd name="T7" fmla="*/ 32 h 179"/>
                <a:gd name="T8" fmla="*/ 91 w 174"/>
                <a:gd name="T9" fmla="*/ 0 h 179"/>
                <a:gd name="T10" fmla="*/ 119 w 174"/>
                <a:gd name="T11" fmla="*/ 13 h 179"/>
                <a:gd name="T12" fmla="*/ 124 w 174"/>
                <a:gd name="T13" fmla="*/ 50 h 179"/>
                <a:gd name="T14" fmla="*/ 151 w 174"/>
                <a:gd name="T15" fmla="*/ 55 h 179"/>
                <a:gd name="T16" fmla="*/ 174 w 174"/>
                <a:gd name="T17" fmla="*/ 96 h 179"/>
                <a:gd name="T18" fmla="*/ 170 w 174"/>
                <a:gd name="T19" fmla="*/ 143 h 179"/>
                <a:gd name="T20" fmla="*/ 142 w 174"/>
                <a:gd name="T21" fmla="*/ 156 h 179"/>
                <a:gd name="T22" fmla="*/ 96 w 174"/>
                <a:gd name="T23" fmla="*/ 161 h 179"/>
                <a:gd name="T24" fmla="*/ 69 w 174"/>
                <a:gd name="T25" fmla="*/ 179 h 179"/>
                <a:gd name="T26" fmla="*/ 28 w 174"/>
                <a:gd name="T27" fmla="*/ 179 h 179"/>
                <a:gd name="T28" fmla="*/ 0 w 174"/>
                <a:gd name="T29" fmla="*/ 152 h 179"/>
                <a:gd name="T30" fmla="*/ 33 w 174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79">
                  <a:moveTo>
                    <a:pt x="33" y="138"/>
                  </a:moveTo>
                  <a:lnTo>
                    <a:pt x="82" y="119"/>
                  </a:lnTo>
                  <a:lnTo>
                    <a:pt x="91" y="64"/>
                  </a:lnTo>
                  <a:lnTo>
                    <a:pt x="69" y="32"/>
                  </a:lnTo>
                  <a:lnTo>
                    <a:pt x="91" y="0"/>
                  </a:lnTo>
                  <a:lnTo>
                    <a:pt x="119" y="13"/>
                  </a:lnTo>
                  <a:lnTo>
                    <a:pt x="124" y="50"/>
                  </a:lnTo>
                  <a:lnTo>
                    <a:pt x="151" y="55"/>
                  </a:lnTo>
                  <a:lnTo>
                    <a:pt x="174" y="96"/>
                  </a:lnTo>
                  <a:lnTo>
                    <a:pt x="170" y="143"/>
                  </a:lnTo>
                  <a:lnTo>
                    <a:pt x="142" y="156"/>
                  </a:lnTo>
                  <a:lnTo>
                    <a:pt x="96" y="161"/>
                  </a:lnTo>
                  <a:lnTo>
                    <a:pt x="69" y="179"/>
                  </a:lnTo>
                  <a:lnTo>
                    <a:pt x="28" y="179"/>
                  </a:lnTo>
                  <a:lnTo>
                    <a:pt x="0" y="152"/>
                  </a:lnTo>
                  <a:lnTo>
                    <a:pt x="33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5" name="Freeform 60"/>
            <p:cNvSpPr>
              <a:spLocks/>
            </p:cNvSpPr>
            <p:nvPr/>
          </p:nvSpPr>
          <p:spPr bwMode="auto">
            <a:xfrm>
              <a:off x="4868" y="2197"/>
              <a:ext cx="72" cy="94"/>
            </a:xfrm>
            <a:custGeom>
              <a:avLst/>
              <a:gdLst>
                <a:gd name="T0" fmla="*/ 23 w 143"/>
                <a:gd name="T1" fmla="*/ 151 h 189"/>
                <a:gd name="T2" fmla="*/ 57 w 143"/>
                <a:gd name="T3" fmla="*/ 110 h 189"/>
                <a:gd name="T4" fmla="*/ 36 w 143"/>
                <a:gd name="T5" fmla="*/ 58 h 189"/>
                <a:gd name="T6" fmla="*/ 0 w 143"/>
                <a:gd name="T7" fmla="*/ 42 h 189"/>
                <a:gd name="T8" fmla="*/ 2 w 143"/>
                <a:gd name="T9" fmla="*/ 3 h 189"/>
                <a:gd name="T10" fmla="*/ 32 w 143"/>
                <a:gd name="T11" fmla="*/ 0 h 189"/>
                <a:gd name="T12" fmla="*/ 55 w 143"/>
                <a:gd name="T13" fmla="*/ 29 h 189"/>
                <a:gd name="T14" fmla="*/ 82 w 143"/>
                <a:gd name="T15" fmla="*/ 19 h 189"/>
                <a:gd name="T16" fmla="*/ 123 w 143"/>
                <a:gd name="T17" fmla="*/ 42 h 189"/>
                <a:gd name="T18" fmla="*/ 143 w 143"/>
                <a:gd name="T19" fmla="*/ 84 h 189"/>
                <a:gd name="T20" fmla="*/ 127 w 143"/>
                <a:gd name="T21" fmla="*/ 110 h 189"/>
                <a:gd name="T22" fmla="*/ 90 w 143"/>
                <a:gd name="T23" fmla="*/ 137 h 189"/>
                <a:gd name="T24" fmla="*/ 76 w 143"/>
                <a:gd name="T25" fmla="*/ 167 h 189"/>
                <a:gd name="T26" fmla="*/ 42 w 143"/>
                <a:gd name="T27" fmla="*/ 189 h 189"/>
                <a:gd name="T28" fmla="*/ 4 w 143"/>
                <a:gd name="T29" fmla="*/ 180 h 189"/>
                <a:gd name="T30" fmla="*/ 23 w 143"/>
                <a:gd name="T31" fmla="*/ 151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89">
                  <a:moveTo>
                    <a:pt x="23" y="151"/>
                  </a:moveTo>
                  <a:lnTo>
                    <a:pt x="57" y="110"/>
                  </a:lnTo>
                  <a:lnTo>
                    <a:pt x="36" y="58"/>
                  </a:lnTo>
                  <a:lnTo>
                    <a:pt x="0" y="42"/>
                  </a:lnTo>
                  <a:lnTo>
                    <a:pt x="2" y="3"/>
                  </a:lnTo>
                  <a:lnTo>
                    <a:pt x="32" y="0"/>
                  </a:lnTo>
                  <a:lnTo>
                    <a:pt x="55" y="29"/>
                  </a:lnTo>
                  <a:lnTo>
                    <a:pt x="82" y="19"/>
                  </a:lnTo>
                  <a:lnTo>
                    <a:pt x="123" y="42"/>
                  </a:lnTo>
                  <a:lnTo>
                    <a:pt x="143" y="84"/>
                  </a:lnTo>
                  <a:lnTo>
                    <a:pt x="127" y="110"/>
                  </a:lnTo>
                  <a:lnTo>
                    <a:pt x="90" y="137"/>
                  </a:lnTo>
                  <a:lnTo>
                    <a:pt x="76" y="167"/>
                  </a:lnTo>
                  <a:lnTo>
                    <a:pt x="42" y="189"/>
                  </a:lnTo>
                  <a:lnTo>
                    <a:pt x="4" y="180"/>
                  </a:lnTo>
                  <a:lnTo>
                    <a:pt x="23" y="15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8" name="Freeform 61"/>
            <p:cNvSpPr>
              <a:spLocks/>
            </p:cNvSpPr>
            <p:nvPr/>
          </p:nvSpPr>
          <p:spPr bwMode="auto">
            <a:xfrm>
              <a:off x="4782" y="2492"/>
              <a:ext cx="81" cy="94"/>
            </a:xfrm>
            <a:custGeom>
              <a:avLst/>
              <a:gdLst>
                <a:gd name="T0" fmla="*/ 28 w 163"/>
                <a:gd name="T1" fmla="*/ 149 h 189"/>
                <a:gd name="T2" fmla="*/ 73 w 163"/>
                <a:gd name="T3" fmla="*/ 119 h 189"/>
                <a:gd name="T4" fmla="*/ 68 w 163"/>
                <a:gd name="T5" fmla="*/ 62 h 189"/>
                <a:gd name="T6" fmla="*/ 38 w 163"/>
                <a:gd name="T7" fmla="*/ 37 h 189"/>
                <a:gd name="T8" fmla="*/ 53 w 163"/>
                <a:gd name="T9" fmla="*/ 0 h 189"/>
                <a:gd name="T10" fmla="*/ 83 w 163"/>
                <a:gd name="T11" fmla="*/ 7 h 189"/>
                <a:gd name="T12" fmla="*/ 96 w 163"/>
                <a:gd name="T13" fmla="*/ 42 h 189"/>
                <a:gd name="T14" fmla="*/ 125 w 163"/>
                <a:gd name="T15" fmla="*/ 41 h 189"/>
                <a:gd name="T16" fmla="*/ 156 w 163"/>
                <a:gd name="T17" fmla="*/ 75 h 189"/>
                <a:gd name="T18" fmla="*/ 163 w 163"/>
                <a:gd name="T19" fmla="*/ 121 h 189"/>
                <a:gd name="T20" fmla="*/ 139 w 163"/>
                <a:gd name="T21" fmla="*/ 141 h 189"/>
                <a:gd name="T22" fmla="*/ 96 w 163"/>
                <a:gd name="T23" fmla="*/ 156 h 189"/>
                <a:gd name="T24" fmla="*/ 73 w 163"/>
                <a:gd name="T25" fmla="*/ 180 h 189"/>
                <a:gd name="T26" fmla="*/ 33 w 163"/>
                <a:gd name="T27" fmla="*/ 189 h 189"/>
                <a:gd name="T28" fmla="*/ 0 w 163"/>
                <a:gd name="T29" fmla="*/ 170 h 189"/>
                <a:gd name="T30" fmla="*/ 28 w 163"/>
                <a:gd name="T31" fmla="*/ 14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3" h="189">
                  <a:moveTo>
                    <a:pt x="28" y="149"/>
                  </a:moveTo>
                  <a:lnTo>
                    <a:pt x="73" y="119"/>
                  </a:lnTo>
                  <a:lnTo>
                    <a:pt x="68" y="62"/>
                  </a:lnTo>
                  <a:lnTo>
                    <a:pt x="38" y="37"/>
                  </a:lnTo>
                  <a:lnTo>
                    <a:pt x="53" y="0"/>
                  </a:lnTo>
                  <a:lnTo>
                    <a:pt x="83" y="7"/>
                  </a:lnTo>
                  <a:lnTo>
                    <a:pt x="96" y="42"/>
                  </a:lnTo>
                  <a:lnTo>
                    <a:pt x="125" y="41"/>
                  </a:lnTo>
                  <a:lnTo>
                    <a:pt x="156" y="75"/>
                  </a:lnTo>
                  <a:lnTo>
                    <a:pt x="163" y="121"/>
                  </a:lnTo>
                  <a:lnTo>
                    <a:pt x="139" y="141"/>
                  </a:lnTo>
                  <a:lnTo>
                    <a:pt x="96" y="156"/>
                  </a:lnTo>
                  <a:lnTo>
                    <a:pt x="73" y="180"/>
                  </a:lnTo>
                  <a:lnTo>
                    <a:pt x="33" y="189"/>
                  </a:lnTo>
                  <a:lnTo>
                    <a:pt x="0" y="170"/>
                  </a:lnTo>
                  <a:lnTo>
                    <a:pt x="28" y="14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9" name="Freeform 62"/>
            <p:cNvSpPr>
              <a:spLocks/>
            </p:cNvSpPr>
            <p:nvPr/>
          </p:nvSpPr>
          <p:spPr bwMode="auto">
            <a:xfrm>
              <a:off x="4981" y="2393"/>
              <a:ext cx="118" cy="103"/>
            </a:xfrm>
            <a:custGeom>
              <a:avLst/>
              <a:gdLst>
                <a:gd name="T0" fmla="*/ 193 w 235"/>
                <a:gd name="T1" fmla="*/ 126 h 206"/>
                <a:gd name="T2" fmla="*/ 128 w 235"/>
                <a:gd name="T3" fmla="*/ 99 h 206"/>
                <a:gd name="T4" fmla="*/ 70 w 235"/>
                <a:gd name="T5" fmla="*/ 144 h 206"/>
                <a:gd name="T6" fmla="*/ 65 w 235"/>
                <a:gd name="T7" fmla="*/ 195 h 206"/>
                <a:gd name="T8" fmla="*/ 14 w 235"/>
                <a:gd name="T9" fmla="*/ 206 h 206"/>
                <a:gd name="T10" fmla="*/ 0 w 235"/>
                <a:gd name="T11" fmla="*/ 168 h 206"/>
                <a:gd name="T12" fmla="*/ 28 w 235"/>
                <a:gd name="T13" fmla="*/ 129 h 206"/>
                <a:gd name="T14" fmla="*/ 5 w 235"/>
                <a:gd name="T15" fmla="*/ 100 h 206"/>
                <a:gd name="T16" fmla="*/ 20 w 235"/>
                <a:gd name="T17" fmla="*/ 41 h 206"/>
                <a:gd name="T18" fmla="*/ 65 w 235"/>
                <a:gd name="T19" fmla="*/ 0 h 206"/>
                <a:gd name="T20" fmla="*/ 103 w 235"/>
                <a:gd name="T21" fmla="*/ 12 h 206"/>
                <a:gd name="T22" fmla="*/ 151 w 235"/>
                <a:gd name="T23" fmla="*/ 47 h 206"/>
                <a:gd name="T24" fmla="*/ 194 w 235"/>
                <a:gd name="T25" fmla="*/ 53 h 206"/>
                <a:gd name="T26" fmla="*/ 233 w 235"/>
                <a:gd name="T27" fmla="*/ 89 h 206"/>
                <a:gd name="T28" fmla="*/ 235 w 235"/>
                <a:gd name="T29" fmla="*/ 140 h 206"/>
                <a:gd name="T30" fmla="*/ 193 w 235"/>
                <a:gd name="T31" fmla="*/ 12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5" h="206">
                  <a:moveTo>
                    <a:pt x="193" y="126"/>
                  </a:moveTo>
                  <a:lnTo>
                    <a:pt x="128" y="99"/>
                  </a:lnTo>
                  <a:lnTo>
                    <a:pt x="70" y="144"/>
                  </a:lnTo>
                  <a:lnTo>
                    <a:pt x="65" y="195"/>
                  </a:lnTo>
                  <a:lnTo>
                    <a:pt x="14" y="206"/>
                  </a:lnTo>
                  <a:lnTo>
                    <a:pt x="0" y="168"/>
                  </a:lnTo>
                  <a:lnTo>
                    <a:pt x="28" y="129"/>
                  </a:lnTo>
                  <a:lnTo>
                    <a:pt x="5" y="100"/>
                  </a:lnTo>
                  <a:lnTo>
                    <a:pt x="20" y="41"/>
                  </a:lnTo>
                  <a:lnTo>
                    <a:pt x="65" y="0"/>
                  </a:lnTo>
                  <a:lnTo>
                    <a:pt x="103" y="12"/>
                  </a:lnTo>
                  <a:lnTo>
                    <a:pt x="151" y="47"/>
                  </a:lnTo>
                  <a:lnTo>
                    <a:pt x="194" y="53"/>
                  </a:lnTo>
                  <a:lnTo>
                    <a:pt x="233" y="89"/>
                  </a:lnTo>
                  <a:lnTo>
                    <a:pt x="235" y="140"/>
                  </a:lnTo>
                  <a:lnTo>
                    <a:pt x="193" y="12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0" name="Freeform 63"/>
            <p:cNvSpPr>
              <a:spLocks/>
            </p:cNvSpPr>
            <p:nvPr/>
          </p:nvSpPr>
          <p:spPr bwMode="auto">
            <a:xfrm>
              <a:off x="5059" y="2259"/>
              <a:ext cx="50" cy="19"/>
            </a:xfrm>
            <a:custGeom>
              <a:avLst/>
              <a:gdLst>
                <a:gd name="T0" fmla="*/ 18 w 100"/>
                <a:gd name="T1" fmla="*/ 0 h 37"/>
                <a:gd name="T2" fmla="*/ 54 w 100"/>
                <a:gd name="T3" fmla="*/ 0 h 37"/>
                <a:gd name="T4" fmla="*/ 100 w 100"/>
                <a:gd name="T5" fmla="*/ 9 h 37"/>
                <a:gd name="T6" fmla="*/ 81 w 100"/>
                <a:gd name="T7" fmla="*/ 37 h 37"/>
                <a:gd name="T8" fmla="*/ 58 w 100"/>
                <a:gd name="T9" fmla="*/ 37 h 37"/>
                <a:gd name="T10" fmla="*/ 0 w 100"/>
                <a:gd name="T11" fmla="*/ 18 h 37"/>
                <a:gd name="T12" fmla="*/ 18 w 100"/>
                <a:gd name="T1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7">
                  <a:moveTo>
                    <a:pt x="18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1" y="37"/>
                  </a:lnTo>
                  <a:lnTo>
                    <a:pt x="58" y="37"/>
                  </a:lnTo>
                  <a:lnTo>
                    <a:pt x="0" y="18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2" name="Freeform 64"/>
            <p:cNvSpPr>
              <a:spLocks/>
            </p:cNvSpPr>
            <p:nvPr/>
          </p:nvSpPr>
          <p:spPr bwMode="auto">
            <a:xfrm>
              <a:off x="5337" y="2397"/>
              <a:ext cx="50" cy="17"/>
            </a:xfrm>
            <a:custGeom>
              <a:avLst/>
              <a:gdLst>
                <a:gd name="T0" fmla="*/ 19 w 101"/>
                <a:gd name="T1" fmla="*/ 0 h 36"/>
                <a:gd name="T2" fmla="*/ 56 w 101"/>
                <a:gd name="T3" fmla="*/ 0 h 36"/>
                <a:gd name="T4" fmla="*/ 101 w 101"/>
                <a:gd name="T5" fmla="*/ 9 h 36"/>
                <a:gd name="T6" fmla="*/ 83 w 101"/>
                <a:gd name="T7" fmla="*/ 36 h 36"/>
                <a:gd name="T8" fmla="*/ 60 w 101"/>
                <a:gd name="T9" fmla="*/ 36 h 36"/>
                <a:gd name="T10" fmla="*/ 0 w 101"/>
                <a:gd name="T11" fmla="*/ 17 h 36"/>
                <a:gd name="T12" fmla="*/ 19 w 101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36">
                  <a:moveTo>
                    <a:pt x="19" y="0"/>
                  </a:moveTo>
                  <a:lnTo>
                    <a:pt x="56" y="0"/>
                  </a:lnTo>
                  <a:lnTo>
                    <a:pt x="101" y="9"/>
                  </a:lnTo>
                  <a:lnTo>
                    <a:pt x="83" y="36"/>
                  </a:lnTo>
                  <a:lnTo>
                    <a:pt x="60" y="36"/>
                  </a:lnTo>
                  <a:lnTo>
                    <a:pt x="0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4" name="Freeform 65"/>
            <p:cNvSpPr>
              <a:spLocks/>
            </p:cNvSpPr>
            <p:nvPr/>
          </p:nvSpPr>
          <p:spPr bwMode="auto">
            <a:xfrm>
              <a:off x="4466" y="2164"/>
              <a:ext cx="51" cy="18"/>
            </a:xfrm>
            <a:custGeom>
              <a:avLst/>
              <a:gdLst>
                <a:gd name="T0" fmla="*/ 17 w 100"/>
                <a:gd name="T1" fmla="*/ 0 h 36"/>
                <a:gd name="T2" fmla="*/ 54 w 100"/>
                <a:gd name="T3" fmla="*/ 0 h 36"/>
                <a:gd name="T4" fmla="*/ 100 w 100"/>
                <a:gd name="T5" fmla="*/ 9 h 36"/>
                <a:gd name="T6" fmla="*/ 82 w 100"/>
                <a:gd name="T7" fmla="*/ 36 h 36"/>
                <a:gd name="T8" fmla="*/ 59 w 100"/>
                <a:gd name="T9" fmla="*/ 36 h 36"/>
                <a:gd name="T10" fmla="*/ 0 w 100"/>
                <a:gd name="T11" fmla="*/ 18 h 36"/>
                <a:gd name="T12" fmla="*/ 17 w 100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6">
                  <a:moveTo>
                    <a:pt x="17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2" y="36"/>
                  </a:lnTo>
                  <a:lnTo>
                    <a:pt x="59" y="36"/>
                  </a:lnTo>
                  <a:lnTo>
                    <a:pt x="0" y="1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5" name="Freeform 66"/>
            <p:cNvSpPr>
              <a:spLocks/>
            </p:cNvSpPr>
            <p:nvPr/>
          </p:nvSpPr>
          <p:spPr bwMode="auto">
            <a:xfrm>
              <a:off x="4771" y="2322"/>
              <a:ext cx="41" cy="31"/>
            </a:xfrm>
            <a:custGeom>
              <a:avLst/>
              <a:gdLst>
                <a:gd name="T0" fmla="*/ 6 w 82"/>
                <a:gd name="T1" fmla="*/ 36 h 62"/>
                <a:gd name="T2" fmla="*/ 37 w 82"/>
                <a:gd name="T3" fmla="*/ 17 h 62"/>
                <a:gd name="T4" fmla="*/ 82 w 82"/>
                <a:gd name="T5" fmla="*/ 0 h 62"/>
                <a:gd name="T6" fmla="*/ 80 w 82"/>
                <a:gd name="T7" fmla="*/ 34 h 62"/>
                <a:gd name="T8" fmla="*/ 60 w 82"/>
                <a:gd name="T9" fmla="*/ 45 h 62"/>
                <a:gd name="T10" fmla="*/ 0 w 82"/>
                <a:gd name="T11" fmla="*/ 62 h 62"/>
                <a:gd name="T12" fmla="*/ 6 w 82"/>
                <a:gd name="T13" fmla="*/ 3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62">
                  <a:moveTo>
                    <a:pt x="6" y="36"/>
                  </a:moveTo>
                  <a:lnTo>
                    <a:pt x="37" y="17"/>
                  </a:lnTo>
                  <a:lnTo>
                    <a:pt x="82" y="0"/>
                  </a:lnTo>
                  <a:lnTo>
                    <a:pt x="80" y="34"/>
                  </a:lnTo>
                  <a:lnTo>
                    <a:pt x="60" y="45"/>
                  </a:lnTo>
                  <a:lnTo>
                    <a:pt x="0" y="62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6" name="Freeform 67"/>
            <p:cNvSpPr>
              <a:spLocks/>
            </p:cNvSpPr>
            <p:nvPr/>
          </p:nvSpPr>
          <p:spPr bwMode="auto">
            <a:xfrm>
              <a:off x="4668" y="2592"/>
              <a:ext cx="47" cy="18"/>
            </a:xfrm>
            <a:custGeom>
              <a:avLst/>
              <a:gdLst>
                <a:gd name="T0" fmla="*/ 13 w 96"/>
                <a:gd name="T1" fmla="*/ 10 h 37"/>
                <a:gd name="T2" fmla="*/ 48 w 96"/>
                <a:gd name="T3" fmla="*/ 2 h 37"/>
                <a:gd name="T4" fmla="*/ 96 w 96"/>
                <a:gd name="T5" fmla="*/ 0 h 37"/>
                <a:gd name="T6" fmla="*/ 84 w 96"/>
                <a:gd name="T7" fmla="*/ 31 h 37"/>
                <a:gd name="T8" fmla="*/ 62 w 96"/>
                <a:gd name="T9" fmla="*/ 37 h 37"/>
                <a:gd name="T10" fmla="*/ 0 w 96"/>
                <a:gd name="T11" fmla="*/ 33 h 37"/>
                <a:gd name="T12" fmla="*/ 13 w 96"/>
                <a:gd name="T13" fmla="*/ 1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37">
                  <a:moveTo>
                    <a:pt x="13" y="10"/>
                  </a:moveTo>
                  <a:lnTo>
                    <a:pt x="48" y="2"/>
                  </a:lnTo>
                  <a:lnTo>
                    <a:pt x="96" y="0"/>
                  </a:lnTo>
                  <a:lnTo>
                    <a:pt x="84" y="31"/>
                  </a:lnTo>
                  <a:lnTo>
                    <a:pt x="62" y="37"/>
                  </a:lnTo>
                  <a:lnTo>
                    <a:pt x="0" y="33"/>
                  </a:lnTo>
                  <a:lnTo>
                    <a:pt x="13" y="1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7" name="Freeform 68"/>
            <p:cNvSpPr>
              <a:spLocks/>
            </p:cNvSpPr>
            <p:nvPr/>
          </p:nvSpPr>
          <p:spPr bwMode="auto">
            <a:xfrm>
              <a:off x="5165" y="2518"/>
              <a:ext cx="52" cy="46"/>
            </a:xfrm>
            <a:custGeom>
              <a:avLst/>
              <a:gdLst>
                <a:gd name="T0" fmla="*/ 71 w 105"/>
                <a:gd name="T1" fmla="*/ 92 h 92"/>
                <a:gd name="T2" fmla="*/ 35 w 105"/>
                <a:gd name="T3" fmla="*/ 60 h 92"/>
                <a:gd name="T4" fmla="*/ 0 w 105"/>
                <a:gd name="T5" fmla="*/ 12 h 92"/>
                <a:gd name="T6" fmla="*/ 41 w 105"/>
                <a:gd name="T7" fmla="*/ 0 h 92"/>
                <a:gd name="T8" fmla="*/ 63 w 105"/>
                <a:gd name="T9" fmla="*/ 21 h 92"/>
                <a:gd name="T10" fmla="*/ 105 w 105"/>
                <a:gd name="T11" fmla="*/ 90 h 92"/>
                <a:gd name="T12" fmla="*/ 71 w 105"/>
                <a:gd name="T13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5" h="92">
                  <a:moveTo>
                    <a:pt x="71" y="92"/>
                  </a:moveTo>
                  <a:lnTo>
                    <a:pt x="35" y="60"/>
                  </a:lnTo>
                  <a:lnTo>
                    <a:pt x="0" y="12"/>
                  </a:lnTo>
                  <a:lnTo>
                    <a:pt x="41" y="0"/>
                  </a:lnTo>
                  <a:lnTo>
                    <a:pt x="63" y="21"/>
                  </a:lnTo>
                  <a:lnTo>
                    <a:pt x="105" y="90"/>
                  </a:lnTo>
                  <a:lnTo>
                    <a:pt x="71" y="9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69"/>
            <p:cNvSpPr>
              <a:spLocks/>
            </p:cNvSpPr>
            <p:nvPr/>
          </p:nvSpPr>
          <p:spPr bwMode="auto">
            <a:xfrm>
              <a:off x="5050" y="2153"/>
              <a:ext cx="80" cy="30"/>
            </a:xfrm>
            <a:custGeom>
              <a:avLst/>
              <a:gdLst>
                <a:gd name="T0" fmla="*/ 0 w 160"/>
                <a:gd name="T1" fmla="*/ 27 h 60"/>
                <a:gd name="T2" fmla="*/ 32 w 160"/>
                <a:gd name="T3" fmla="*/ 0 h 60"/>
                <a:gd name="T4" fmla="*/ 68 w 160"/>
                <a:gd name="T5" fmla="*/ 0 h 60"/>
                <a:gd name="T6" fmla="*/ 100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1 w 160"/>
                <a:gd name="T15" fmla="*/ 60 h 60"/>
                <a:gd name="T16" fmla="*/ 60 w 160"/>
                <a:gd name="T17" fmla="*/ 37 h 60"/>
                <a:gd name="T18" fmla="*/ 0 w 160"/>
                <a:gd name="T19" fmla="*/ 27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0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1" y="60"/>
                  </a:lnTo>
                  <a:lnTo>
                    <a:pt x="60" y="37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70"/>
            <p:cNvSpPr>
              <a:spLocks/>
            </p:cNvSpPr>
            <p:nvPr/>
          </p:nvSpPr>
          <p:spPr bwMode="auto">
            <a:xfrm>
              <a:off x="5328" y="2291"/>
              <a:ext cx="80" cy="29"/>
            </a:xfrm>
            <a:custGeom>
              <a:avLst/>
              <a:gdLst>
                <a:gd name="T0" fmla="*/ 0 w 160"/>
                <a:gd name="T1" fmla="*/ 28 h 60"/>
                <a:gd name="T2" fmla="*/ 32 w 160"/>
                <a:gd name="T3" fmla="*/ 0 h 60"/>
                <a:gd name="T4" fmla="*/ 69 w 160"/>
                <a:gd name="T5" fmla="*/ 0 h 60"/>
                <a:gd name="T6" fmla="*/ 101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2 w 160"/>
                <a:gd name="T15" fmla="*/ 60 h 60"/>
                <a:gd name="T16" fmla="*/ 60 w 160"/>
                <a:gd name="T17" fmla="*/ 37 h 60"/>
                <a:gd name="T18" fmla="*/ 0 w 160"/>
                <a:gd name="T19" fmla="*/ 2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8"/>
                  </a:moveTo>
                  <a:lnTo>
                    <a:pt x="32" y="0"/>
                  </a:lnTo>
                  <a:lnTo>
                    <a:pt x="69" y="0"/>
                  </a:lnTo>
                  <a:lnTo>
                    <a:pt x="101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2" y="60"/>
                  </a:lnTo>
                  <a:lnTo>
                    <a:pt x="60" y="37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71"/>
            <p:cNvSpPr>
              <a:spLocks/>
            </p:cNvSpPr>
            <p:nvPr/>
          </p:nvSpPr>
          <p:spPr bwMode="auto">
            <a:xfrm>
              <a:off x="4457" y="2058"/>
              <a:ext cx="80" cy="30"/>
            </a:xfrm>
            <a:custGeom>
              <a:avLst/>
              <a:gdLst>
                <a:gd name="T0" fmla="*/ 0 w 161"/>
                <a:gd name="T1" fmla="*/ 27 h 59"/>
                <a:gd name="T2" fmla="*/ 32 w 161"/>
                <a:gd name="T3" fmla="*/ 0 h 59"/>
                <a:gd name="T4" fmla="*/ 68 w 161"/>
                <a:gd name="T5" fmla="*/ 0 h 59"/>
                <a:gd name="T6" fmla="*/ 101 w 161"/>
                <a:gd name="T7" fmla="*/ 23 h 59"/>
                <a:gd name="T8" fmla="*/ 138 w 161"/>
                <a:gd name="T9" fmla="*/ 23 h 59"/>
                <a:gd name="T10" fmla="*/ 161 w 161"/>
                <a:gd name="T11" fmla="*/ 46 h 59"/>
                <a:gd name="T12" fmla="*/ 138 w 161"/>
                <a:gd name="T13" fmla="*/ 59 h 59"/>
                <a:gd name="T14" fmla="*/ 91 w 161"/>
                <a:gd name="T15" fmla="*/ 59 h 59"/>
                <a:gd name="T16" fmla="*/ 59 w 161"/>
                <a:gd name="T17" fmla="*/ 36 h 59"/>
                <a:gd name="T18" fmla="*/ 0 w 161"/>
                <a:gd name="T19" fmla="*/ 2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9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1" y="23"/>
                  </a:lnTo>
                  <a:lnTo>
                    <a:pt x="138" y="23"/>
                  </a:lnTo>
                  <a:lnTo>
                    <a:pt x="161" y="46"/>
                  </a:lnTo>
                  <a:lnTo>
                    <a:pt x="138" y="59"/>
                  </a:lnTo>
                  <a:lnTo>
                    <a:pt x="91" y="59"/>
                  </a:lnTo>
                  <a:lnTo>
                    <a:pt x="59" y="36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72"/>
            <p:cNvSpPr>
              <a:spLocks/>
            </p:cNvSpPr>
            <p:nvPr/>
          </p:nvSpPr>
          <p:spPr bwMode="auto">
            <a:xfrm>
              <a:off x="4710" y="2233"/>
              <a:ext cx="73" cy="38"/>
            </a:xfrm>
            <a:custGeom>
              <a:avLst/>
              <a:gdLst>
                <a:gd name="T0" fmla="*/ 0 w 147"/>
                <a:gd name="T1" fmla="*/ 76 h 76"/>
                <a:gd name="T2" fmla="*/ 13 w 147"/>
                <a:gd name="T3" fmla="*/ 36 h 76"/>
                <a:gd name="T4" fmla="*/ 44 w 147"/>
                <a:gd name="T5" fmla="*/ 16 h 76"/>
                <a:gd name="T6" fmla="*/ 83 w 147"/>
                <a:gd name="T7" fmla="*/ 19 h 76"/>
                <a:gd name="T8" fmla="*/ 114 w 147"/>
                <a:gd name="T9" fmla="*/ 0 h 76"/>
                <a:gd name="T10" fmla="*/ 147 w 147"/>
                <a:gd name="T11" fmla="*/ 8 h 76"/>
                <a:gd name="T12" fmla="*/ 134 w 147"/>
                <a:gd name="T13" fmla="*/ 32 h 76"/>
                <a:gd name="T14" fmla="*/ 95 w 147"/>
                <a:gd name="T15" fmla="*/ 55 h 76"/>
                <a:gd name="T16" fmla="*/ 56 w 147"/>
                <a:gd name="T17" fmla="*/ 53 h 76"/>
                <a:gd name="T18" fmla="*/ 0 w 147"/>
                <a:gd name="T19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7" h="76">
                  <a:moveTo>
                    <a:pt x="0" y="76"/>
                  </a:moveTo>
                  <a:lnTo>
                    <a:pt x="13" y="36"/>
                  </a:lnTo>
                  <a:lnTo>
                    <a:pt x="44" y="16"/>
                  </a:lnTo>
                  <a:lnTo>
                    <a:pt x="83" y="19"/>
                  </a:lnTo>
                  <a:lnTo>
                    <a:pt x="114" y="0"/>
                  </a:lnTo>
                  <a:lnTo>
                    <a:pt x="147" y="8"/>
                  </a:lnTo>
                  <a:lnTo>
                    <a:pt x="134" y="32"/>
                  </a:lnTo>
                  <a:lnTo>
                    <a:pt x="95" y="55"/>
                  </a:lnTo>
                  <a:lnTo>
                    <a:pt x="56" y="53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73"/>
            <p:cNvSpPr>
              <a:spLocks/>
            </p:cNvSpPr>
            <p:nvPr/>
          </p:nvSpPr>
          <p:spPr bwMode="auto">
            <a:xfrm>
              <a:off x="4635" y="2490"/>
              <a:ext cx="80" cy="27"/>
            </a:xfrm>
            <a:custGeom>
              <a:avLst/>
              <a:gdLst>
                <a:gd name="T0" fmla="*/ 0 w 161"/>
                <a:gd name="T1" fmla="*/ 43 h 53"/>
                <a:gd name="T2" fmla="*/ 26 w 161"/>
                <a:gd name="T3" fmla="*/ 9 h 53"/>
                <a:gd name="T4" fmla="*/ 61 w 161"/>
                <a:gd name="T5" fmla="*/ 0 h 53"/>
                <a:gd name="T6" fmla="*/ 97 w 161"/>
                <a:gd name="T7" fmla="*/ 15 h 53"/>
                <a:gd name="T8" fmla="*/ 133 w 161"/>
                <a:gd name="T9" fmla="*/ 7 h 53"/>
                <a:gd name="T10" fmla="*/ 161 w 161"/>
                <a:gd name="T11" fmla="*/ 24 h 53"/>
                <a:gd name="T12" fmla="*/ 142 w 161"/>
                <a:gd name="T13" fmla="*/ 43 h 53"/>
                <a:gd name="T14" fmla="*/ 97 w 161"/>
                <a:gd name="T15" fmla="*/ 53 h 53"/>
                <a:gd name="T16" fmla="*/ 60 w 161"/>
                <a:gd name="T17" fmla="*/ 38 h 53"/>
                <a:gd name="T18" fmla="*/ 0 w 161"/>
                <a:gd name="T19" fmla="*/ 4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3">
                  <a:moveTo>
                    <a:pt x="0" y="43"/>
                  </a:moveTo>
                  <a:lnTo>
                    <a:pt x="26" y="9"/>
                  </a:lnTo>
                  <a:lnTo>
                    <a:pt x="61" y="0"/>
                  </a:lnTo>
                  <a:lnTo>
                    <a:pt x="97" y="15"/>
                  </a:lnTo>
                  <a:lnTo>
                    <a:pt x="133" y="7"/>
                  </a:lnTo>
                  <a:lnTo>
                    <a:pt x="161" y="24"/>
                  </a:lnTo>
                  <a:lnTo>
                    <a:pt x="142" y="43"/>
                  </a:lnTo>
                  <a:lnTo>
                    <a:pt x="97" y="53"/>
                  </a:lnTo>
                  <a:lnTo>
                    <a:pt x="60" y="38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74"/>
            <p:cNvSpPr>
              <a:spLocks/>
            </p:cNvSpPr>
            <p:nvPr/>
          </p:nvSpPr>
          <p:spPr bwMode="auto">
            <a:xfrm>
              <a:off x="5069" y="2590"/>
              <a:ext cx="69" cy="79"/>
            </a:xfrm>
            <a:custGeom>
              <a:avLst/>
              <a:gdLst>
                <a:gd name="T0" fmla="*/ 139 w 139"/>
                <a:gd name="T1" fmla="*/ 158 h 158"/>
                <a:gd name="T2" fmla="*/ 83 w 139"/>
                <a:gd name="T3" fmla="*/ 156 h 158"/>
                <a:gd name="T4" fmla="*/ 48 w 139"/>
                <a:gd name="T5" fmla="*/ 125 h 158"/>
                <a:gd name="T6" fmla="*/ 37 w 139"/>
                <a:gd name="T7" fmla="*/ 74 h 158"/>
                <a:gd name="T8" fmla="*/ 1 w 139"/>
                <a:gd name="T9" fmla="*/ 42 h 158"/>
                <a:gd name="T10" fmla="*/ 0 w 139"/>
                <a:gd name="T11" fmla="*/ 0 h 158"/>
                <a:gd name="T12" fmla="*/ 34 w 139"/>
                <a:gd name="T13" fmla="*/ 6 h 158"/>
                <a:gd name="T14" fmla="*/ 77 w 139"/>
                <a:gd name="T15" fmla="*/ 46 h 158"/>
                <a:gd name="T16" fmla="*/ 89 w 139"/>
                <a:gd name="T17" fmla="*/ 97 h 158"/>
                <a:gd name="T18" fmla="*/ 139 w 139"/>
                <a:gd name="T19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9" h="158">
                  <a:moveTo>
                    <a:pt x="139" y="158"/>
                  </a:moveTo>
                  <a:lnTo>
                    <a:pt x="83" y="156"/>
                  </a:lnTo>
                  <a:lnTo>
                    <a:pt x="48" y="125"/>
                  </a:lnTo>
                  <a:lnTo>
                    <a:pt x="37" y="74"/>
                  </a:lnTo>
                  <a:lnTo>
                    <a:pt x="1" y="42"/>
                  </a:lnTo>
                  <a:lnTo>
                    <a:pt x="0" y="0"/>
                  </a:lnTo>
                  <a:lnTo>
                    <a:pt x="34" y="6"/>
                  </a:lnTo>
                  <a:lnTo>
                    <a:pt x="77" y="46"/>
                  </a:lnTo>
                  <a:lnTo>
                    <a:pt x="89" y="97"/>
                  </a:lnTo>
                  <a:lnTo>
                    <a:pt x="139" y="15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75"/>
            <p:cNvSpPr>
              <a:spLocks/>
            </p:cNvSpPr>
            <p:nvPr/>
          </p:nvSpPr>
          <p:spPr bwMode="auto">
            <a:xfrm>
              <a:off x="5139" y="2151"/>
              <a:ext cx="43" cy="25"/>
            </a:xfrm>
            <a:custGeom>
              <a:avLst/>
              <a:gdLst>
                <a:gd name="T0" fmla="*/ 14 w 86"/>
                <a:gd name="T1" fmla="*/ 0 h 51"/>
                <a:gd name="T2" fmla="*/ 45 w 86"/>
                <a:gd name="T3" fmla="*/ 23 h 51"/>
                <a:gd name="T4" fmla="*/ 86 w 86"/>
                <a:gd name="T5" fmla="*/ 51 h 51"/>
                <a:gd name="T6" fmla="*/ 41 w 86"/>
                <a:gd name="T7" fmla="*/ 51 h 51"/>
                <a:gd name="T8" fmla="*/ 0 w 86"/>
                <a:gd name="T9" fmla="*/ 23 h 51"/>
                <a:gd name="T10" fmla="*/ 14 w 86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51">
                  <a:moveTo>
                    <a:pt x="14" y="0"/>
                  </a:moveTo>
                  <a:lnTo>
                    <a:pt x="45" y="23"/>
                  </a:lnTo>
                  <a:lnTo>
                    <a:pt x="86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76"/>
            <p:cNvSpPr>
              <a:spLocks/>
            </p:cNvSpPr>
            <p:nvPr/>
          </p:nvSpPr>
          <p:spPr bwMode="auto">
            <a:xfrm>
              <a:off x="5417" y="2288"/>
              <a:ext cx="44" cy="26"/>
            </a:xfrm>
            <a:custGeom>
              <a:avLst/>
              <a:gdLst>
                <a:gd name="T0" fmla="*/ 13 w 87"/>
                <a:gd name="T1" fmla="*/ 0 h 51"/>
                <a:gd name="T2" fmla="*/ 46 w 87"/>
                <a:gd name="T3" fmla="*/ 23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3 h 51"/>
                <a:gd name="T10" fmla="*/ 13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3" y="0"/>
                  </a:moveTo>
                  <a:lnTo>
                    <a:pt x="46" y="23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77"/>
            <p:cNvSpPr>
              <a:spLocks/>
            </p:cNvSpPr>
            <p:nvPr/>
          </p:nvSpPr>
          <p:spPr bwMode="auto">
            <a:xfrm>
              <a:off x="4546" y="2055"/>
              <a:ext cx="44" cy="26"/>
            </a:xfrm>
            <a:custGeom>
              <a:avLst/>
              <a:gdLst>
                <a:gd name="T0" fmla="*/ 14 w 87"/>
                <a:gd name="T1" fmla="*/ 0 h 51"/>
                <a:gd name="T2" fmla="*/ 46 w 87"/>
                <a:gd name="T3" fmla="*/ 22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2 h 51"/>
                <a:gd name="T10" fmla="*/ 14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4" y="0"/>
                  </a:moveTo>
                  <a:lnTo>
                    <a:pt x="46" y="22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78"/>
            <p:cNvSpPr>
              <a:spLocks/>
            </p:cNvSpPr>
            <p:nvPr/>
          </p:nvSpPr>
          <p:spPr bwMode="auto">
            <a:xfrm>
              <a:off x="4783" y="2207"/>
              <a:ext cx="45" cy="14"/>
            </a:xfrm>
            <a:custGeom>
              <a:avLst/>
              <a:gdLst>
                <a:gd name="T0" fmla="*/ 0 w 88"/>
                <a:gd name="T1" fmla="*/ 0 h 29"/>
                <a:gd name="T2" fmla="*/ 39 w 88"/>
                <a:gd name="T3" fmla="*/ 3 h 29"/>
                <a:gd name="T4" fmla="*/ 88 w 88"/>
                <a:gd name="T5" fmla="*/ 5 h 29"/>
                <a:gd name="T6" fmla="*/ 50 w 88"/>
                <a:gd name="T7" fmla="*/ 29 h 29"/>
                <a:gd name="T8" fmla="*/ 1 w 88"/>
                <a:gd name="T9" fmla="*/ 26 h 29"/>
                <a:gd name="T10" fmla="*/ 0 w 88"/>
                <a:gd name="T1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29">
                  <a:moveTo>
                    <a:pt x="0" y="0"/>
                  </a:moveTo>
                  <a:lnTo>
                    <a:pt x="39" y="3"/>
                  </a:lnTo>
                  <a:lnTo>
                    <a:pt x="88" y="5"/>
                  </a:lnTo>
                  <a:lnTo>
                    <a:pt x="50" y="29"/>
                  </a:lnTo>
                  <a:lnTo>
                    <a:pt x="1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79"/>
            <p:cNvSpPr>
              <a:spLocks/>
            </p:cNvSpPr>
            <p:nvPr/>
          </p:nvSpPr>
          <p:spPr bwMode="auto">
            <a:xfrm>
              <a:off x="4721" y="2474"/>
              <a:ext cx="45" cy="21"/>
            </a:xfrm>
            <a:custGeom>
              <a:avLst/>
              <a:gdLst>
                <a:gd name="T0" fmla="*/ 8 w 91"/>
                <a:gd name="T1" fmla="*/ 0 h 42"/>
                <a:gd name="T2" fmla="*/ 45 w 91"/>
                <a:gd name="T3" fmla="*/ 14 h 42"/>
                <a:gd name="T4" fmla="*/ 91 w 91"/>
                <a:gd name="T5" fmla="*/ 32 h 42"/>
                <a:gd name="T6" fmla="*/ 46 w 91"/>
                <a:gd name="T7" fmla="*/ 42 h 42"/>
                <a:gd name="T8" fmla="*/ 0 w 91"/>
                <a:gd name="T9" fmla="*/ 26 h 42"/>
                <a:gd name="T10" fmla="*/ 8 w 91"/>
                <a:gd name="T11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1" h="42">
                  <a:moveTo>
                    <a:pt x="8" y="0"/>
                  </a:moveTo>
                  <a:lnTo>
                    <a:pt x="45" y="14"/>
                  </a:lnTo>
                  <a:lnTo>
                    <a:pt x="91" y="32"/>
                  </a:lnTo>
                  <a:lnTo>
                    <a:pt x="46" y="42"/>
                  </a:lnTo>
                  <a:lnTo>
                    <a:pt x="0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80"/>
            <p:cNvSpPr>
              <a:spLocks/>
            </p:cNvSpPr>
            <p:nvPr/>
          </p:nvSpPr>
          <p:spPr bwMode="auto">
            <a:xfrm>
              <a:off x="5018" y="2543"/>
              <a:ext cx="29" cy="57"/>
            </a:xfrm>
            <a:custGeom>
              <a:avLst/>
              <a:gdLst>
                <a:gd name="T0" fmla="*/ 25 w 59"/>
                <a:gd name="T1" fmla="*/ 113 h 113"/>
                <a:gd name="T2" fmla="*/ 15 w 59"/>
                <a:gd name="T3" fmla="*/ 62 h 113"/>
                <a:gd name="T4" fmla="*/ 0 w 59"/>
                <a:gd name="T5" fmla="*/ 0 h 113"/>
                <a:gd name="T6" fmla="*/ 44 w 59"/>
                <a:gd name="T7" fmla="*/ 39 h 113"/>
                <a:gd name="T8" fmla="*/ 59 w 59"/>
                <a:gd name="T9" fmla="*/ 102 h 113"/>
                <a:gd name="T10" fmla="*/ 25 w 59"/>
                <a:gd name="T11" fmla="*/ 113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113">
                  <a:moveTo>
                    <a:pt x="25" y="113"/>
                  </a:moveTo>
                  <a:lnTo>
                    <a:pt x="15" y="62"/>
                  </a:lnTo>
                  <a:lnTo>
                    <a:pt x="0" y="0"/>
                  </a:lnTo>
                  <a:lnTo>
                    <a:pt x="44" y="39"/>
                  </a:lnTo>
                  <a:lnTo>
                    <a:pt x="59" y="102"/>
                  </a:lnTo>
                  <a:lnTo>
                    <a:pt x="25" y="11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81"/>
            <p:cNvSpPr>
              <a:spLocks/>
            </p:cNvSpPr>
            <p:nvPr/>
          </p:nvSpPr>
          <p:spPr bwMode="auto">
            <a:xfrm>
              <a:off x="5178" y="2206"/>
              <a:ext cx="34" cy="42"/>
            </a:xfrm>
            <a:custGeom>
              <a:avLst/>
              <a:gdLst>
                <a:gd name="T0" fmla="*/ 46 w 69"/>
                <a:gd name="T1" fmla="*/ 0 h 83"/>
                <a:gd name="T2" fmla="*/ 46 w 69"/>
                <a:gd name="T3" fmla="*/ 46 h 83"/>
                <a:gd name="T4" fmla="*/ 69 w 69"/>
                <a:gd name="T5" fmla="*/ 74 h 83"/>
                <a:gd name="T6" fmla="*/ 42 w 69"/>
                <a:gd name="T7" fmla="*/ 83 h 83"/>
                <a:gd name="T8" fmla="*/ 0 w 69"/>
                <a:gd name="T9" fmla="*/ 78 h 83"/>
                <a:gd name="T10" fmla="*/ 23 w 69"/>
                <a:gd name="T11" fmla="*/ 55 h 83"/>
                <a:gd name="T12" fmla="*/ 28 w 69"/>
                <a:gd name="T13" fmla="*/ 18 h 83"/>
                <a:gd name="T14" fmla="*/ 5 w 69"/>
                <a:gd name="T15" fmla="*/ 4 h 83"/>
                <a:gd name="T16" fmla="*/ 6 w 69"/>
                <a:gd name="T17" fmla="*/ 4 h 83"/>
                <a:gd name="T18" fmla="*/ 10 w 69"/>
                <a:gd name="T19" fmla="*/ 3 h 83"/>
                <a:gd name="T20" fmla="*/ 16 w 69"/>
                <a:gd name="T21" fmla="*/ 3 h 83"/>
                <a:gd name="T22" fmla="*/ 24 w 69"/>
                <a:gd name="T23" fmla="*/ 2 h 83"/>
                <a:gd name="T24" fmla="*/ 31 w 69"/>
                <a:gd name="T25" fmla="*/ 1 h 83"/>
                <a:gd name="T26" fmla="*/ 38 w 69"/>
                <a:gd name="T27" fmla="*/ 1 h 83"/>
                <a:gd name="T28" fmla="*/ 43 w 69"/>
                <a:gd name="T29" fmla="*/ 0 h 83"/>
                <a:gd name="T30" fmla="*/ 46 w 69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3">
                  <a:moveTo>
                    <a:pt x="46" y="0"/>
                  </a:moveTo>
                  <a:lnTo>
                    <a:pt x="46" y="46"/>
                  </a:lnTo>
                  <a:lnTo>
                    <a:pt x="69" y="74"/>
                  </a:lnTo>
                  <a:lnTo>
                    <a:pt x="42" y="83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0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82"/>
            <p:cNvSpPr>
              <a:spLocks/>
            </p:cNvSpPr>
            <p:nvPr/>
          </p:nvSpPr>
          <p:spPr bwMode="auto">
            <a:xfrm>
              <a:off x="5456" y="2344"/>
              <a:ext cx="34" cy="41"/>
            </a:xfrm>
            <a:custGeom>
              <a:avLst/>
              <a:gdLst>
                <a:gd name="T0" fmla="*/ 45 w 68"/>
                <a:gd name="T1" fmla="*/ 0 h 83"/>
                <a:gd name="T2" fmla="*/ 45 w 68"/>
                <a:gd name="T3" fmla="*/ 46 h 83"/>
                <a:gd name="T4" fmla="*/ 68 w 68"/>
                <a:gd name="T5" fmla="*/ 74 h 83"/>
                <a:gd name="T6" fmla="*/ 40 w 68"/>
                <a:gd name="T7" fmla="*/ 83 h 83"/>
                <a:gd name="T8" fmla="*/ 0 w 68"/>
                <a:gd name="T9" fmla="*/ 78 h 83"/>
                <a:gd name="T10" fmla="*/ 22 w 68"/>
                <a:gd name="T11" fmla="*/ 55 h 83"/>
                <a:gd name="T12" fmla="*/ 26 w 68"/>
                <a:gd name="T13" fmla="*/ 19 h 83"/>
                <a:gd name="T14" fmla="*/ 5 w 68"/>
                <a:gd name="T15" fmla="*/ 5 h 83"/>
                <a:gd name="T16" fmla="*/ 6 w 68"/>
                <a:gd name="T17" fmla="*/ 5 h 83"/>
                <a:gd name="T18" fmla="*/ 10 w 68"/>
                <a:gd name="T19" fmla="*/ 4 h 83"/>
                <a:gd name="T20" fmla="*/ 16 w 68"/>
                <a:gd name="T21" fmla="*/ 4 h 83"/>
                <a:gd name="T22" fmla="*/ 23 w 68"/>
                <a:gd name="T23" fmla="*/ 2 h 83"/>
                <a:gd name="T24" fmla="*/ 30 w 68"/>
                <a:gd name="T25" fmla="*/ 1 h 83"/>
                <a:gd name="T26" fmla="*/ 37 w 68"/>
                <a:gd name="T27" fmla="*/ 1 h 83"/>
                <a:gd name="T28" fmla="*/ 41 w 68"/>
                <a:gd name="T29" fmla="*/ 0 h 83"/>
                <a:gd name="T30" fmla="*/ 45 w 68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8" h="83">
                  <a:moveTo>
                    <a:pt x="45" y="0"/>
                  </a:moveTo>
                  <a:lnTo>
                    <a:pt x="45" y="46"/>
                  </a:lnTo>
                  <a:lnTo>
                    <a:pt x="68" y="74"/>
                  </a:lnTo>
                  <a:lnTo>
                    <a:pt x="40" y="83"/>
                  </a:lnTo>
                  <a:lnTo>
                    <a:pt x="0" y="78"/>
                  </a:lnTo>
                  <a:lnTo>
                    <a:pt x="22" y="55"/>
                  </a:lnTo>
                  <a:lnTo>
                    <a:pt x="26" y="19"/>
                  </a:lnTo>
                  <a:lnTo>
                    <a:pt x="5" y="5"/>
                  </a:lnTo>
                  <a:lnTo>
                    <a:pt x="6" y="5"/>
                  </a:lnTo>
                  <a:lnTo>
                    <a:pt x="10" y="4"/>
                  </a:lnTo>
                  <a:lnTo>
                    <a:pt x="16" y="4"/>
                  </a:lnTo>
                  <a:lnTo>
                    <a:pt x="23" y="2"/>
                  </a:lnTo>
                  <a:lnTo>
                    <a:pt x="30" y="1"/>
                  </a:lnTo>
                  <a:lnTo>
                    <a:pt x="37" y="1"/>
                  </a:lnTo>
                  <a:lnTo>
                    <a:pt x="41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83"/>
            <p:cNvSpPr>
              <a:spLocks/>
            </p:cNvSpPr>
            <p:nvPr/>
          </p:nvSpPr>
          <p:spPr bwMode="auto">
            <a:xfrm>
              <a:off x="4585" y="2111"/>
              <a:ext cx="35" cy="41"/>
            </a:xfrm>
            <a:custGeom>
              <a:avLst/>
              <a:gdLst>
                <a:gd name="T0" fmla="*/ 46 w 69"/>
                <a:gd name="T1" fmla="*/ 0 h 82"/>
                <a:gd name="T2" fmla="*/ 46 w 69"/>
                <a:gd name="T3" fmla="*/ 46 h 82"/>
                <a:gd name="T4" fmla="*/ 69 w 69"/>
                <a:gd name="T5" fmla="*/ 73 h 82"/>
                <a:gd name="T6" fmla="*/ 42 w 69"/>
                <a:gd name="T7" fmla="*/ 82 h 82"/>
                <a:gd name="T8" fmla="*/ 0 w 69"/>
                <a:gd name="T9" fmla="*/ 78 h 82"/>
                <a:gd name="T10" fmla="*/ 23 w 69"/>
                <a:gd name="T11" fmla="*/ 55 h 82"/>
                <a:gd name="T12" fmla="*/ 28 w 69"/>
                <a:gd name="T13" fmla="*/ 18 h 82"/>
                <a:gd name="T14" fmla="*/ 5 w 69"/>
                <a:gd name="T15" fmla="*/ 4 h 82"/>
                <a:gd name="T16" fmla="*/ 6 w 69"/>
                <a:gd name="T17" fmla="*/ 4 h 82"/>
                <a:gd name="T18" fmla="*/ 11 w 69"/>
                <a:gd name="T19" fmla="*/ 3 h 82"/>
                <a:gd name="T20" fmla="*/ 16 w 69"/>
                <a:gd name="T21" fmla="*/ 3 h 82"/>
                <a:gd name="T22" fmla="*/ 24 w 69"/>
                <a:gd name="T23" fmla="*/ 2 h 82"/>
                <a:gd name="T24" fmla="*/ 31 w 69"/>
                <a:gd name="T25" fmla="*/ 1 h 82"/>
                <a:gd name="T26" fmla="*/ 38 w 69"/>
                <a:gd name="T27" fmla="*/ 1 h 82"/>
                <a:gd name="T28" fmla="*/ 43 w 69"/>
                <a:gd name="T29" fmla="*/ 0 h 82"/>
                <a:gd name="T30" fmla="*/ 46 w 69"/>
                <a:gd name="T31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2">
                  <a:moveTo>
                    <a:pt x="46" y="0"/>
                  </a:moveTo>
                  <a:lnTo>
                    <a:pt x="46" y="46"/>
                  </a:lnTo>
                  <a:lnTo>
                    <a:pt x="69" y="73"/>
                  </a:lnTo>
                  <a:lnTo>
                    <a:pt x="42" y="82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1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84"/>
            <p:cNvSpPr>
              <a:spLocks/>
            </p:cNvSpPr>
            <p:nvPr/>
          </p:nvSpPr>
          <p:spPr bwMode="auto">
            <a:xfrm>
              <a:off x="4842" y="2235"/>
              <a:ext cx="37" cy="37"/>
            </a:xfrm>
            <a:custGeom>
              <a:avLst/>
              <a:gdLst>
                <a:gd name="T0" fmla="*/ 27 w 74"/>
                <a:gd name="T1" fmla="*/ 0 h 73"/>
                <a:gd name="T2" fmla="*/ 46 w 74"/>
                <a:gd name="T3" fmla="*/ 32 h 73"/>
                <a:gd name="T4" fmla="*/ 74 w 74"/>
                <a:gd name="T5" fmla="*/ 41 h 73"/>
                <a:gd name="T6" fmla="*/ 59 w 74"/>
                <a:gd name="T7" fmla="*/ 59 h 73"/>
                <a:gd name="T8" fmla="*/ 28 w 74"/>
                <a:gd name="T9" fmla="*/ 73 h 73"/>
                <a:gd name="T10" fmla="*/ 35 w 74"/>
                <a:gd name="T11" fmla="*/ 48 h 73"/>
                <a:gd name="T12" fmla="*/ 23 w 74"/>
                <a:gd name="T13" fmla="*/ 20 h 73"/>
                <a:gd name="T14" fmla="*/ 0 w 74"/>
                <a:gd name="T15" fmla="*/ 20 h 73"/>
                <a:gd name="T16" fmla="*/ 4 w 74"/>
                <a:gd name="T17" fmla="*/ 17 h 73"/>
                <a:gd name="T18" fmla="*/ 12 w 74"/>
                <a:gd name="T19" fmla="*/ 11 h 73"/>
                <a:gd name="T20" fmla="*/ 21 w 74"/>
                <a:gd name="T21" fmla="*/ 4 h 73"/>
                <a:gd name="T22" fmla="*/ 27 w 74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73">
                  <a:moveTo>
                    <a:pt x="27" y="0"/>
                  </a:moveTo>
                  <a:lnTo>
                    <a:pt x="46" y="32"/>
                  </a:lnTo>
                  <a:lnTo>
                    <a:pt x="74" y="41"/>
                  </a:lnTo>
                  <a:lnTo>
                    <a:pt x="59" y="59"/>
                  </a:lnTo>
                  <a:lnTo>
                    <a:pt x="28" y="73"/>
                  </a:lnTo>
                  <a:lnTo>
                    <a:pt x="35" y="48"/>
                  </a:lnTo>
                  <a:lnTo>
                    <a:pt x="23" y="20"/>
                  </a:lnTo>
                  <a:lnTo>
                    <a:pt x="0" y="20"/>
                  </a:lnTo>
                  <a:lnTo>
                    <a:pt x="4" y="17"/>
                  </a:lnTo>
                  <a:lnTo>
                    <a:pt x="12" y="11"/>
                  </a:lnTo>
                  <a:lnTo>
                    <a:pt x="21" y="4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85"/>
            <p:cNvSpPr>
              <a:spLocks/>
            </p:cNvSpPr>
            <p:nvPr/>
          </p:nvSpPr>
          <p:spPr bwMode="auto">
            <a:xfrm>
              <a:off x="4768" y="2523"/>
              <a:ext cx="32" cy="35"/>
            </a:xfrm>
            <a:custGeom>
              <a:avLst/>
              <a:gdLst>
                <a:gd name="T0" fmla="*/ 32 w 63"/>
                <a:gd name="T1" fmla="*/ 0 h 71"/>
                <a:gd name="T2" fmla="*/ 40 w 63"/>
                <a:gd name="T3" fmla="*/ 36 h 71"/>
                <a:gd name="T4" fmla="*/ 63 w 63"/>
                <a:gd name="T5" fmla="*/ 53 h 71"/>
                <a:gd name="T6" fmla="*/ 44 w 63"/>
                <a:gd name="T7" fmla="*/ 66 h 71"/>
                <a:gd name="T8" fmla="*/ 10 w 63"/>
                <a:gd name="T9" fmla="*/ 71 h 71"/>
                <a:gd name="T10" fmla="*/ 24 w 63"/>
                <a:gd name="T11" fmla="*/ 48 h 71"/>
                <a:gd name="T12" fmla="*/ 21 w 63"/>
                <a:gd name="T13" fmla="*/ 19 h 71"/>
                <a:gd name="T14" fmla="*/ 0 w 63"/>
                <a:gd name="T15" fmla="*/ 12 h 71"/>
                <a:gd name="T16" fmla="*/ 4 w 63"/>
                <a:gd name="T17" fmla="*/ 11 h 71"/>
                <a:gd name="T18" fmla="*/ 15 w 63"/>
                <a:gd name="T19" fmla="*/ 6 h 71"/>
                <a:gd name="T20" fmla="*/ 25 w 63"/>
                <a:gd name="T21" fmla="*/ 3 h 71"/>
                <a:gd name="T22" fmla="*/ 32 w 63"/>
                <a:gd name="T23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71">
                  <a:moveTo>
                    <a:pt x="32" y="0"/>
                  </a:moveTo>
                  <a:lnTo>
                    <a:pt x="40" y="36"/>
                  </a:lnTo>
                  <a:lnTo>
                    <a:pt x="63" y="53"/>
                  </a:lnTo>
                  <a:lnTo>
                    <a:pt x="44" y="66"/>
                  </a:lnTo>
                  <a:lnTo>
                    <a:pt x="10" y="71"/>
                  </a:lnTo>
                  <a:lnTo>
                    <a:pt x="24" y="48"/>
                  </a:lnTo>
                  <a:lnTo>
                    <a:pt x="21" y="19"/>
                  </a:lnTo>
                  <a:lnTo>
                    <a:pt x="0" y="12"/>
                  </a:lnTo>
                  <a:lnTo>
                    <a:pt x="4" y="11"/>
                  </a:lnTo>
                  <a:lnTo>
                    <a:pt x="15" y="6"/>
                  </a:lnTo>
                  <a:lnTo>
                    <a:pt x="25" y="3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86"/>
            <p:cNvSpPr>
              <a:spLocks/>
            </p:cNvSpPr>
            <p:nvPr/>
          </p:nvSpPr>
          <p:spPr bwMode="auto">
            <a:xfrm>
              <a:off x="5040" y="2463"/>
              <a:ext cx="45" cy="49"/>
            </a:xfrm>
            <a:custGeom>
              <a:avLst/>
              <a:gdLst>
                <a:gd name="T0" fmla="*/ 0 w 90"/>
                <a:gd name="T1" fmla="*/ 73 h 99"/>
                <a:gd name="T2" fmla="*/ 32 w 90"/>
                <a:gd name="T3" fmla="*/ 38 h 99"/>
                <a:gd name="T4" fmla="*/ 33 w 90"/>
                <a:gd name="T5" fmla="*/ 0 h 99"/>
                <a:gd name="T6" fmla="*/ 61 w 90"/>
                <a:gd name="T7" fmla="*/ 12 h 99"/>
                <a:gd name="T8" fmla="*/ 90 w 90"/>
                <a:gd name="T9" fmla="*/ 45 h 99"/>
                <a:gd name="T10" fmla="*/ 56 w 90"/>
                <a:gd name="T11" fmla="*/ 47 h 99"/>
                <a:gd name="T12" fmla="*/ 26 w 90"/>
                <a:gd name="T13" fmla="*/ 72 h 99"/>
                <a:gd name="T14" fmla="*/ 34 w 90"/>
                <a:gd name="T15" fmla="*/ 99 h 99"/>
                <a:gd name="T16" fmla="*/ 33 w 90"/>
                <a:gd name="T17" fmla="*/ 98 h 99"/>
                <a:gd name="T18" fmla="*/ 30 w 90"/>
                <a:gd name="T19" fmla="*/ 95 h 99"/>
                <a:gd name="T20" fmla="*/ 24 w 90"/>
                <a:gd name="T21" fmla="*/ 92 h 99"/>
                <a:gd name="T22" fmla="*/ 18 w 90"/>
                <a:gd name="T23" fmla="*/ 87 h 99"/>
                <a:gd name="T24" fmla="*/ 12 w 90"/>
                <a:gd name="T25" fmla="*/ 83 h 99"/>
                <a:gd name="T26" fmla="*/ 7 w 90"/>
                <a:gd name="T27" fmla="*/ 79 h 99"/>
                <a:gd name="T28" fmla="*/ 2 w 90"/>
                <a:gd name="T29" fmla="*/ 76 h 99"/>
                <a:gd name="T30" fmla="*/ 0 w 90"/>
                <a:gd name="T31" fmla="*/ 7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0" h="99">
                  <a:moveTo>
                    <a:pt x="0" y="73"/>
                  </a:moveTo>
                  <a:lnTo>
                    <a:pt x="32" y="38"/>
                  </a:lnTo>
                  <a:lnTo>
                    <a:pt x="33" y="0"/>
                  </a:lnTo>
                  <a:lnTo>
                    <a:pt x="61" y="12"/>
                  </a:lnTo>
                  <a:lnTo>
                    <a:pt x="90" y="45"/>
                  </a:lnTo>
                  <a:lnTo>
                    <a:pt x="56" y="47"/>
                  </a:lnTo>
                  <a:lnTo>
                    <a:pt x="26" y="72"/>
                  </a:lnTo>
                  <a:lnTo>
                    <a:pt x="34" y="99"/>
                  </a:lnTo>
                  <a:lnTo>
                    <a:pt x="33" y="98"/>
                  </a:lnTo>
                  <a:lnTo>
                    <a:pt x="30" y="95"/>
                  </a:lnTo>
                  <a:lnTo>
                    <a:pt x="24" y="92"/>
                  </a:lnTo>
                  <a:lnTo>
                    <a:pt x="18" y="87"/>
                  </a:lnTo>
                  <a:lnTo>
                    <a:pt x="12" y="83"/>
                  </a:lnTo>
                  <a:lnTo>
                    <a:pt x="7" y="79"/>
                  </a:lnTo>
                  <a:lnTo>
                    <a:pt x="2" y="76"/>
                  </a:lnTo>
                  <a:lnTo>
                    <a:pt x="0" y="7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87"/>
            <p:cNvSpPr>
              <a:spLocks/>
            </p:cNvSpPr>
            <p:nvPr/>
          </p:nvSpPr>
          <p:spPr bwMode="auto">
            <a:xfrm>
              <a:off x="4703" y="2252"/>
              <a:ext cx="37" cy="24"/>
            </a:xfrm>
            <a:custGeom>
              <a:avLst/>
              <a:gdLst>
                <a:gd name="T0" fmla="*/ 8 w 74"/>
                <a:gd name="T1" fmla="*/ 0 h 48"/>
                <a:gd name="T2" fmla="*/ 45 w 74"/>
                <a:gd name="T3" fmla="*/ 7 h 48"/>
                <a:gd name="T4" fmla="*/ 60 w 74"/>
                <a:gd name="T5" fmla="*/ 3 h 48"/>
                <a:gd name="T6" fmla="*/ 74 w 74"/>
                <a:gd name="T7" fmla="*/ 16 h 48"/>
                <a:gd name="T8" fmla="*/ 64 w 74"/>
                <a:gd name="T9" fmla="*/ 48 h 48"/>
                <a:gd name="T10" fmla="*/ 49 w 74"/>
                <a:gd name="T11" fmla="*/ 26 h 48"/>
                <a:gd name="T12" fmla="*/ 20 w 74"/>
                <a:gd name="T13" fmla="*/ 17 h 48"/>
                <a:gd name="T14" fmla="*/ 0 w 74"/>
                <a:gd name="T15" fmla="*/ 38 h 48"/>
                <a:gd name="T16" fmla="*/ 2 w 74"/>
                <a:gd name="T17" fmla="*/ 32 h 48"/>
                <a:gd name="T18" fmla="*/ 5 w 74"/>
                <a:gd name="T19" fmla="*/ 21 h 48"/>
                <a:gd name="T20" fmla="*/ 7 w 74"/>
                <a:gd name="T21" fmla="*/ 7 h 48"/>
                <a:gd name="T22" fmla="*/ 8 w 74"/>
                <a:gd name="T2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48">
                  <a:moveTo>
                    <a:pt x="8" y="0"/>
                  </a:moveTo>
                  <a:lnTo>
                    <a:pt x="45" y="7"/>
                  </a:lnTo>
                  <a:lnTo>
                    <a:pt x="60" y="3"/>
                  </a:lnTo>
                  <a:lnTo>
                    <a:pt x="74" y="16"/>
                  </a:lnTo>
                  <a:lnTo>
                    <a:pt x="64" y="48"/>
                  </a:lnTo>
                  <a:lnTo>
                    <a:pt x="49" y="26"/>
                  </a:lnTo>
                  <a:lnTo>
                    <a:pt x="20" y="17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1"/>
                  </a:lnTo>
                  <a:lnTo>
                    <a:pt x="7" y="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88"/>
            <p:cNvSpPr>
              <a:spLocks/>
            </p:cNvSpPr>
            <p:nvPr/>
          </p:nvSpPr>
          <p:spPr bwMode="auto">
            <a:xfrm>
              <a:off x="4628" y="2493"/>
              <a:ext cx="38" cy="31"/>
            </a:xfrm>
            <a:custGeom>
              <a:avLst/>
              <a:gdLst>
                <a:gd name="T0" fmla="*/ 18 w 76"/>
                <a:gd name="T1" fmla="*/ 0 h 63"/>
                <a:gd name="T2" fmla="*/ 52 w 76"/>
                <a:gd name="T3" fmla="*/ 18 h 63"/>
                <a:gd name="T4" fmla="*/ 67 w 76"/>
                <a:gd name="T5" fmla="*/ 19 h 63"/>
                <a:gd name="T6" fmla="*/ 76 w 76"/>
                <a:gd name="T7" fmla="*/ 35 h 63"/>
                <a:gd name="T8" fmla="*/ 56 w 76"/>
                <a:gd name="T9" fmla="*/ 63 h 63"/>
                <a:gd name="T10" fmla="*/ 48 w 76"/>
                <a:gd name="T11" fmla="*/ 38 h 63"/>
                <a:gd name="T12" fmla="*/ 24 w 76"/>
                <a:gd name="T13" fmla="*/ 20 h 63"/>
                <a:gd name="T14" fmla="*/ 0 w 76"/>
                <a:gd name="T15" fmla="*/ 34 h 63"/>
                <a:gd name="T16" fmla="*/ 3 w 76"/>
                <a:gd name="T17" fmla="*/ 29 h 63"/>
                <a:gd name="T18" fmla="*/ 9 w 76"/>
                <a:gd name="T19" fmla="*/ 18 h 63"/>
                <a:gd name="T20" fmla="*/ 16 w 76"/>
                <a:gd name="T21" fmla="*/ 6 h 63"/>
                <a:gd name="T22" fmla="*/ 18 w 76"/>
                <a:gd name="T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63">
                  <a:moveTo>
                    <a:pt x="18" y="0"/>
                  </a:moveTo>
                  <a:lnTo>
                    <a:pt x="52" y="18"/>
                  </a:lnTo>
                  <a:lnTo>
                    <a:pt x="67" y="19"/>
                  </a:lnTo>
                  <a:lnTo>
                    <a:pt x="76" y="35"/>
                  </a:lnTo>
                  <a:lnTo>
                    <a:pt x="56" y="63"/>
                  </a:lnTo>
                  <a:lnTo>
                    <a:pt x="48" y="38"/>
                  </a:lnTo>
                  <a:lnTo>
                    <a:pt x="24" y="20"/>
                  </a:lnTo>
                  <a:lnTo>
                    <a:pt x="0" y="34"/>
                  </a:lnTo>
                  <a:lnTo>
                    <a:pt x="3" y="29"/>
                  </a:lnTo>
                  <a:lnTo>
                    <a:pt x="9" y="18"/>
                  </a:lnTo>
                  <a:lnTo>
                    <a:pt x="16" y="6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89"/>
            <p:cNvSpPr>
              <a:spLocks/>
            </p:cNvSpPr>
            <p:nvPr/>
          </p:nvSpPr>
          <p:spPr bwMode="auto">
            <a:xfrm>
              <a:off x="5107" y="2636"/>
              <a:ext cx="33" cy="43"/>
            </a:xfrm>
            <a:custGeom>
              <a:avLst/>
              <a:gdLst>
                <a:gd name="T0" fmla="*/ 15 w 66"/>
                <a:gd name="T1" fmla="*/ 87 h 87"/>
                <a:gd name="T2" fmla="*/ 11 w 66"/>
                <a:gd name="T3" fmla="*/ 39 h 87"/>
                <a:gd name="T4" fmla="*/ 0 w 66"/>
                <a:gd name="T5" fmla="*/ 21 h 87"/>
                <a:gd name="T6" fmla="*/ 12 w 66"/>
                <a:gd name="T7" fmla="*/ 0 h 87"/>
                <a:gd name="T8" fmla="*/ 56 w 66"/>
                <a:gd name="T9" fmla="*/ 1 h 87"/>
                <a:gd name="T10" fmla="*/ 34 w 66"/>
                <a:gd name="T11" fmla="*/ 27 h 87"/>
                <a:gd name="T12" fmla="*/ 33 w 66"/>
                <a:gd name="T13" fmla="*/ 66 h 87"/>
                <a:gd name="T14" fmla="*/ 66 w 66"/>
                <a:gd name="T15" fmla="*/ 83 h 87"/>
                <a:gd name="T16" fmla="*/ 64 w 66"/>
                <a:gd name="T17" fmla="*/ 83 h 87"/>
                <a:gd name="T18" fmla="*/ 59 w 66"/>
                <a:gd name="T19" fmla="*/ 83 h 87"/>
                <a:gd name="T20" fmla="*/ 51 w 66"/>
                <a:gd name="T21" fmla="*/ 84 h 87"/>
                <a:gd name="T22" fmla="*/ 43 w 66"/>
                <a:gd name="T23" fmla="*/ 84 h 87"/>
                <a:gd name="T24" fmla="*/ 34 w 66"/>
                <a:gd name="T25" fmla="*/ 86 h 87"/>
                <a:gd name="T26" fmla="*/ 26 w 66"/>
                <a:gd name="T27" fmla="*/ 87 h 87"/>
                <a:gd name="T28" fmla="*/ 19 w 66"/>
                <a:gd name="T29" fmla="*/ 87 h 87"/>
                <a:gd name="T30" fmla="*/ 15 w 66"/>
                <a:gd name="T31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6" h="87">
                  <a:moveTo>
                    <a:pt x="15" y="87"/>
                  </a:moveTo>
                  <a:lnTo>
                    <a:pt x="11" y="39"/>
                  </a:lnTo>
                  <a:lnTo>
                    <a:pt x="0" y="21"/>
                  </a:lnTo>
                  <a:lnTo>
                    <a:pt x="12" y="0"/>
                  </a:lnTo>
                  <a:lnTo>
                    <a:pt x="56" y="1"/>
                  </a:lnTo>
                  <a:lnTo>
                    <a:pt x="34" y="27"/>
                  </a:lnTo>
                  <a:lnTo>
                    <a:pt x="33" y="66"/>
                  </a:lnTo>
                  <a:lnTo>
                    <a:pt x="66" y="83"/>
                  </a:lnTo>
                  <a:lnTo>
                    <a:pt x="64" y="83"/>
                  </a:lnTo>
                  <a:lnTo>
                    <a:pt x="59" y="83"/>
                  </a:lnTo>
                  <a:lnTo>
                    <a:pt x="51" y="84"/>
                  </a:lnTo>
                  <a:lnTo>
                    <a:pt x="43" y="84"/>
                  </a:lnTo>
                  <a:lnTo>
                    <a:pt x="34" y="86"/>
                  </a:lnTo>
                  <a:lnTo>
                    <a:pt x="26" y="87"/>
                  </a:lnTo>
                  <a:lnTo>
                    <a:pt x="19" y="87"/>
                  </a:lnTo>
                  <a:lnTo>
                    <a:pt x="15" y="8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90"/>
            <p:cNvSpPr>
              <a:spLocks/>
            </p:cNvSpPr>
            <p:nvPr/>
          </p:nvSpPr>
          <p:spPr bwMode="auto">
            <a:xfrm>
              <a:off x="5219" y="2103"/>
              <a:ext cx="64" cy="168"/>
            </a:xfrm>
            <a:custGeom>
              <a:avLst/>
              <a:gdLst>
                <a:gd name="T0" fmla="*/ 0 w 128"/>
                <a:gd name="T1" fmla="*/ 0 h 337"/>
                <a:gd name="T2" fmla="*/ 59 w 128"/>
                <a:gd name="T3" fmla="*/ 65 h 337"/>
                <a:gd name="T4" fmla="*/ 87 w 128"/>
                <a:gd name="T5" fmla="*/ 134 h 337"/>
                <a:gd name="T6" fmla="*/ 87 w 128"/>
                <a:gd name="T7" fmla="*/ 171 h 337"/>
                <a:gd name="T8" fmla="*/ 63 w 128"/>
                <a:gd name="T9" fmla="*/ 171 h 337"/>
                <a:gd name="T10" fmla="*/ 63 w 128"/>
                <a:gd name="T11" fmla="*/ 199 h 337"/>
                <a:gd name="T12" fmla="*/ 96 w 128"/>
                <a:gd name="T13" fmla="*/ 240 h 337"/>
                <a:gd name="T14" fmla="*/ 110 w 128"/>
                <a:gd name="T15" fmla="*/ 282 h 337"/>
                <a:gd name="T16" fmla="*/ 110 w 128"/>
                <a:gd name="T17" fmla="*/ 337 h 337"/>
                <a:gd name="T18" fmla="*/ 123 w 128"/>
                <a:gd name="T19" fmla="*/ 263 h 337"/>
                <a:gd name="T20" fmla="*/ 110 w 128"/>
                <a:gd name="T21" fmla="*/ 212 h 337"/>
                <a:gd name="T22" fmla="*/ 128 w 128"/>
                <a:gd name="T23" fmla="*/ 185 h 337"/>
                <a:gd name="T24" fmla="*/ 119 w 128"/>
                <a:gd name="T25" fmla="*/ 139 h 337"/>
                <a:gd name="T26" fmla="*/ 91 w 128"/>
                <a:gd name="T27" fmla="*/ 88 h 337"/>
                <a:gd name="T28" fmla="*/ 50 w 128"/>
                <a:gd name="T29" fmla="*/ 37 h 337"/>
                <a:gd name="T30" fmla="*/ 47 w 128"/>
                <a:gd name="T31" fmla="*/ 36 h 337"/>
                <a:gd name="T32" fmla="*/ 42 w 128"/>
                <a:gd name="T33" fmla="*/ 31 h 337"/>
                <a:gd name="T34" fmla="*/ 32 w 128"/>
                <a:gd name="T35" fmla="*/ 26 h 337"/>
                <a:gd name="T36" fmla="*/ 23 w 128"/>
                <a:gd name="T37" fmla="*/ 19 h 337"/>
                <a:gd name="T38" fmla="*/ 14 w 128"/>
                <a:gd name="T39" fmla="*/ 12 h 337"/>
                <a:gd name="T40" fmla="*/ 6 w 128"/>
                <a:gd name="T41" fmla="*/ 6 h 337"/>
                <a:gd name="T42" fmla="*/ 1 w 128"/>
                <a:gd name="T43" fmla="*/ 2 h 337"/>
                <a:gd name="T44" fmla="*/ 0 w 128"/>
                <a:gd name="T45" fmla="*/ 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" h="337">
                  <a:moveTo>
                    <a:pt x="0" y="0"/>
                  </a:moveTo>
                  <a:lnTo>
                    <a:pt x="59" y="65"/>
                  </a:lnTo>
                  <a:lnTo>
                    <a:pt x="87" y="134"/>
                  </a:lnTo>
                  <a:lnTo>
                    <a:pt x="87" y="171"/>
                  </a:lnTo>
                  <a:lnTo>
                    <a:pt x="63" y="171"/>
                  </a:lnTo>
                  <a:lnTo>
                    <a:pt x="63" y="199"/>
                  </a:lnTo>
                  <a:lnTo>
                    <a:pt x="96" y="240"/>
                  </a:lnTo>
                  <a:lnTo>
                    <a:pt x="110" y="282"/>
                  </a:lnTo>
                  <a:lnTo>
                    <a:pt x="110" y="337"/>
                  </a:lnTo>
                  <a:lnTo>
                    <a:pt x="123" y="263"/>
                  </a:lnTo>
                  <a:lnTo>
                    <a:pt x="110" y="212"/>
                  </a:lnTo>
                  <a:lnTo>
                    <a:pt x="128" y="185"/>
                  </a:lnTo>
                  <a:lnTo>
                    <a:pt x="119" y="139"/>
                  </a:lnTo>
                  <a:lnTo>
                    <a:pt x="91" y="88"/>
                  </a:lnTo>
                  <a:lnTo>
                    <a:pt x="50" y="37"/>
                  </a:lnTo>
                  <a:lnTo>
                    <a:pt x="47" y="36"/>
                  </a:lnTo>
                  <a:lnTo>
                    <a:pt x="42" y="31"/>
                  </a:lnTo>
                  <a:lnTo>
                    <a:pt x="32" y="26"/>
                  </a:lnTo>
                  <a:lnTo>
                    <a:pt x="23" y="19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91"/>
            <p:cNvSpPr>
              <a:spLocks/>
            </p:cNvSpPr>
            <p:nvPr/>
          </p:nvSpPr>
          <p:spPr bwMode="auto">
            <a:xfrm>
              <a:off x="5497" y="2240"/>
              <a:ext cx="55" cy="174"/>
            </a:xfrm>
            <a:custGeom>
              <a:avLst/>
              <a:gdLst>
                <a:gd name="T0" fmla="*/ 0 w 108"/>
                <a:gd name="T1" fmla="*/ 0 h 348"/>
                <a:gd name="T2" fmla="*/ 60 w 108"/>
                <a:gd name="T3" fmla="*/ 64 h 348"/>
                <a:gd name="T4" fmla="*/ 86 w 108"/>
                <a:gd name="T5" fmla="*/ 133 h 348"/>
                <a:gd name="T6" fmla="*/ 86 w 108"/>
                <a:gd name="T7" fmla="*/ 170 h 348"/>
                <a:gd name="T8" fmla="*/ 64 w 108"/>
                <a:gd name="T9" fmla="*/ 170 h 348"/>
                <a:gd name="T10" fmla="*/ 64 w 108"/>
                <a:gd name="T11" fmla="*/ 198 h 348"/>
                <a:gd name="T12" fmla="*/ 86 w 108"/>
                <a:gd name="T13" fmla="*/ 249 h 348"/>
                <a:gd name="T14" fmla="*/ 100 w 108"/>
                <a:gd name="T15" fmla="*/ 348 h 348"/>
                <a:gd name="T16" fmla="*/ 108 w 108"/>
                <a:gd name="T17" fmla="*/ 212 h 348"/>
                <a:gd name="T18" fmla="*/ 108 w 108"/>
                <a:gd name="T19" fmla="*/ 106 h 348"/>
                <a:gd name="T20" fmla="*/ 50 w 108"/>
                <a:gd name="T21" fmla="*/ 37 h 348"/>
                <a:gd name="T22" fmla="*/ 48 w 108"/>
                <a:gd name="T23" fmla="*/ 35 h 348"/>
                <a:gd name="T24" fmla="*/ 42 w 108"/>
                <a:gd name="T25" fmla="*/ 31 h 348"/>
                <a:gd name="T26" fmla="*/ 33 w 108"/>
                <a:gd name="T27" fmla="*/ 25 h 348"/>
                <a:gd name="T28" fmla="*/ 24 w 108"/>
                <a:gd name="T29" fmla="*/ 18 h 348"/>
                <a:gd name="T30" fmla="*/ 14 w 108"/>
                <a:gd name="T31" fmla="*/ 11 h 348"/>
                <a:gd name="T32" fmla="*/ 6 w 108"/>
                <a:gd name="T33" fmla="*/ 5 h 348"/>
                <a:gd name="T34" fmla="*/ 1 w 108"/>
                <a:gd name="T35" fmla="*/ 1 h 348"/>
                <a:gd name="T36" fmla="*/ 0 w 108"/>
                <a:gd name="T37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348">
                  <a:moveTo>
                    <a:pt x="0" y="0"/>
                  </a:moveTo>
                  <a:lnTo>
                    <a:pt x="60" y="64"/>
                  </a:lnTo>
                  <a:lnTo>
                    <a:pt x="86" y="133"/>
                  </a:lnTo>
                  <a:lnTo>
                    <a:pt x="86" y="170"/>
                  </a:lnTo>
                  <a:lnTo>
                    <a:pt x="64" y="170"/>
                  </a:lnTo>
                  <a:lnTo>
                    <a:pt x="64" y="198"/>
                  </a:lnTo>
                  <a:lnTo>
                    <a:pt x="86" y="249"/>
                  </a:lnTo>
                  <a:lnTo>
                    <a:pt x="100" y="348"/>
                  </a:lnTo>
                  <a:lnTo>
                    <a:pt x="108" y="212"/>
                  </a:lnTo>
                  <a:lnTo>
                    <a:pt x="108" y="106"/>
                  </a:lnTo>
                  <a:lnTo>
                    <a:pt x="50" y="37"/>
                  </a:lnTo>
                  <a:lnTo>
                    <a:pt x="48" y="35"/>
                  </a:lnTo>
                  <a:lnTo>
                    <a:pt x="42" y="31"/>
                  </a:lnTo>
                  <a:lnTo>
                    <a:pt x="33" y="25"/>
                  </a:lnTo>
                  <a:lnTo>
                    <a:pt x="24" y="18"/>
                  </a:lnTo>
                  <a:lnTo>
                    <a:pt x="14" y="11"/>
                  </a:lnTo>
                  <a:lnTo>
                    <a:pt x="6" y="5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92"/>
            <p:cNvSpPr>
              <a:spLocks/>
            </p:cNvSpPr>
            <p:nvPr/>
          </p:nvSpPr>
          <p:spPr bwMode="auto">
            <a:xfrm>
              <a:off x="4626" y="2008"/>
              <a:ext cx="65" cy="167"/>
            </a:xfrm>
            <a:custGeom>
              <a:avLst/>
              <a:gdLst>
                <a:gd name="T0" fmla="*/ 0 w 129"/>
                <a:gd name="T1" fmla="*/ 0 h 336"/>
                <a:gd name="T2" fmla="*/ 60 w 129"/>
                <a:gd name="T3" fmla="*/ 64 h 336"/>
                <a:gd name="T4" fmla="*/ 88 w 129"/>
                <a:gd name="T5" fmla="*/ 133 h 336"/>
                <a:gd name="T6" fmla="*/ 88 w 129"/>
                <a:gd name="T7" fmla="*/ 170 h 336"/>
                <a:gd name="T8" fmla="*/ 65 w 129"/>
                <a:gd name="T9" fmla="*/ 170 h 336"/>
                <a:gd name="T10" fmla="*/ 65 w 129"/>
                <a:gd name="T11" fmla="*/ 197 h 336"/>
                <a:gd name="T12" fmla="*/ 97 w 129"/>
                <a:gd name="T13" fmla="*/ 239 h 336"/>
                <a:gd name="T14" fmla="*/ 111 w 129"/>
                <a:gd name="T15" fmla="*/ 280 h 336"/>
                <a:gd name="T16" fmla="*/ 111 w 129"/>
                <a:gd name="T17" fmla="*/ 336 h 336"/>
                <a:gd name="T18" fmla="*/ 125 w 129"/>
                <a:gd name="T19" fmla="*/ 262 h 336"/>
                <a:gd name="T20" fmla="*/ 111 w 129"/>
                <a:gd name="T21" fmla="*/ 211 h 336"/>
                <a:gd name="T22" fmla="*/ 129 w 129"/>
                <a:gd name="T23" fmla="*/ 183 h 336"/>
                <a:gd name="T24" fmla="*/ 120 w 129"/>
                <a:gd name="T25" fmla="*/ 137 h 336"/>
                <a:gd name="T26" fmla="*/ 92 w 129"/>
                <a:gd name="T27" fmla="*/ 87 h 336"/>
                <a:gd name="T28" fmla="*/ 51 w 129"/>
                <a:gd name="T29" fmla="*/ 36 h 336"/>
                <a:gd name="T30" fmla="*/ 49 w 129"/>
                <a:gd name="T31" fmla="*/ 35 h 336"/>
                <a:gd name="T32" fmla="*/ 43 w 129"/>
                <a:gd name="T33" fmla="*/ 30 h 336"/>
                <a:gd name="T34" fmla="*/ 34 w 129"/>
                <a:gd name="T35" fmla="*/ 24 h 336"/>
                <a:gd name="T36" fmla="*/ 24 w 129"/>
                <a:gd name="T37" fmla="*/ 18 h 336"/>
                <a:gd name="T38" fmla="*/ 14 w 129"/>
                <a:gd name="T39" fmla="*/ 12 h 336"/>
                <a:gd name="T40" fmla="*/ 6 w 129"/>
                <a:gd name="T41" fmla="*/ 6 h 336"/>
                <a:gd name="T42" fmla="*/ 1 w 129"/>
                <a:gd name="T43" fmla="*/ 1 h 336"/>
                <a:gd name="T44" fmla="*/ 0 w 129"/>
                <a:gd name="T45" fmla="*/ 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9" h="336">
                  <a:moveTo>
                    <a:pt x="0" y="0"/>
                  </a:moveTo>
                  <a:lnTo>
                    <a:pt x="60" y="64"/>
                  </a:lnTo>
                  <a:lnTo>
                    <a:pt x="88" y="133"/>
                  </a:lnTo>
                  <a:lnTo>
                    <a:pt x="88" y="170"/>
                  </a:lnTo>
                  <a:lnTo>
                    <a:pt x="65" y="170"/>
                  </a:lnTo>
                  <a:lnTo>
                    <a:pt x="65" y="197"/>
                  </a:lnTo>
                  <a:lnTo>
                    <a:pt x="97" y="239"/>
                  </a:lnTo>
                  <a:lnTo>
                    <a:pt x="111" y="280"/>
                  </a:lnTo>
                  <a:lnTo>
                    <a:pt x="111" y="336"/>
                  </a:lnTo>
                  <a:lnTo>
                    <a:pt x="125" y="262"/>
                  </a:lnTo>
                  <a:lnTo>
                    <a:pt x="111" y="211"/>
                  </a:lnTo>
                  <a:lnTo>
                    <a:pt x="129" y="183"/>
                  </a:lnTo>
                  <a:lnTo>
                    <a:pt x="120" y="137"/>
                  </a:lnTo>
                  <a:lnTo>
                    <a:pt x="92" y="87"/>
                  </a:lnTo>
                  <a:lnTo>
                    <a:pt x="51" y="36"/>
                  </a:lnTo>
                  <a:lnTo>
                    <a:pt x="49" y="35"/>
                  </a:lnTo>
                  <a:lnTo>
                    <a:pt x="43" y="30"/>
                  </a:lnTo>
                  <a:lnTo>
                    <a:pt x="34" y="24"/>
                  </a:lnTo>
                  <a:lnTo>
                    <a:pt x="24" y="18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93"/>
            <p:cNvSpPr>
              <a:spLocks/>
            </p:cNvSpPr>
            <p:nvPr/>
          </p:nvSpPr>
          <p:spPr bwMode="auto">
            <a:xfrm>
              <a:off x="4786" y="2136"/>
              <a:ext cx="169" cy="106"/>
            </a:xfrm>
            <a:custGeom>
              <a:avLst/>
              <a:gdLst>
                <a:gd name="T0" fmla="*/ 0 w 339"/>
                <a:gd name="T1" fmla="*/ 49 h 212"/>
                <a:gd name="T2" fmla="*/ 16 w 339"/>
                <a:gd name="T3" fmla="*/ 44 h 212"/>
                <a:gd name="T4" fmla="*/ 33 w 339"/>
                <a:gd name="T5" fmla="*/ 39 h 212"/>
                <a:gd name="T6" fmla="*/ 46 w 339"/>
                <a:gd name="T7" fmla="*/ 35 h 212"/>
                <a:gd name="T8" fmla="*/ 59 w 339"/>
                <a:gd name="T9" fmla="*/ 31 h 212"/>
                <a:gd name="T10" fmla="*/ 72 w 339"/>
                <a:gd name="T11" fmla="*/ 29 h 212"/>
                <a:gd name="T12" fmla="*/ 84 w 339"/>
                <a:gd name="T13" fmla="*/ 27 h 212"/>
                <a:gd name="T14" fmla="*/ 96 w 339"/>
                <a:gd name="T15" fmla="*/ 27 h 212"/>
                <a:gd name="T16" fmla="*/ 109 w 339"/>
                <a:gd name="T17" fmla="*/ 27 h 212"/>
                <a:gd name="T18" fmla="*/ 121 w 339"/>
                <a:gd name="T19" fmla="*/ 28 h 212"/>
                <a:gd name="T20" fmla="*/ 134 w 339"/>
                <a:gd name="T21" fmla="*/ 31 h 212"/>
                <a:gd name="T22" fmla="*/ 147 w 339"/>
                <a:gd name="T23" fmla="*/ 36 h 212"/>
                <a:gd name="T24" fmla="*/ 162 w 339"/>
                <a:gd name="T25" fmla="*/ 42 h 212"/>
                <a:gd name="T26" fmla="*/ 177 w 339"/>
                <a:gd name="T27" fmla="*/ 49 h 212"/>
                <a:gd name="T28" fmla="*/ 194 w 339"/>
                <a:gd name="T29" fmla="*/ 58 h 212"/>
                <a:gd name="T30" fmla="*/ 212 w 339"/>
                <a:gd name="T31" fmla="*/ 69 h 212"/>
                <a:gd name="T32" fmla="*/ 233 w 339"/>
                <a:gd name="T33" fmla="*/ 83 h 212"/>
                <a:gd name="T34" fmla="*/ 214 w 339"/>
                <a:gd name="T35" fmla="*/ 95 h 212"/>
                <a:gd name="T36" fmla="*/ 229 w 339"/>
                <a:gd name="T37" fmla="*/ 119 h 212"/>
                <a:gd name="T38" fmla="*/ 277 w 339"/>
                <a:gd name="T39" fmla="*/ 137 h 212"/>
                <a:gd name="T40" fmla="*/ 310 w 339"/>
                <a:gd name="T41" fmla="*/ 165 h 212"/>
                <a:gd name="T42" fmla="*/ 339 w 339"/>
                <a:gd name="T43" fmla="*/ 212 h 212"/>
                <a:gd name="T44" fmla="*/ 313 w 339"/>
                <a:gd name="T45" fmla="*/ 142 h 212"/>
                <a:gd name="T46" fmla="*/ 275 w 339"/>
                <a:gd name="T47" fmla="*/ 106 h 212"/>
                <a:gd name="T48" fmla="*/ 276 w 339"/>
                <a:gd name="T49" fmla="*/ 73 h 212"/>
                <a:gd name="T50" fmla="*/ 245 w 339"/>
                <a:gd name="T51" fmla="*/ 39 h 212"/>
                <a:gd name="T52" fmla="*/ 227 w 339"/>
                <a:gd name="T53" fmla="*/ 24 h 212"/>
                <a:gd name="T54" fmla="*/ 209 w 339"/>
                <a:gd name="T55" fmla="*/ 13 h 212"/>
                <a:gd name="T56" fmla="*/ 189 w 339"/>
                <a:gd name="T57" fmla="*/ 6 h 212"/>
                <a:gd name="T58" fmla="*/ 169 w 339"/>
                <a:gd name="T59" fmla="*/ 1 h 212"/>
                <a:gd name="T60" fmla="*/ 148 w 339"/>
                <a:gd name="T61" fmla="*/ 0 h 212"/>
                <a:gd name="T62" fmla="*/ 127 w 339"/>
                <a:gd name="T63" fmla="*/ 1 h 212"/>
                <a:gd name="T64" fmla="*/ 108 w 339"/>
                <a:gd name="T65" fmla="*/ 4 h 212"/>
                <a:gd name="T66" fmla="*/ 88 w 339"/>
                <a:gd name="T67" fmla="*/ 8 h 212"/>
                <a:gd name="T68" fmla="*/ 70 w 339"/>
                <a:gd name="T69" fmla="*/ 14 h 212"/>
                <a:gd name="T70" fmla="*/ 52 w 339"/>
                <a:gd name="T71" fmla="*/ 20 h 212"/>
                <a:gd name="T72" fmla="*/ 37 w 339"/>
                <a:gd name="T73" fmla="*/ 26 h 212"/>
                <a:gd name="T74" fmla="*/ 23 w 339"/>
                <a:gd name="T75" fmla="*/ 32 h 212"/>
                <a:gd name="T76" fmla="*/ 13 w 339"/>
                <a:gd name="T77" fmla="*/ 38 h 212"/>
                <a:gd name="T78" fmla="*/ 6 w 339"/>
                <a:gd name="T79" fmla="*/ 43 h 212"/>
                <a:gd name="T80" fmla="*/ 2 w 339"/>
                <a:gd name="T81" fmla="*/ 46 h 212"/>
                <a:gd name="T82" fmla="*/ 0 w 339"/>
                <a:gd name="T83" fmla="*/ 49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39" h="212">
                  <a:moveTo>
                    <a:pt x="0" y="49"/>
                  </a:moveTo>
                  <a:lnTo>
                    <a:pt x="16" y="44"/>
                  </a:lnTo>
                  <a:lnTo>
                    <a:pt x="33" y="39"/>
                  </a:lnTo>
                  <a:lnTo>
                    <a:pt x="46" y="35"/>
                  </a:lnTo>
                  <a:lnTo>
                    <a:pt x="59" y="31"/>
                  </a:lnTo>
                  <a:lnTo>
                    <a:pt x="72" y="29"/>
                  </a:lnTo>
                  <a:lnTo>
                    <a:pt x="84" y="27"/>
                  </a:lnTo>
                  <a:lnTo>
                    <a:pt x="96" y="27"/>
                  </a:lnTo>
                  <a:lnTo>
                    <a:pt x="109" y="27"/>
                  </a:lnTo>
                  <a:lnTo>
                    <a:pt x="121" y="28"/>
                  </a:lnTo>
                  <a:lnTo>
                    <a:pt x="134" y="31"/>
                  </a:lnTo>
                  <a:lnTo>
                    <a:pt x="147" y="36"/>
                  </a:lnTo>
                  <a:lnTo>
                    <a:pt x="162" y="42"/>
                  </a:lnTo>
                  <a:lnTo>
                    <a:pt x="177" y="49"/>
                  </a:lnTo>
                  <a:lnTo>
                    <a:pt x="194" y="58"/>
                  </a:lnTo>
                  <a:lnTo>
                    <a:pt x="212" y="69"/>
                  </a:lnTo>
                  <a:lnTo>
                    <a:pt x="233" y="83"/>
                  </a:lnTo>
                  <a:lnTo>
                    <a:pt x="214" y="95"/>
                  </a:lnTo>
                  <a:lnTo>
                    <a:pt x="229" y="119"/>
                  </a:lnTo>
                  <a:lnTo>
                    <a:pt x="277" y="137"/>
                  </a:lnTo>
                  <a:lnTo>
                    <a:pt x="310" y="165"/>
                  </a:lnTo>
                  <a:lnTo>
                    <a:pt x="339" y="212"/>
                  </a:lnTo>
                  <a:lnTo>
                    <a:pt x="313" y="142"/>
                  </a:lnTo>
                  <a:lnTo>
                    <a:pt x="275" y="106"/>
                  </a:lnTo>
                  <a:lnTo>
                    <a:pt x="276" y="73"/>
                  </a:lnTo>
                  <a:lnTo>
                    <a:pt x="245" y="39"/>
                  </a:lnTo>
                  <a:lnTo>
                    <a:pt x="227" y="24"/>
                  </a:lnTo>
                  <a:lnTo>
                    <a:pt x="209" y="13"/>
                  </a:lnTo>
                  <a:lnTo>
                    <a:pt x="189" y="6"/>
                  </a:lnTo>
                  <a:lnTo>
                    <a:pt x="169" y="1"/>
                  </a:lnTo>
                  <a:lnTo>
                    <a:pt x="148" y="0"/>
                  </a:lnTo>
                  <a:lnTo>
                    <a:pt x="127" y="1"/>
                  </a:lnTo>
                  <a:lnTo>
                    <a:pt x="108" y="4"/>
                  </a:lnTo>
                  <a:lnTo>
                    <a:pt x="88" y="8"/>
                  </a:lnTo>
                  <a:lnTo>
                    <a:pt x="70" y="14"/>
                  </a:lnTo>
                  <a:lnTo>
                    <a:pt x="52" y="20"/>
                  </a:lnTo>
                  <a:lnTo>
                    <a:pt x="37" y="26"/>
                  </a:lnTo>
                  <a:lnTo>
                    <a:pt x="23" y="32"/>
                  </a:lnTo>
                  <a:lnTo>
                    <a:pt x="13" y="38"/>
                  </a:lnTo>
                  <a:lnTo>
                    <a:pt x="6" y="43"/>
                  </a:lnTo>
                  <a:lnTo>
                    <a:pt x="2" y="46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94"/>
            <p:cNvSpPr>
              <a:spLocks/>
            </p:cNvSpPr>
            <p:nvPr/>
          </p:nvSpPr>
          <p:spPr bwMode="auto">
            <a:xfrm>
              <a:off x="4741" y="2424"/>
              <a:ext cx="136" cy="136"/>
            </a:xfrm>
            <a:custGeom>
              <a:avLst/>
              <a:gdLst>
                <a:gd name="T0" fmla="*/ 0 w 272"/>
                <a:gd name="T1" fmla="*/ 12 h 272"/>
                <a:gd name="T2" fmla="*/ 17 w 272"/>
                <a:gd name="T3" fmla="*/ 12 h 272"/>
                <a:gd name="T4" fmla="*/ 33 w 272"/>
                <a:gd name="T5" fmla="*/ 13 h 272"/>
                <a:gd name="T6" fmla="*/ 47 w 272"/>
                <a:gd name="T7" fmla="*/ 13 h 272"/>
                <a:gd name="T8" fmla="*/ 61 w 272"/>
                <a:gd name="T9" fmla="*/ 14 h 272"/>
                <a:gd name="T10" fmla="*/ 73 w 272"/>
                <a:gd name="T11" fmla="*/ 15 h 272"/>
                <a:gd name="T12" fmla="*/ 86 w 272"/>
                <a:gd name="T13" fmla="*/ 18 h 272"/>
                <a:gd name="T14" fmla="*/ 98 w 272"/>
                <a:gd name="T15" fmla="*/ 20 h 272"/>
                <a:gd name="T16" fmla="*/ 109 w 272"/>
                <a:gd name="T17" fmla="*/ 25 h 272"/>
                <a:gd name="T18" fmla="*/ 121 w 272"/>
                <a:gd name="T19" fmla="*/ 30 h 272"/>
                <a:gd name="T20" fmla="*/ 131 w 272"/>
                <a:gd name="T21" fmla="*/ 36 h 272"/>
                <a:gd name="T22" fmla="*/ 143 w 272"/>
                <a:gd name="T23" fmla="*/ 45 h 272"/>
                <a:gd name="T24" fmla="*/ 155 w 272"/>
                <a:gd name="T25" fmla="*/ 55 h 272"/>
                <a:gd name="T26" fmla="*/ 168 w 272"/>
                <a:gd name="T27" fmla="*/ 67 h 272"/>
                <a:gd name="T28" fmla="*/ 181 w 272"/>
                <a:gd name="T29" fmla="*/ 81 h 272"/>
                <a:gd name="T30" fmla="*/ 196 w 272"/>
                <a:gd name="T31" fmla="*/ 98 h 272"/>
                <a:gd name="T32" fmla="*/ 211 w 272"/>
                <a:gd name="T33" fmla="*/ 117 h 272"/>
                <a:gd name="T34" fmla="*/ 187 w 272"/>
                <a:gd name="T35" fmla="*/ 123 h 272"/>
                <a:gd name="T36" fmla="*/ 194 w 272"/>
                <a:gd name="T37" fmla="*/ 149 h 272"/>
                <a:gd name="T38" fmla="*/ 235 w 272"/>
                <a:gd name="T39" fmla="*/ 182 h 272"/>
                <a:gd name="T40" fmla="*/ 258 w 272"/>
                <a:gd name="T41" fmla="*/ 219 h 272"/>
                <a:gd name="T42" fmla="*/ 272 w 272"/>
                <a:gd name="T43" fmla="*/ 272 h 272"/>
                <a:gd name="T44" fmla="*/ 267 w 272"/>
                <a:gd name="T45" fmla="*/ 197 h 272"/>
                <a:gd name="T46" fmla="*/ 242 w 272"/>
                <a:gd name="T47" fmla="*/ 153 h 272"/>
                <a:gd name="T48" fmla="*/ 253 w 272"/>
                <a:gd name="T49" fmla="*/ 121 h 272"/>
                <a:gd name="T50" fmla="*/ 234 w 272"/>
                <a:gd name="T51" fmla="*/ 79 h 272"/>
                <a:gd name="T52" fmla="*/ 222 w 272"/>
                <a:gd name="T53" fmla="*/ 59 h 272"/>
                <a:gd name="T54" fmla="*/ 207 w 272"/>
                <a:gd name="T55" fmla="*/ 43 h 272"/>
                <a:gd name="T56" fmla="*/ 191 w 272"/>
                <a:gd name="T57" fmla="*/ 30 h 272"/>
                <a:gd name="T58" fmla="*/ 174 w 272"/>
                <a:gd name="T59" fmla="*/ 20 h 272"/>
                <a:gd name="T60" fmla="*/ 154 w 272"/>
                <a:gd name="T61" fmla="*/ 12 h 272"/>
                <a:gd name="T62" fmla="*/ 134 w 272"/>
                <a:gd name="T63" fmla="*/ 6 h 272"/>
                <a:gd name="T64" fmla="*/ 115 w 272"/>
                <a:gd name="T65" fmla="*/ 3 h 272"/>
                <a:gd name="T66" fmla="*/ 94 w 272"/>
                <a:gd name="T67" fmla="*/ 0 h 272"/>
                <a:gd name="T68" fmla="*/ 76 w 272"/>
                <a:gd name="T69" fmla="*/ 0 h 272"/>
                <a:gd name="T70" fmla="*/ 57 w 272"/>
                <a:gd name="T71" fmla="*/ 0 h 272"/>
                <a:gd name="T72" fmla="*/ 41 w 272"/>
                <a:gd name="T73" fmla="*/ 2 h 272"/>
                <a:gd name="T74" fmla="*/ 27 w 272"/>
                <a:gd name="T75" fmla="*/ 4 h 272"/>
                <a:gd name="T76" fmla="*/ 16 w 272"/>
                <a:gd name="T77" fmla="*/ 6 h 272"/>
                <a:gd name="T78" fmla="*/ 7 w 272"/>
                <a:gd name="T79" fmla="*/ 8 h 272"/>
                <a:gd name="T80" fmla="*/ 1 w 272"/>
                <a:gd name="T81" fmla="*/ 11 h 272"/>
                <a:gd name="T82" fmla="*/ 0 w 272"/>
                <a:gd name="T83" fmla="*/ 1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2" h="272">
                  <a:moveTo>
                    <a:pt x="0" y="12"/>
                  </a:moveTo>
                  <a:lnTo>
                    <a:pt x="17" y="12"/>
                  </a:lnTo>
                  <a:lnTo>
                    <a:pt x="33" y="13"/>
                  </a:lnTo>
                  <a:lnTo>
                    <a:pt x="47" y="13"/>
                  </a:lnTo>
                  <a:lnTo>
                    <a:pt x="61" y="14"/>
                  </a:lnTo>
                  <a:lnTo>
                    <a:pt x="73" y="15"/>
                  </a:lnTo>
                  <a:lnTo>
                    <a:pt x="86" y="18"/>
                  </a:lnTo>
                  <a:lnTo>
                    <a:pt x="98" y="20"/>
                  </a:lnTo>
                  <a:lnTo>
                    <a:pt x="109" y="25"/>
                  </a:lnTo>
                  <a:lnTo>
                    <a:pt x="121" y="30"/>
                  </a:lnTo>
                  <a:lnTo>
                    <a:pt x="131" y="36"/>
                  </a:lnTo>
                  <a:lnTo>
                    <a:pt x="143" y="45"/>
                  </a:lnTo>
                  <a:lnTo>
                    <a:pt x="155" y="55"/>
                  </a:lnTo>
                  <a:lnTo>
                    <a:pt x="168" y="67"/>
                  </a:lnTo>
                  <a:lnTo>
                    <a:pt x="181" y="81"/>
                  </a:lnTo>
                  <a:lnTo>
                    <a:pt x="196" y="98"/>
                  </a:lnTo>
                  <a:lnTo>
                    <a:pt x="211" y="117"/>
                  </a:lnTo>
                  <a:lnTo>
                    <a:pt x="187" y="123"/>
                  </a:lnTo>
                  <a:lnTo>
                    <a:pt x="194" y="149"/>
                  </a:lnTo>
                  <a:lnTo>
                    <a:pt x="235" y="182"/>
                  </a:lnTo>
                  <a:lnTo>
                    <a:pt x="258" y="219"/>
                  </a:lnTo>
                  <a:lnTo>
                    <a:pt x="272" y="272"/>
                  </a:lnTo>
                  <a:lnTo>
                    <a:pt x="267" y="197"/>
                  </a:lnTo>
                  <a:lnTo>
                    <a:pt x="242" y="153"/>
                  </a:lnTo>
                  <a:lnTo>
                    <a:pt x="253" y="121"/>
                  </a:lnTo>
                  <a:lnTo>
                    <a:pt x="234" y="79"/>
                  </a:lnTo>
                  <a:lnTo>
                    <a:pt x="222" y="59"/>
                  </a:lnTo>
                  <a:lnTo>
                    <a:pt x="207" y="43"/>
                  </a:lnTo>
                  <a:lnTo>
                    <a:pt x="191" y="30"/>
                  </a:lnTo>
                  <a:lnTo>
                    <a:pt x="174" y="20"/>
                  </a:lnTo>
                  <a:lnTo>
                    <a:pt x="154" y="12"/>
                  </a:lnTo>
                  <a:lnTo>
                    <a:pt x="134" y="6"/>
                  </a:lnTo>
                  <a:lnTo>
                    <a:pt x="115" y="3"/>
                  </a:lnTo>
                  <a:lnTo>
                    <a:pt x="94" y="0"/>
                  </a:lnTo>
                  <a:lnTo>
                    <a:pt x="76" y="0"/>
                  </a:lnTo>
                  <a:lnTo>
                    <a:pt x="57" y="0"/>
                  </a:lnTo>
                  <a:lnTo>
                    <a:pt x="41" y="2"/>
                  </a:lnTo>
                  <a:lnTo>
                    <a:pt x="27" y="4"/>
                  </a:lnTo>
                  <a:lnTo>
                    <a:pt x="16" y="6"/>
                  </a:lnTo>
                  <a:lnTo>
                    <a:pt x="7" y="8"/>
                  </a:lnTo>
                  <a:lnTo>
                    <a:pt x="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95"/>
            <p:cNvSpPr>
              <a:spLocks/>
            </p:cNvSpPr>
            <p:nvPr/>
          </p:nvSpPr>
          <p:spPr bwMode="auto">
            <a:xfrm>
              <a:off x="4912" y="2372"/>
              <a:ext cx="100" cy="242"/>
            </a:xfrm>
            <a:custGeom>
              <a:avLst/>
              <a:gdLst>
                <a:gd name="T0" fmla="*/ 120 w 200"/>
                <a:gd name="T1" fmla="*/ 483 h 483"/>
                <a:gd name="T2" fmla="*/ 97 w 200"/>
                <a:gd name="T3" fmla="*/ 447 h 483"/>
                <a:gd name="T4" fmla="*/ 77 w 200"/>
                <a:gd name="T5" fmla="*/ 415 h 483"/>
                <a:gd name="T6" fmla="*/ 62 w 200"/>
                <a:gd name="T7" fmla="*/ 386 h 483"/>
                <a:gd name="T8" fmla="*/ 52 w 200"/>
                <a:gd name="T9" fmla="*/ 356 h 483"/>
                <a:gd name="T10" fmla="*/ 48 w 200"/>
                <a:gd name="T11" fmla="*/ 322 h 483"/>
                <a:gd name="T12" fmla="*/ 50 w 200"/>
                <a:gd name="T13" fmla="*/ 284 h 483"/>
                <a:gd name="T14" fmla="*/ 60 w 200"/>
                <a:gd name="T15" fmla="*/ 237 h 483"/>
                <a:gd name="T16" fmla="*/ 77 w 200"/>
                <a:gd name="T17" fmla="*/ 179 h 483"/>
                <a:gd name="T18" fmla="*/ 99 w 200"/>
                <a:gd name="T19" fmla="*/ 199 h 483"/>
                <a:gd name="T20" fmla="*/ 123 w 200"/>
                <a:gd name="T21" fmla="*/ 173 h 483"/>
                <a:gd name="T22" fmla="*/ 129 w 200"/>
                <a:gd name="T23" fmla="*/ 105 h 483"/>
                <a:gd name="T24" fmla="*/ 152 w 200"/>
                <a:gd name="T25" fmla="*/ 53 h 483"/>
                <a:gd name="T26" fmla="*/ 200 w 200"/>
                <a:gd name="T27" fmla="*/ 0 h 483"/>
                <a:gd name="T28" fmla="*/ 122 w 200"/>
                <a:gd name="T29" fmla="*/ 58 h 483"/>
                <a:gd name="T30" fmla="*/ 91 w 200"/>
                <a:gd name="T31" fmla="*/ 120 h 483"/>
                <a:gd name="T32" fmla="*/ 49 w 200"/>
                <a:gd name="T33" fmla="*/ 130 h 483"/>
                <a:gd name="T34" fmla="*/ 18 w 200"/>
                <a:gd name="T35" fmla="*/ 182 h 483"/>
                <a:gd name="T36" fmla="*/ 0 w 200"/>
                <a:gd name="T37" fmla="*/ 236 h 483"/>
                <a:gd name="T38" fmla="*/ 0 w 200"/>
                <a:gd name="T39" fmla="*/ 290 h 483"/>
                <a:gd name="T40" fmla="*/ 14 w 200"/>
                <a:gd name="T41" fmla="*/ 342 h 483"/>
                <a:gd name="T42" fmla="*/ 37 w 200"/>
                <a:gd name="T43" fmla="*/ 389 h 483"/>
                <a:gd name="T44" fmla="*/ 64 w 200"/>
                <a:gd name="T45" fmla="*/ 430 h 483"/>
                <a:gd name="T46" fmla="*/ 91 w 200"/>
                <a:gd name="T47" fmla="*/ 459 h 483"/>
                <a:gd name="T48" fmla="*/ 110 w 200"/>
                <a:gd name="T49" fmla="*/ 478 h 483"/>
                <a:gd name="T50" fmla="*/ 120 w 200"/>
                <a:gd name="T51" fmla="*/ 483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00" h="483">
                  <a:moveTo>
                    <a:pt x="120" y="483"/>
                  </a:moveTo>
                  <a:lnTo>
                    <a:pt x="97" y="447"/>
                  </a:lnTo>
                  <a:lnTo>
                    <a:pt x="77" y="415"/>
                  </a:lnTo>
                  <a:lnTo>
                    <a:pt x="62" y="386"/>
                  </a:lnTo>
                  <a:lnTo>
                    <a:pt x="52" y="356"/>
                  </a:lnTo>
                  <a:lnTo>
                    <a:pt x="48" y="322"/>
                  </a:lnTo>
                  <a:lnTo>
                    <a:pt x="50" y="284"/>
                  </a:lnTo>
                  <a:lnTo>
                    <a:pt x="60" y="237"/>
                  </a:lnTo>
                  <a:lnTo>
                    <a:pt x="77" y="179"/>
                  </a:lnTo>
                  <a:lnTo>
                    <a:pt x="99" y="199"/>
                  </a:lnTo>
                  <a:lnTo>
                    <a:pt x="123" y="173"/>
                  </a:lnTo>
                  <a:lnTo>
                    <a:pt x="129" y="105"/>
                  </a:lnTo>
                  <a:lnTo>
                    <a:pt x="152" y="53"/>
                  </a:lnTo>
                  <a:lnTo>
                    <a:pt x="200" y="0"/>
                  </a:lnTo>
                  <a:lnTo>
                    <a:pt x="122" y="58"/>
                  </a:lnTo>
                  <a:lnTo>
                    <a:pt x="91" y="120"/>
                  </a:lnTo>
                  <a:lnTo>
                    <a:pt x="49" y="130"/>
                  </a:lnTo>
                  <a:lnTo>
                    <a:pt x="18" y="182"/>
                  </a:lnTo>
                  <a:lnTo>
                    <a:pt x="0" y="236"/>
                  </a:lnTo>
                  <a:lnTo>
                    <a:pt x="0" y="290"/>
                  </a:lnTo>
                  <a:lnTo>
                    <a:pt x="14" y="342"/>
                  </a:lnTo>
                  <a:lnTo>
                    <a:pt x="37" y="389"/>
                  </a:lnTo>
                  <a:lnTo>
                    <a:pt x="64" y="430"/>
                  </a:lnTo>
                  <a:lnTo>
                    <a:pt x="91" y="459"/>
                  </a:lnTo>
                  <a:lnTo>
                    <a:pt x="110" y="478"/>
                  </a:lnTo>
                  <a:lnTo>
                    <a:pt x="120" y="48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96"/>
            <p:cNvSpPr>
              <a:spLocks/>
            </p:cNvSpPr>
            <p:nvPr/>
          </p:nvSpPr>
          <p:spPr bwMode="auto">
            <a:xfrm>
              <a:off x="5038" y="2273"/>
              <a:ext cx="210" cy="55"/>
            </a:xfrm>
            <a:custGeom>
              <a:avLst/>
              <a:gdLst>
                <a:gd name="T0" fmla="*/ 206 w 421"/>
                <a:gd name="T1" fmla="*/ 0 h 110"/>
                <a:gd name="T2" fmla="*/ 247 w 421"/>
                <a:gd name="T3" fmla="*/ 0 h 110"/>
                <a:gd name="T4" fmla="*/ 298 w 421"/>
                <a:gd name="T5" fmla="*/ 28 h 110"/>
                <a:gd name="T6" fmla="*/ 344 w 421"/>
                <a:gd name="T7" fmla="*/ 37 h 110"/>
                <a:gd name="T8" fmla="*/ 376 w 421"/>
                <a:gd name="T9" fmla="*/ 37 h 110"/>
                <a:gd name="T10" fmla="*/ 421 w 421"/>
                <a:gd name="T11" fmla="*/ 24 h 110"/>
                <a:gd name="T12" fmla="*/ 371 w 421"/>
                <a:gd name="T13" fmla="*/ 51 h 110"/>
                <a:gd name="T14" fmla="*/ 307 w 421"/>
                <a:gd name="T15" fmla="*/ 51 h 110"/>
                <a:gd name="T16" fmla="*/ 256 w 421"/>
                <a:gd name="T17" fmla="*/ 24 h 110"/>
                <a:gd name="T18" fmla="*/ 230 w 421"/>
                <a:gd name="T19" fmla="*/ 37 h 110"/>
                <a:gd name="T20" fmla="*/ 256 w 421"/>
                <a:gd name="T21" fmla="*/ 73 h 110"/>
                <a:gd name="T22" fmla="*/ 220 w 421"/>
                <a:gd name="T23" fmla="*/ 82 h 110"/>
                <a:gd name="T24" fmla="*/ 179 w 421"/>
                <a:gd name="T25" fmla="*/ 101 h 110"/>
                <a:gd name="T26" fmla="*/ 114 w 421"/>
                <a:gd name="T27" fmla="*/ 110 h 110"/>
                <a:gd name="T28" fmla="*/ 65 w 421"/>
                <a:gd name="T29" fmla="*/ 110 h 110"/>
                <a:gd name="T30" fmla="*/ 9 w 421"/>
                <a:gd name="T31" fmla="*/ 82 h 110"/>
                <a:gd name="T32" fmla="*/ 0 w 421"/>
                <a:gd name="T33" fmla="*/ 37 h 110"/>
                <a:gd name="T34" fmla="*/ 46 w 421"/>
                <a:gd name="T35" fmla="*/ 28 h 110"/>
                <a:gd name="T36" fmla="*/ 42 w 421"/>
                <a:gd name="T37" fmla="*/ 56 h 110"/>
                <a:gd name="T38" fmla="*/ 87 w 421"/>
                <a:gd name="T39" fmla="*/ 82 h 110"/>
                <a:gd name="T40" fmla="*/ 156 w 421"/>
                <a:gd name="T41" fmla="*/ 82 h 110"/>
                <a:gd name="T42" fmla="*/ 202 w 421"/>
                <a:gd name="T43" fmla="*/ 56 h 110"/>
                <a:gd name="T44" fmla="*/ 183 w 421"/>
                <a:gd name="T45" fmla="*/ 24 h 110"/>
                <a:gd name="T46" fmla="*/ 206 w 421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0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6" y="37"/>
                  </a:lnTo>
                  <a:lnTo>
                    <a:pt x="421" y="24"/>
                  </a:lnTo>
                  <a:lnTo>
                    <a:pt x="371" y="51"/>
                  </a:lnTo>
                  <a:lnTo>
                    <a:pt x="307" y="51"/>
                  </a:lnTo>
                  <a:lnTo>
                    <a:pt x="256" y="24"/>
                  </a:lnTo>
                  <a:lnTo>
                    <a:pt x="230" y="37"/>
                  </a:lnTo>
                  <a:lnTo>
                    <a:pt x="256" y="73"/>
                  </a:lnTo>
                  <a:lnTo>
                    <a:pt x="220" y="82"/>
                  </a:lnTo>
                  <a:lnTo>
                    <a:pt x="179" y="101"/>
                  </a:lnTo>
                  <a:lnTo>
                    <a:pt x="114" y="110"/>
                  </a:lnTo>
                  <a:lnTo>
                    <a:pt x="65" y="110"/>
                  </a:lnTo>
                  <a:lnTo>
                    <a:pt x="9" y="82"/>
                  </a:lnTo>
                  <a:lnTo>
                    <a:pt x="0" y="37"/>
                  </a:lnTo>
                  <a:lnTo>
                    <a:pt x="46" y="28"/>
                  </a:lnTo>
                  <a:lnTo>
                    <a:pt x="42" y="56"/>
                  </a:lnTo>
                  <a:lnTo>
                    <a:pt x="87" y="82"/>
                  </a:lnTo>
                  <a:lnTo>
                    <a:pt x="156" y="82"/>
                  </a:lnTo>
                  <a:lnTo>
                    <a:pt x="202" y="56"/>
                  </a:lnTo>
                  <a:lnTo>
                    <a:pt x="183" y="24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97"/>
            <p:cNvSpPr>
              <a:spLocks/>
            </p:cNvSpPr>
            <p:nvPr/>
          </p:nvSpPr>
          <p:spPr bwMode="auto">
            <a:xfrm>
              <a:off x="5316" y="2410"/>
              <a:ext cx="211" cy="55"/>
            </a:xfrm>
            <a:custGeom>
              <a:avLst/>
              <a:gdLst>
                <a:gd name="T0" fmla="*/ 206 w 422"/>
                <a:gd name="T1" fmla="*/ 0 h 110"/>
                <a:gd name="T2" fmla="*/ 248 w 422"/>
                <a:gd name="T3" fmla="*/ 0 h 110"/>
                <a:gd name="T4" fmla="*/ 297 w 422"/>
                <a:gd name="T5" fmla="*/ 27 h 110"/>
                <a:gd name="T6" fmla="*/ 343 w 422"/>
                <a:gd name="T7" fmla="*/ 36 h 110"/>
                <a:gd name="T8" fmla="*/ 376 w 422"/>
                <a:gd name="T9" fmla="*/ 36 h 110"/>
                <a:gd name="T10" fmla="*/ 422 w 422"/>
                <a:gd name="T11" fmla="*/ 23 h 110"/>
                <a:gd name="T12" fmla="*/ 371 w 422"/>
                <a:gd name="T13" fmla="*/ 50 h 110"/>
                <a:gd name="T14" fmla="*/ 306 w 422"/>
                <a:gd name="T15" fmla="*/ 50 h 110"/>
                <a:gd name="T16" fmla="*/ 257 w 422"/>
                <a:gd name="T17" fmla="*/ 23 h 110"/>
                <a:gd name="T18" fmla="*/ 229 w 422"/>
                <a:gd name="T19" fmla="*/ 36 h 110"/>
                <a:gd name="T20" fmla="*/ 257 w 422"/>
                <a:gd name="T21" fmla="*/ 73 h 110"/>
                <a:gd name="T22" fmla="*/ 220 w 422"/>
                <a:gd name="T23" fmla="*/ 83 h 110"/>
                <a:gd name="T24" fmla="*/ 178 w 422"/>
                <a:gd name="T25" fmla="*/ 101 h 110"/>
                <a:gd name="T26" fmla="*/ 115 w 422"/>
                <a:gd name="T27" fmla="*/ 110 h 110"/>
                <a:gd name="T28" fmla="*/ 64 w 422"/>
                <a:gd name="T29" fmla="*/ 110 h 110"/>
                <a:gd name="T30" fmla="*/ 9 w 422"/>
                <a:gd name="T31" fmla="*/ 83 h 110"/>
                <a:gd name="T32" fmla="*/ 0 w 422"/>
                <a:gd name="T33" fmla="*/ 36 h 110"/>
                <a:gd name="T34" fmla="*/ 46 w 422"/>
                <a:gd name="T35" fmla="*/ 27 h 110"/>
                <a:gd name="T36" fmla="*/ 41 w 422"/>
                <a:gd name="T37" fmla="*/ 55 h 110"/>
                <a:gd name="T38" fmla="*/ 87 w 422"/>
                <a:gd name="T39" fmla="*/ 83 h 110"/>
                <a:gd name="T40" fmla="*/ 155 w 422"/>
                <a:gd name="T41" fmla="*/ 83 h 110"/>
                <a:gd name="T42" fmla="*/ 202 w 422"/>
                <a:gd name="T43" fmla="*/ 55 h 110"/>
                <a:gd name="T44" fmla="*/ 183 w 422"/>
                <a:gd name="T45" fmla="*/ 23 h 110"/>
                <a:gd name="T46" fmla="*/ 206 w 422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2" h="110">
                  <a:moveTo>
                    <a:pt x="206" y="0"/>
                  </a:moveTo>
                  <a:lnTo>
                    <a:pt x="248" y="0"/>
                  </a:lnTo>
                  <a:lnTo>
                    <a:pt x="297" y="27"/>
                  </a:lnTo>
                  <a:lnTo>
                    <a:pt x="343" y="36"/>
                  </a:lnTo>
                  <a:lnTo>
                    <a:pt x="376" y="36"/>
                  </a:lnTo>
                  <a:lnTo>
                    <a:pt x="422" y="23"/>
                  </a:lnTo>
                  <a:lnTo>
                    <a:pt x="371" y="50"/>
                  </a:lnTo>
                  <a:lnTo>
                    <a:pt x="306" y="50"/>
                  </a:lnTo>
                  <a:lnTo>
                    <a:pt x="257" y="23"/>
                  </a:lnTo>
                  <a:lnTo>
                    <a:pt x="229" y="36"/>
                  </a:lnTo>
                  <a:lnTo>
                    <a:pt x="257" y="73"/>
                  </a:lnTo>
                  <a:lnTo>
                    <a:pt x="220" y="83"/>
                  </a:lnTo>
                  <a:lnTo>
                    <a:pt x="178" y="101"/>
                  </a:lnTo>
                  <a:lnTo>
                    <a:pt x="115" y="110"/>
                  </a:lnTo>
                  <a:lnTo>
                    <a:pt x="64" y="110"/>
                  </a:lnTo>
                  <a:lnTo>
                    <a:pt x="9" y="83"/>
                  </a:lnTo>
                  <a:lnTo>
                    <a:pt x="0" y="36"/>
                  </a:lnTo>
                  <a:lnTo>
                    <a:pt x="46" y="27"/>
                  </a:lnTo>
                  <a:lnTo>
                    <a:pt x="41" y="55"/>
                  </a:lnTo>
                  <a:lnTo>
                    <a:pt x="87" y="83"/>
                  </a:lnTo>
                  <a:lnTo>
                    <a:pt x="155" y="83"/>
                  </a:lnTo>
                  <a:lnTo>
                    <a:pt x="202" y="55"/>
                  </a:lnTo>
                  <a:lnTo>
                    <a:pt x="183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98"/>
            <p:cNvSpPr>
              <a:spLocks/>
            </p:cNvSpPr>
            <p:nvPr/>
          </p:nvSpPr>
          <p:spPr bwMode="auto">
            <a:xfrm>
              <a:off x="4446" y="2178"/>
              <a:ext cx="210" cy="55"/>
            </a:xfrm>
            <a:custGeom>
              <a:avLst/>
              <a:gdLst>
                <a:gd name="T0" fmla="*/ 206 w 421"/>
                <a:gd name="T1" fmla="*/ 0 h 111"/>
                <a:gd name="T2" fmla="*/ 247 w 421"/>
                <a:gd name="T3" fmla="*/ 0 h 111"/>
                <a:gd name="T4" fmla="*/ 298 w 421"/>
                <a:gd name="T5" fmla="*/ 28 h 111"/>
                <a:gd name="T6" fmla="*/ 344 w 421"/>
                <a:gd name="T7" fmla="*/ 37 h 111"/>
                <a:gd name="T8" fmla="*/ 375 w 421"/>
                <a:gd name="T9" fmla="*/ 37 h 111"/>
                <a:gd name="T10" fmla="*/ 421 w 421"/>
                <a:gd name="T11" fmla="*/ 23 h 111"/>
                <a:gd name="T12" fmla="*/ 370 w 421"/>
                <a:gd name="T13" fmla="*/ 51 h 111"/>
                <a:gd name="T14" fmla="*/ 307 w 421"/>
                <a:gd name="T15" fmla="*/ 51 h 111"/>
                <a:gd name="T16" fmla="*/ 256 w 421"/>
                <a:gd name="T17" fmla="*/ 23 h 111"/>
                <a:gd name="T18" fmla="*/ 229 w 421"/>
                <a:gd name="T19" fmla="*/ 37 h 111"/>
                <a:gd name="T20" fmla="*/ 256 w 421"/>
                <a:gd name="T21" fmla="*/ 74 h 111"/>
                <a:gd name="T22" fmla="*/ 219 w 421"/>
                <a:gd name="T23" fmla="*/ 83 h 111"/>
                <a:gd name="T24" fmla="*/ 179 w 421"/>
                <a:gd name="T25" fmla="*/ 102 h 111"/>
                <a:gd name="T26" fmla="*/ 114 w 421"/>
                <a:gd name="T27" fmla="*/ 111 h 111"/>
                <a:gd name="T28" fmla="*/ 64 w 421"/>
                <a:gd name="T29" fmla="*/ 111 h 111"/>
                <a:gd name="T30" fmla="*/ 10 w 421"/>
                <a:gd name="T31" fmla="*/ 83 h 111"/>
                <a:gd name="T32" fmla="*/ 0 w 421"/>
                <a:gd name="T33" fmla="*/ 37 h 111"/>
                <a:gd name="T34" fmla="*/ 45 w 421"/>
                <a:gd name="T35" fmla="*/ 28 h 111"/>
                <a:gd name="T36" fmla="*/ 42 w 421"/>
                <a:gd name="T37" fmla="*/ 56 h 111"/>
                <a:gd name="T38" fmla="*/ 87 w 421"/>
                <a:gd name="T39" fmla="*/ 83 h 111"/>
                <a:gd name="T40" fmla="*/ 156 w 421"/>
                <a:gd name="T41" fmla="*/ 83 h 111"/>
                <a:gd name="T42" fmla="*/ 201 w 421"/>
                <a:gd name="T43" fmla="*/ 56 h 111"/>
                <a:gd name="T44" fmla="*/ 184 w 421"/>
                <a:gd name="T45" fmla="*/ 23 h 111"/>
                <a:gd name="T46" fmla="*/ 206 w 421"/>
                <a:gd name="T4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1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5" y="37"/>
                  </a:lnTo>
                  <a:lnTo>
                    <a:pt x="421" y="23"/>
                  </a:lnTo>
                  <a:lnTo>
                    <a:pt x="370" y="51"/>
                  </a:lnTo>
                  <a:lnTo>
                    <a:pt x="307" y="51"/>
                  </a:lnTo>
                  <a:lnTo>
                    <a:pt x="256" y="23"/>
                  </a:lnTo>
                  <a:lnTo>
                    <a:pt x="229" y="37"/>
                  </a:lnTo>
                  <a:lnTo>
                    <a:pt x="256" y="74"/>
                  </a:lnTo>
                  <a:lnTo>
                    <a:pt x="219" y="83"/>
                  </a:lnTo>
                  <a:lnTo>
                    <a:pt x="179" y="102"/>
                  </a:lnTo>
                  <a:lnTo>
                    <a:pt x="114" y="111"/>
                  </a:lnTo>
                  <a:lnTo>
                    <a:pt x="64" y="111"/>
                  </a:lnTo>
                  <a:lnTo>
                    <a:pt x="10" y="83"/>
                  </a:lnTo>
                  <a:lnTo>
                    <a:pt x="0" y="37"/>
                  </a:lnTo>
                  <a:lnTo>
                    <a:pt x="45" y="28"/>
                  </a:lnTo>
                  <a:lnTo>
                    <a:pt x="42" y="56"/>
                  </a:lnTo>
                  <a:lnTo>
                    <a:pt x="87" y="83"/>
                  </a:lnTo>
                  <a:lnTo>
                    <a:pt x="156" y="83"/>
                  </a:lnTo>
                  <a:lnTo>
                    <a:pt x="201" y="56"/>
                  </a:lnTo>
                  <a:lnTo>
                    <a:pt x="184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99"/>
            <p:cNvSpPr>
              <a:spLocks/>
            </p:cNvSpPr>
            <p:nvPr/>
          </p:nvSpPr>
          <p:spPr bwMode="auto">
            <a:xfrm>
              <a:off x="4765" y="2267"/>
              <a:ext cx="176" cy="135"/>
            </a:xfrm>
            <a:custGeom>
              <a:avLst/>
              <a:gdLst>
                <a:gd name="T0" fmla="*/ 353 w 353"/>
                <a:gd name="T1" fmla="*/ 0 h 271"/>
                <a:gd name="T2" fmla="*/ 346 w 353"/>
                <a:gd name="T3" fmla="*/ 17 h 271"/>
                <a:gd name="T4" fmla="*/ 334 w 353"/>
                <a:gd name="T5" fmla="*/ 36 h 271"/>
                <a:gd name="T6" fmla="*/ 319 w 353"/>
                <a:gd name="T7" fmla="*/ 57 h 271"/>
                <a:gd name="T8" fmla="*/ 301 w 353"/>
                <a:gd name="T9" fmla="*/ 80 h 271"/>
                <a:gd name="T10" fmla="*/ 281 w 353"/>
                <a:gd name="T11" fmla="*/ 105 h 271"/>
                <a:gd name="T12" fmla="*/ 258 w 353"/>
                <a:gd name="T13" fmla="*/ 130 h 271"/>
                <a:gd name="T14" fmla="*/ 234 w 353"/>
                <a:gd name="T15" fmla="*/ 154 h 271"/>
                <a:gd name="T16" fmla="*/ 208 w 353"/>
                <a:gd name="T17" fmla="*/ 177 h 271"/>
                <a:gd name="T18" fmla="*/ 183 w 353"/>
                <a:gd name="T19" fmla="*/ 200 h 271"/>
                <a:gd name="T20" fmla="*/ 158 w 353"/>
                <a:gd name="T21" fmla="*/ 220 h 271"/>
                <a:gd name="T22" fmla="*/ 132 w 353"/>
                <a:gd name="T23" fmla="*/ 238 h 271"/>
                <a:gd name="T24" fmla="*/ 108 w 353"/>
                <a:gd name="T25" fmla="*/ 252 h 271"/>
                <a:gd name="T26" fmla="*/ 86 w 353"/>
                <a:gd name="T27" fmla="*/ 263 h 271"/>
                <a:gd name="T28" fmla="*/ 66 w 353"/>
                <a:gd name="T29" fmla="*/ 269 h 271"/>
                <a:gd name="T30" fmla="*/ 48 w 353"/>
                <a:gd name="T31" fmla="*/ 271 h 271"/>
                <a:gd name="T32" fmla="*/ 33 w 353"/>
                <a:gd name="T33" fmla="*/ 266 h 271"/>
                <a:gd name="T34" fmla="*/ 0 w 353"/>
                <a:gd name="T35" fmla="*/ 231 h 271"/>
                <a:gd name="T36" fmla="*/ 34 w 353"/>
                <a:gd name="T37" fmla="*/ 200 h 271"/>
                <a:gd name="T38" fmla="*/ 45 w 353"/>
                <a:gd name="T39" fmla="*/ 226 h 271"/>
                <a:gd name="T40" fmla="*/ 45 w 353"/>
                <a:gd name="T41" fmla="*/ 235 h 271"/>
                <a:gd name="T42" fmla="*/ 52 w 353"/>
                <a:gd name="T43" fmla="*/ 237 h 271"/>
                <a:gd name="T44" fmla="*/ 64 w 353"/>
                <a:gd name="T45" fmla="*/ 234 h 271"/>
                <a:gd name="T46" fmla="*/ 82 w 353"/>
                <a:gd name="T47" fmla="*/ 226 h 271"/>
                <a:gd name="T48" fmla="*/ 102 w 353"/>
                <a:gd name="T49" fmla="*/ 214 h 271"/>
                <a:gd name="T50" fmla="*/ 127 w 353"/>
                <a:gd name="T51" fmla="*/ 199 h 271"/>
                <a:gd name="T52" fmla="*/ 153 w 353"/>
                <a:gd name="T53" fmla="*/ 181 h 271"/>
                <a:gd name="T54" fmla="*/ 181 w 353"/>
                <a:gd name="T55" fmla="*/ 160 h 271"/>
                <a:gd name="T56" fmla="*/ 208 w 353"/>
                <a:gd name="T57" fmla="*/ 138 h 271"/>
                <a:gd name="T58" fmla="*/ 237 w 353"/>
                <a:gd name="T59" fmla="*/ 115 h 271"/>
                <a:gd name="T60" fmla="*/ 264 w 353"/>
                <a:gd name="T61" fmla="*/ 92 h 271"/>
                <a:gd name="T62" fmla="*/ 289 w 353"/>
                <a:gd name="T63" fmla="*/ 70 h 271"/>
                <a:gd name="T64" fmla="*/ 311 w 353"/>
                <a:gd name="T65" fmla="*/ 49 h 271"/>
                <a:gd name="T66" fmla="*/ 329 w 353"/>
                <a:gd name="T67" fmla="*/ 30 h 271"/>
                <a:gd name="T68" fmla="*/ 343 w 353"/>
                <a:gd name="T69" fmla="*/ 14 h 271"/>
                <a:gd name="T70" fmla="*/ 353 w 353"/>
                <a:gd name="T71" fmla="*/ 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53" h="271">
                  <a:moveTo>
                    <a:pt x="353" y="0"/>
                  </a:moveTo>
                  <a:lnTo>
                    <a:pt x="346" y="17"/>
                  </a:lnTo>
                  <a:lnTo>
                    <a:pt x="334" y="36"/>
                  </a:lnTo>
                  <a:lnTo>
                    <a:pt x="319" y="57"/>
                  </a:lnTo>
                  <a:lnTo>
                    <a:pt x="301" y="80"/>
                  </a:lnTo>
                  <a:lnTo>
                    <a:pt x="281" y="105"/>
                  </a:lnTo>
                  <a:lnTo>
                    <a:pt x="258" y="130"/>
                  </a:lnTo>
                  <a:lnTo>
                    <a:pt x="234" y="154"/>
                  </a:lnTo>
                  <a:lnTo>
                    <a:pt x="208" y="177"/>
                  </a:lnTo>
                  <a:lnTo>
                    <a:pt x="183" y="200"/>
                  </a:lnTo>
                  <a:lnTo>
                    <a:pt x="158" y="220"/>
                  </a:lnTo>
                  <a:lnTo>
                    <a:pt x="132" y="238"/>
                  </a:lnTo>
                  <a:lnTo>
                    <a:pt x="108" y="252"/>
                  </a:lnTo>
                  <a:lnTo>
                    <a:pt x="86" y="263"/>
                  </a:lnTo>
                  <a:lnTo>
                    <a:pt x="66" y="269"/>
                  </a:lnTo>
                  <a:lnTo>
                    <a:pt x="48" y="271"/>
                  </a:lnTo>
                  <a:lnTo>
                    <a:pt x="33" y="266"/>
                  </a:lnTo>
                  <a:lnTo>
                    <a:pt x="0" y="231"/>
                  </a:lnTo>
                  <a:lnTo>
                    <a:pt x="34" y="200"/>
                  </a:lnTo>
                  <a:lnTo>
                    <a:pt x="45" y="226"/>
                  </a:lnTo>
                  <a:lnTo>
                    <a:pt x="45" y="235"/>
                  </a:lnTo>
                  <a:lnTo>
                    <a:pt x="52" y="237"/>
                  </a:lnTo>
                  <a:lnTo>
                    <a:pt x="64" y="234"/>
                  </a:lnTo>
                  <a:lnTo>
                    <a:pt x="82" y="226"/>
                  </a:lnTo>
                  <a:lnTo>
                    <a:pt x="102" y="214"/>
                  </a:lnTo>
                  <a:lnTo>
                    <a:pt x="127" y="199"/>
                  </a:lnTo>
                  <a:lnTo>
                    <a:pt x="153" y="181"/>
                  </a:lnTo>
                  <a:lnTo>
                    <a:pt x="181" y="160"/>
                  </a:lnTo>
                  <a:lnTo>
                    <a:pt x="208" y="138"/>
                  </a:lnTo>
                  <a:lnTo>
                    <a:pt x="237" y="115"/>
                  </a:lnTo>
                  <a:lnTo>
                    <a:pt x="264" y="92"/>
                  </a:lnTo>
                  <a:lnTo>
                    <a:pt x="289" y="70"/>
                  </a:lnTo>
                  <a:lnTo>
                    <a:pt x="311" y="49"/>
                  </a:lnTo>
                  <a:lnTo>
                    <a:pt x="329" y="30"/>
                  </a:lnTo>
                  <a:lnTo>
                    <a:pt x="343" y="14"/>
                  </a:lnTo>
                  <a:lnTo>
                    <a:pt x="353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100"/>
            <p:cNvSpPr>
              <a:spLocks/>
            </p:cNvSpPr>
            <p:nvPr/>
          </p:nvSpPr>
          <p:spPr bwMode="auto">
            <a:xfrm>
              <a:off x="4653" y="2580"/>
              <a:ext cx="203" cy="84"/>
            </a:xfrm>
            <a:custGeom>
              <a:avLst/>
              <a:gdLst>
                <a:gd name="T0" fmla="*/ 407 w 407"/>
                <a:gd name="T1" fmla="*/ 0 h 168"/>
                <a:gd name="T2" fmla="*/ 395 w 407"/>
                <a:gd name="T3" fmla="*/ 13 h 168"/>
                <a:gd name="T4" fmla="*/ 378 w 407"/>
                <a:gd name="T5" fmla="*/ 28 h 168"/>
                <a:gd name="T6" fmla="*/ 357 w 407"/>
                <a:gd name="T7" fmla="*/ 44 h 168"/>
                <a:gd name="T8" fmla="*/ 333 w 407"/>
                <a:gd name="T9" fmla="*/ 61 h 168"/>
                <a:gd name="T10" fmla="*/ 307 w 407"/>
                <a:gd name="T11" fmla="*/ 77 h 168"/>
                <a:gd name="T12" fmla="*/ 277 w 407"/>
                <a:gd name="T13" fmla="*/ 94 h 168"/>
                <a:gd name="T14" fmla="*/ 247 w 407"/>
                <a:gd name="T15" fmla="*/ 109 h 168"/>
                <a:gd name="T16" fmla="*/ 216 w 407"/>
                <a:gd name="T17" fmla="*/ 124 h 168"/>
                <a:gd name="T18" fmla="*/ 185 w 407"/>
                <a:gd name="T19" fmla="*/ 138 h 168"/>
                <a:gd name="T20" fmla="*/ 153 w 407"/>
                <a:gd name="T21" fmla="*/ 149 h 168"/>
                <a:gd name="T22" fmla="*/ 125 w 407"/>
                <a:gd name="T23" fmla="*/ 157 h 168"/>
                <a:gd name="T24" fmla="*/ 97 w 407"/>
                <a:gd name="T25" fmla="*/ 164 h 168"/>
                <a:gd name="T26" fmla="*/ 72 w 407"/>
                <a:gd name="T27" fmla="*/ 168 h 168"/>
                <a:gd name="T28" fmla="*/ 50 w 407"/>
                <a:gd name="T29" fmla="*/ 167 h 168"/>
                <a:gd name="T30" fmla="*/ 32 w 407"/>
                <a:gd name="T31" fmla="*/ 163 h 168"/>
                <a:gd name="T32" fmla="*/ 20 w 407"/>
                <a:gd name="T33" fmla="*/ 154 h 168"/>
                <a:gd name="T34" fmla="*/ 0 w 407"/>
                <a:gd name="T35" fmla="*/ 111 h 168"/>
                <a:gd name="T36" fmla="*/ 43 w 407"/>
                <a:gd name="T37" fmla="*/ 92 h 168"/>
                <a:gd name="T38" fmla="*/ 45 w 407"/>
                <a:gd name="T39" fmla="*/ 119 h 168"/>
                <a:gd name="T40" fmla="*/ 43 w 407"/>
                <a:gd name="T41" fmla="*/ 127 h 168"/>
                <a:gd name="T42" fmla="*/ 49 w 407"/>
                <a:gd name="T43" fmla="*/ 132 h 168"/>
                <a:gd name="T44" fmla="*/ 61 w 407"/>
                <a:gd name="T45" fmla="*/ 133 h 168"/>
                <a:gd name="T46" fmla="*/ 80 w 407"/>
                <a:gd name="T47" fmla="*/ 131 h 168"/>
                <a:gd name="T48" fmla="*/ 104 w 407"/>
                <a:gd name="T49" fmla="*/ 125 h 168"/>
                <a:gd name="T50" fmla="*/ 132 w 407"/>
                <a:gd name="T51" fmla="*/ 118 h 168"/>
                <a:gd name="T52" fmla="*/ 161 w 407"/>
                <a:gd name="T53" fmla="*/ 109 h 168"/>
                <a:gd name="T54" fmla="*/ 195 w 407"/>
                <a:gd name="T55" fmla="*/ 97 h 168"/>
                <a:gd name="T56" fmla="*/ 228 w 407"/>
                <a:gd name="T57" fmla="*/ 86 h 168"/>
                <a:gd name="T58" fmla="*/ 262 w 407"/>
                <a:gd name="T59" fmla="*/ 73 h 168"/>
                <a:gd name="T60" fmla="*/ 294 w 407"/>
                <a:gd name="T61" fmla="*/ 59 h 168"/>
                <a:gd name="T62" fmla="*/ 325 w 407"/>
                <a:gd name="T63" fmla="*/ 46 h 168"/>
                <a:gd name="T64" fmla="*/ 353 w 407"/>
                <a:gd name="T65" fmla="*/ 33 h 168"/>
                <a:gd name="T66" fmla="*/ 376 w 407"/>
                <a:gd name="T67" fmla="*/ 20 h 168"/>
                <a:gd name="T68" fmla="*/ 394 w 407"/>
                <a:gd name="T69" fmla="*/ 9 h 168"/>
                <a:gd name="T70" fmla="*/ 407 w 407"/>
                <a:gd name="T71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168">
                  <a:moveTo>
                    <a:pt x="407" y="0"/>
                  </a:moveTo>
                  <a:lnTo>
                    <a:pt x="395" y="13"/>
                  </a:lnTo>
                  <a:lnTo>
                    <a:pt x="378" y="28"/>
                  </a:lnTo>
                  <a:lnTo>
                    <a:pt x="357" y="44"/>
                  </a:lnTo>
                  <a:lnTo>
                    <a:pt x="333" y="61"/>
                  </a:lnTo>
                  <a:lnTo>
                    <a:pt x="307" y="77"/>
                  </a:lnTo>
                  <a:lnTo>
                    <a:pt x="277" y="94"/>
                  </a:lnTo>
                  <a:lnTo>
                    <a:pt x="247" y="109"/>
                  </a:lnTo>
                  <a:lnTo>
                    <a:pt x="216" y="124"/>
                  </a:lnTo>
                  <a:lnTo>
                    <a:pt x="185" y="138"/>
                  </a:lnTo>
                  <a:lnTo>
                    <a:pt x="153" y="149"/>
                  </a:lnTo>
                  <a:lnTo>
                    <a:pt x="125" y="157"/>
                  </a:lnTo>
                  <a:lnTo>
                    <a:pt x="97" y="164"/>
                  </a:lnTo>
                  <a:lnTo>
                    <a:pt x="72" y="168"/>
                  </a:lnTo>
                  <a:lnTo>
                    <a:pt x="50" y="167"/>
                  </a:lnTo>
                  <a:lnTo>
                    <a:pt x="32" y="163"/>
                  </a:lnTo>
                  <a:lnTo>
                    <a:pt x="20" y="154"/>
                  </a:lnTo>
                  <a:lnTo>
                    <a:pt x="0" y="111"/>
                  </a:lnTo>
                  <a:lnTo>
                    <a:pt x="43" y="92"/>
                  </a:lnTo>
                  <a:lnTo>
                    <a:pt x="45" y="119"/>
                  </a:lnTo>
                  <a:lnTo>
                    <a:pt x="43" y="127"/>
                  </a:lnTo>
                  <a:lnTo>
                    <a:pt x="49" y="132"/>
                  </a:lnTo>
                  <a:lnTo>
                    <a:pt x="61" y="133"/>
                  </a:lnTo>
                  <a:lnTo>
                    <a:pt x="80" y="131"/>
                  </a:lnTo>
                  <a:lnTo>
                    <a:pt x="104" y="125"/>
                  </a:lnTo>
                  <a:lnTo>
                    <a:pt x="132" y="118"/>
                  </a:lnTo>
                  <a:lnTo>
                    <a:pt x="161" y="109"/>
                  </a:lnTo>
                  <a:lnTo>
                    <a:pt x="195" y="97"/>
                  </a:lnTo>
                  <a:lnTo>
                    <a:pt x="228" y="86"/>
                  </a:lnTo>
                  <a:lnTo>
                    <a:pt x="262" y="73"/>
                  </a:lnTo>
                  <a:lnTo>
                    <a:pt x="294" y="59"/>
                  </a:lnTo>
                  <a:lnTo>
                    <a:pt x="325" y="46"/>
                  </a:lnTo>
                  <a:lnTo>
                    <a:pt x="353" y="33"/>
                  </a:lnTo>
                  <a:lnTo>
                    <a:pt x="376" y="20"/>
                  </a:lnTo>
                  <a:lnTo>
                    <a:pt x="394" y="9"/>
                  </a:lnTo>
                  <a:lnTo>
                    <a:pt x="40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101"/>
            <p:cNvSpPr>
              <a:spLocks/>
            </p:cNvSpPr>
            <p:nvPr/>
          </p:nvSpPr>
          <p:spPr bwMode="auto">
            <a:xfrm>
              <a:off x="5048" y="2381"/>
              <a:ext cx="225" cy="177"/>
            </a:xfrm>
            <a:custGeom>
              <a:avLst/>
              <a:gdLst>
                <a:gd name="T0" fmla="*/ 0 w 449"/>
                <a:gd name="T1" fmla="*/ 0 h 355"/>
                <a:gd name="T2" fmla="*/ 23 w 449"/>
                <a:gd name="T3" fmla="*/ 2 h 355"/>
                <a:gd name="T4" fmla="*/ 52 w 449"/>
                <a:gd name="T5" fmla="*/ 9 h 355"/>
                <a:gd name="T6" fmla="*/ 84 w 449"/>
                <a:gd name="T7" fmla="*/ 20 h 355"/>
                <a:gd name="T8" fmla="*/ 120 w 449"/>
                <a:gd name="T9" fmla="*/ 33 h 355"/>
                <a:gd name="T10" fmla="*/ 158 w 449"/>
                <a:gd name="T11" fmla="*/ 51 h 355"/>
                <a:gd name="T12" fmla="*/ 196 w 449"/>
                <a:gd name="T13" fmla="*/ 70 h 355"/>
                <a:gd name="T14" fmla="*/ 236 w 449"/>
                <a:gd name="T15" fmla="*/ 91 h 355"/>
                <a:gd name="T16" fmla="*/ 274 w 449"/>
                <a:gd name="T17" fmla="*/ 114 h 355"/>
                <a:gd name="T18" fmla="*/ 311 w 449"/>
                <a:gd name="T19" fmla="*/ 138 h 355"/>
                <a:gd name="T20" fmla="*/ 346 w 449"/>
                <a:gd name="T21" fmla="*/ 162 h 355"/>
                <a:gd name="T22" fmla="*/ 378 w 449"/>
                <a:gd name="T23" fmla="*/ 188 h 355"/>
                <a:gd name="T24" fmla="*/ 404 w 449"/>
                <a:gd name="T25" fmla="*/ 213 h 355"/>
                <a:gd name="T26" fmla="*/ 426 w 449"/>
                <a:gd name="T27" fmla="*/ 237 h 355"/>
                <a:gd name="T28" fmla="*/ 441 w 449"/>
                <a:gd name="T29" fmla="*/ 260 h 355"/>
                <a:gd name="T30" fmla="*/ 449 w 449"/>
                <a:gd name="T31" fmla="*/ 282 h 355"/>
                <a:gd name="T32" fmla="*/ 449 w 449"/>
                <a:gd name="T33" fmla="*/ 303 h 355"/>
                <a:gd name="T34" fmla="*/ 417 w 449"/>
                <a:gd name="T35" fmla="*/ 355 h 355"/>
                <a:gd name="T36" fmla="*/ 365 w 449"/>
                <a:gd name="T37" fmla="*/ 324 h 355"/>
                <a:gd name="T38" fmla="*/ 394 w 449"/>
                <a:gd name="T39" fmla="*/ 301 h 355"/>
                <a:gd name="T40" fmla="*/ 404 w 449"/>
                <a:gd name="T41" fmla="*/ 297 h 355"/>
                <a:gd name="T42" fmla="*/ 406 w 449"/>
                <a:gd name="T43" fmla="*/ 288 h 355"/>
                <a:gd name="T44" fmla="*/ 396 w 449"/>
                <a:gd name="T45" fmla="*/ 274 h 355"/>
                <a:gd name="T46" fmla="*/ 380 w 449"/>
                <a:gd name="T47" fmla="*/ 256 h 355"/>
                <a:gd name="T48" fmla="*/ 358 w 449"/>
                <a:gd name="T49" fmla="*/ 234 h 355"/>
                <a:gd name="T50" fmla="*/ 330 w 449"/>
                <a:gd name="T51" fmla="*/ 210 h 355"/>
                <a:gd name="T52" fmla="*/ 297 w 449"/>
                <a:gd name="T53" fmla="*/ 183 h 355"/>
                <a:gd name="T54" fmla="*/ 262 w 449"/>
                <a:gd name="T55" fmla="*/ 156 h 355"/>
                <a:gd name="T56" fmla="*/ 224 w 449"/>
                <a:gd name="T57" fmla="*/ 129 h 355"/>
                <a:gd name="T58" fmla="*/ 185 w 449"/>
                <a:gd name="T59" fmla="*/ 101 h 355"/>
                <a:gd name="T60" fmla="*/ 146 w 449"/>
                <a:gd name="T61" fmla="*/ 77 h 355"/>
                <a:gd name="T62" fmla="*/ 109 w 449"/>
                <a:gd name="T63" fmla="*/ 54 h 355"/>
                <a:gd name="T64" fmla="*/ 76 w 449"/>
                <a:gd name="T65" fmla="*/ 33 h 355"/>
                <a:gd name="T66" fmla="*/ 45 w 449"/>
                <a:gd name="T67" fmla="*/ 17 h 355"/>
                <a:gd name="T68" fmla="*/ 20 w 449"/>
                <a:gd name="T69" fmla="*/ 6 h 355"/>
                <a:gd name="T70" fmla="*/ 0 w 449"/>
                <a:gd name="T71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9" h="355">
                  <a:moveTo>
                    <a:pt x="0" y="0"/>
                  </a:moveTo>
                  <a:lnTo>
                    <a:pt x="23" y="2"/>
                  </a:lnTo>
                  <a:lnTo>
                    <a:pt x="52" y="9"/>
                  </a:lnTo>
                  <a:lnTo>
                    <a:pt x="84" y="20"/>
                  </a:lnTo>
                  <a:lnTo>
                    <a:pt x="120" y="33"/>
                  </a:lnTo>
                  <a:lnTo>
                    <a:pt x="158" y="51"/>
                  </a:lnTo>
                  <a:lnTo>
                    <a:pt x="196" y="70"/>
                  </a:lnTo>
                  <a:lnTo>
                    <a:pt x="236" y="91"/>
                  </a:lnTo>
                  <a:lnTo>
                    <a:pt x="274" y="114"/>
                  </a:lnTo>
                  <a:lnTo>
                    <a:pt x="311" y="138"/>
                  </a:lnTo>
                  <a:lnTo>
                    <a:pt x="346" y="162"/>
                  </a:lnTo>
                  <a:lnTo>
                    <a:pt x="378" y="188"/>
                  </a:lnTo>
                  <a:lnTo>
                    <a:pt x="404" y="213"/>
                  </a:lnTo>
                  <a:lnTo>
                    <a:pt x="426" y="237"/>
                  </a:lnTo>
                  <a:lnTo>
                    <a:pt x="441" y="260"/>
                  </a:lnTo>
                  <a:lnTo>
                    <a:pt x="449" y="282"/>
                  </a:lnTo>
                  <a:lnTo>
                    <a:pt x="449" y="303"/>
                  </a:lnTo>
                  <a:lnTo>
                    <a:pt x="417" y="355"/>
                  </a:lnTo>
                  <a:lnTo>
                    <a:pt x="365" y="324"/>
                  </a:lnTo>
                  <a:lnTo>
                    <a:pt x="394" y="301"/>
                  </a:lnTo>
                  <a:lnTo>
                    <a:pt x="404" y="297"/>
                  </a:lnTo>
                  <a:lnTo>
                    <a:pt x="406" y="288"/>
                  </a:lnTo>
                  <a:lnTo>
                    <a:pt x="396" y="274"/>
                  </a:lnTo>
                  <a:lnTo>
                    <a:pt x="380" y="256"/>
                  </a:lnTo>
                  <a:lnTo>
                    <a:pt x="358" y="234"/>
                  </a:lnTo>
                  <a:lnTo>
                    <a:pt x="330" y="210"/>
                  </a:lnTo>
                  <a:lnTo>
                    <a:pt x="297" y="183"/>
                  </a:lnTo>
                  <a:lnTo>
                    <a:pt x="262" y="156"/>
                  </a:lnTo>
                  <a:lnTo>
                    <a:pt x="224" y="129"/>
                  </a:lnTo>
                  <a:lnTo>
                    <a:pt x="185" y="101"/>
                  </a:lnTo>
                  <a:lnTo>
                    <a:pt x="146" y="77"/>
                  </a:lnTo>
                  <a:lnTo>
                    <a:pt x="109" y="54"/>
                  </a:lnTo>
                  <a:lnTo>
                    <a:pt x="76" y="33"/>
                  </a:lnTo>
                  <a:lnTo>
                    <a:pt x="45" y="17"/>
                  </a:lnTo>
                  <a:lnTo>
                    <a:pt x="2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102"/>
            <p:cNvSpPr>
              <a:spLocks/>
            </p:cNvSpPr>
            <p:nvPr/>
          </p:nvSpPr>
          <p:spPr bwMode="auto">
            <a:xfrm>
              <a:off x="4986" y="2172"/>
              <a:ext cx="94" cy="110"/>
            </a:xfrm>
            <a:custGeom>
              <a:avLst/>
              <a:gdLst>
                <a:gd name="T0" fmla="*/ 28 w 188"/>
                <a:gd name="T1" fmla="*/ 32 h 221"/>
                <a:gd name="T2" fmla="*/ 45 w 188"/>
                <a:gd name="T3" fmla="*/ 78 h 221"/>
                <a:gd name="T4" fmla="*/ 82 w 188"/>
                <a:gd name="T5" fmla="*/ 87 h 221"/>
                <a:gd name="T6" fmla="*/ 133 w 188"/>
                <a:gd name="T7" fmla="*/ 83 h 221"/>
                <a:gd name="T8" fmla="*/ 147 w 188"/>
                <a:gd name="T9" fmla="*/ 110 h 221"/>
                <a:gd name="T10" fmla="*/ 188 w 188"/>
                <a:gd name="T11" fmla="*/ 110 h 221"/>
                <a:gd name="T12" fmla="*/ 170 w 188"/>
                <a:gd name="T13" fmla="*/ 138 h 221"/>
                <a:gd name="T14" fmla="*/ 147 w 188"/>
                <a:gd name="T15" fmla="*/ 156 h 221"/>
                <a:gd name="T16" fmla="*/ 174 w 188"/>
                <a:gd name="T17" fmla="*/ 193 h 221"/>
                <a:gd name="T18" fmla="*/ 147 w 188"/>
                <a:gd name="T19" fmla="*/ 221 h 221"/>
                <a:gd name="T20" fmla="*/ 96 w 188"/>
                <a:gd name="T21" fmla="*/ 212 h 221"/>
                <a:gd name="T22" fmla="*/ 68 w 188"/>
                <a:gd name="T23" fmla="*/ 193 h 221"/>
                <a:gd name="T24" fmla="*/ 87 w 188"/>
                <a:gd name="T25" fmla="*/ 161 h 221"/>
                <a:gd name="T26" fmla="*/ 105 w 188"/>
                <a:gd name="T27" fmla="*/ 129 h 221"/>
                <a:gd name="T28" fmla="*/ 54 w 188"/>
                <a:gd name="T29" fmla="*/ 129 h 221"/>
                <a:gd name="T30" fmla="*/ 0 w 188"/>
                <a:gd name="T31" fmla="*/ 101 h 221"/>
                <a:gd name="T32" fmla="*/ 0 w 188"/>
                <a:gd name="T33" fmla="*/ 55 h 221"/>
                <a:gd name="T34" fmla="*/ 36 w 188"/>
                <a:gd name="T35" fmla="*/ 0 h 221"/>
                <a:gd name="T36" fmla="*/ 36 w 188"/>
                <a:gd name="T37" fmla="*/ 4 h 221"/>
                <a:gd name="T38" fmla="*/ 37 w 188"/>
                <a:gd name="T39" fmla="*/ 16 h 221"/>
                <a:gd name="T40" fmla="*/ 35 w 188"/>
                <a:gd name="T41" fmla="*/ 27 h 221"/>
                <a:gd name="T42" fmla="*/ 28 w 188"/>
                <a:gd name="T43" fmla="*/ 3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1">
                  <a:moveTo>
                    <a:pt x="28" y="32"/>
                  </a:moveTo>
                  <a:lnTo>
                    <a:pt x="45" y="78"/>
                  </a:lnTo>
                  <a:lnTo>
                    <a:pt x="82" y="87"/>
                  </a:lnTo>
                  <a:lnTo>
                    <a:pt x="133" y="83"/>
                  </a:lnTo>
                  <a:lnTo>
                    <a:pt x="147" y="110"/>
                  </a:lnTo>
                  <a:lnTo>
                    <a:pt x="188" y="110"/>
                  </a:lnTo>
                  <a:lnTo>
                    <a:pt x="170" y="138"/>
                  </a:lnTo>
                  <a:lnTo>
                    <a:pt x="147" y="156"/>
                  </a:lnTo>
                  <a:lnTo>
                    <a:pt x="174" y="193"/>
                  </a:lnTo>
                  <a:lnTo>
                    <a:pt x="147" y="221"/>
                  </a:lnTo>
                  <a:lnTo>
                    <a:pt x="96" y="212"/>
                  </a:lnTo>
                  <a:lnTo>
                    <a:pt x="68" y="193"/>
                  </a:lnTo>
                  <a:lnTo>
                    <a:pt x="87" y="161"/>
                  </a:lnTo>
                  <a:lnTo>
                    <a:pt x="105" y="129"/>
                  </a:lnTo>
                  <a:lnTo>
                    <a:pt x="54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6" y="0"/>
                  </a:lnTo>
                  <a:lnTo>
                    <a:pt x="36" y="4"/>
                  </a:lnTo>
                  <a:lnTo>
                    <a:pt x="37" y="16"/>
                  </a:lnTo>
                  <a:lnTo>
                    <a:pt x="35" y="27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103"/>
            <p:cNvSpPr>
              <a:spLocks/>
            </p:cNvSpPr>
            <p:nvPr/>
          </p:nvSpPr>
          <p:spPr bwMode="auto">
            <a:xfrm>
              <a:off x="5264" y="2309"/>
              <a:ext cx="94" cy="110"/>
            </a:xfrm>
            <a:custGeom>
              <a:avLst/>
              <a:gdLst>
                <a:gd name="T0" fmla="*/ 28 w 188"/>
                <a:gd name="T1" fmla="*/ 32 h 220"/>
                <a:gd name="T2" fmla="*/ 46 w 188"/>
                <a:gd name="T3" fmla="*/ 78 h 220"/>
                <a:gd name="T4" fmla="*/ 82 w 188"/>
                <a:gd name="T5" fmla="*/ 88 h 220"/>
                <a:gd name="T6" fmla="*/ 133 w 188"/>
                <a:gd name="T7" fmla="*/ 83 h 220"/>
                <a:gd name="T8" fmla="*/ 146 w 188"/>
                <a:gd name="T9" fmla="*/ 111 h 220"/>
                <a:gd name="T10" fmla="*/ 188 w 188"/>
                <a:gd name="T11" fmla="*/ 111 h 220"/>
                <a:gd name="T12" fmla="*/ 169 w 188"/>
                <a:gd name="T13" fmla="*/ 138 h 220"/>
                <a:gd name="T14" fmla="*/ 146 w 188"/>
                <a:gd name="T15" fmla="*/ 157 h 220"/>
                <a:gd name="T16" fmla="*/ 174 w 188"/>
                <a:gd name="T17" fmla="*/ 192 h 220"/>
                <a:gd name="T18" fmla="*/ 146 w 188"/>
                <a:gd name="T19" fmla="*/ 220 h 220"/>
                <a:gd name="T20" fmla="*/ 96 w 188"/>
                <a:gd name="T21" fmla="*/ 211 h 220"/>
                <a:gd name="T22" fmla="*/ 69 w 188"/>
                <a:gd name="T23" fmla="*/ 192 h 220"/>
                <a:gd name="T24" fmla="*/ 86 w 188"/>
                <a:gd name="T25" fmla="*/ 161 h 220"/>
                <a:gd name="T26" fmla="*/ 105 w 188"/>
                <a:gd name="T27" fmla="*/ 129 h 220"/>
                <a:gd name="T28" fmla="*/ 55 w 188"/>
                <a:gd name="T29" fmla="*/ 129 h 220"/>
                <a:gd name="T30" fmla="*/ 0 w 188"/>
                <a:gd name="T31" fmla="*/ 101 h 220"/>
                <a:gd name="T32" fmla="*/ 0 w 188"/>
                <a:gd name="T33" fmla="*/ 55 h 220"/>
                <a:gd name="T34" fmla="*/ 37 w 188"/>
                <a:gd name="T35" fmla="*/ 0 h 220"/>
                <a:gd name="T36" fmla="*/ 37 w 188"/>
                <a:gd name="T37" fmla="*/ 5 h 220"/>
                <a:gd name="T38" fmla="*/ 38 w 188"/>
                <a:gd name="T39" fmla="*/ 16 h 220"/>
                <a:gd name="T40" fmla="*/ 35 w 188"/>
                <a:gd name="T41" fmla="*/ 28 h 220"/>
                <a:gd name="T42" fmla="*/ 28 w 188"/>
                <a:gd name="T43" fmla="*/ 3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0">
                  <a:moveTo>
                    <a:pt x="28" y="32"/>
                  </a:moveTo>
                  <a:lnTo>
                    <a:pt x="46" y="78"/>
                  </a:lnTo>
                  <a:lnTo>
                    <a:pt x="82" y="88"/>
                  </a:lnTo>
                  <a:lnTo>
                    <a:pt x="133" y="83"/>
                  </a:lnTo>
                  <a:lnTo>
                    <a:pt x="146" y="111"/>
                  </a:lnTo>
                  <a:lnTo>
                    <a:pt x="188" y="111"/>
                  </a:lnTo>
                  <a:lnTo>
                    <a:pt x="169" y="138"/>
                  </a:lnTo>
                  <a:lnTo>
                    <a:pt x="146" y="157"/>
                  </a:lnTo>
                  <a:lnTo>
                    <a:pt x="174" y="192"/>
                  </a:lnTo>
                  <a:lnTo>
                    <a:pt x="146" y="220"/>
                  </a:lnTo>
                  <a:lnTo>
                    <a:pt x="96" y="211"/>
                  </a:lnTo>
                  <a:lnTo>
                    <a:pt x="69" y="192"/>
                  </a:lnTo>
                  <a:lnTo>
                    <a:pt x="86" y="161"/>
                  </a:lnTo>
                  <a:lnTo>
                    <a:pt x="105" y="129"/>
                  </a:lnTo>
                  <a:lnTo>
                    <a:pt x="55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8" y="16"/>
                  </a:lnTo>
                  <a:lnTo>
                    <a:pt x="35" y="28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104"/>
            <p:cNvSpPr>
              <a:spLocks/>
            </p:cNvSpPr>
            <p:nvPr/>
          </p:nvSpPr>
          <p:spPr bwMode="auto">
            <a:xfrm>
              <a:off x="4408" y="2076"/>
              <a:ext cx="79" cy="111"/>
            </a:xfrm>
            <a:custGeom>
              <a:avLst/>
              <a:gdLst>
                <a:gd name="T0" fmla="*/ 23 w 157"/>
                <a:gd name="T1" fmla="*/ 33 h 222"/>
                <a:gd name="T2" fmla="*/ 29 w 157"/>
                <a:gd name="T3" fmla="*/ 79 h 222"/>
                <a:gd name="T4" fmla="*/ 52 w 157"/>
                <a:gd name="T5" fmla="*/ 88 h 222"/>
                <a:gd name="T6" fmla="*/ 103 w 157"/>
                <a:gd name="T7" fmla="*/ 83 h 222"/>
                <a:gd name="T8" fmla="*/ 117 w 157"/>
                <a:gd name="T9" fmla="*/ 111 h 222"/>
                <a:gd name="T10" fmla="*/ 157 w 157"/>
                <a:gd name="T11" fmla="*/ 111 h 222"/>
                <a:gd name="T12" fmla="*/ 139 w 157"/>
                <a:gd name="T13" fmla="*/ 139 h 222"/>
                <a:gd name="T14" fmla="*/ 117 w 157"/>
                <a:gd name="T15" fmla="*/ 157 h 222"/>
                <a:gd name="T16" fmla="*/ 143 w 157"/>
                <a:gd name="T17" fmla="*/ 194 h 222"/>
                <a:gd name="T18" fmla="*/ 117 w 157"/>
                <a:gd name="T19" fmla="*/ 222 h 222"/>
                <a:gd name="T20" fmla="*/ 66 w 157"/>
                <a:gd name="T21" fmla="*/ 212 h 222"/>
                <a:gd name="T22" fmla="*/ 38 w 157"/>
                <a:gd name="T23" fmla="*/ 194 h 222"/>
                <a:gd name="T24" fmla="*/ 57 w 157"/>
                <a:gd name="T25" fmla="*/ 162 h 222"/>
                <a:gd name="T26" fmla="*/ 75 w 157"/>
                <a:gd name="T27" fmla="*/ 129 h 222"/>
                <a:gd name="T28" fmla="*/ 25 w 157"/>
                <a:gd name="T29" fmla="*/ 129 h 222"/>
                <a:gd name="T30" fmla="*/ 0 w 157"/>
                <a:gd name="T31" fmla="*/ 102 h 222"/>
                <a:gd name="T32" fmla="*/ 5 w 157"/>
                <a:gd name="T33" fmla="*/ 38 h 222"/>
                <a:gd name="T34" fmla="*/ 6 w 157"/>
                <a:gd name="T35" fmla="*/ 0 h 222"/>
                <a:gd name="T36" fmla="*/ 11 w 157"/>
                <a:gd name="T37" fmla="*/ 5 h 222"/>
                <a:gd name="T38" fmla="*/ 20 w 157"/>
                <a:gd name="T39" fmla="*/ 17 h 222"/>
                <a:gd name="T40" fmla="*/ 27 w 157"/>
                <a:gd name="T41" fmla="*/ 28 h 222"/>
                <a:gd name="T42" fmla="*/ 23 w 157"/>
                <a:gd name="T43" fmla="*/ 33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7" h="222">
                  <a:moveTo>
                    <a:pt x="23" y="33"/>
                  </a:moveTo>
                  <a:lnTo>
                    <a:pt x="29" y="79"/>
                  </a:lnTo>
                  <a:lnTo>
                    <a:pt x="52" y="88"/>
                  </a:lnTo>
                  <a:lnTo>
                    <a:pt x="103" y="83"/>
                  </a:lnTo>
                  <a:lnTo>
                    <a:pt x="117" y="111"/>
                  </a:lnTo>
                  <a:lnTo>
                    <a:pt x="157" y="111"/>
                  </a:lnTo>
                  <a:lnTo>
                    <a:pt x="139" y="139"/>
                  </a:lnTo>
                  <a:lnTo>
                    <a:pt x="117" y="157"/>
                  </a:lnTo>
                  <a:lnTo>
                    <a:pt x="143" y="194"/>
                  </a:lnTo>
                  <a:lnTo>
                    <a:pt x="117" y="222"/>
                  </a:lnTo>
                  <a:lnTo>
                    <a:pt x="66" y="212"/>
                  </a:lnTo>
                  <a:lnTo>
                    <a:pt x="38" y="194"/>
                  </a:lnTo>
                  <a:lnTo>
                    <a:pt x="57" y="162"/>
                  </a:lnTo>
                  <a:lnTo>
                    <a:pt x="75" y="129"/>
                  </a:lnTo>
                  <a:lnTo>
                    <a:pt x="25" y="129"/>
                  </a:lnTo>
                  <a:lnTo>
                    <a:pt x="0" y="102"/>
                  </a:lnTo>
                  <a:lnTo>
                    <a:pt x="5" y="38"/>
                  </a:lnTo>
                  <a:lnTo>
                    <a:pt x="6" y="0"/>
                  </a:lnTo>
                  <a:lnTo>
                    <a:pt x="11" y="5"/>
                  </a:lnTo>
                  <a:lnTo>
                    <a:pt x="20" y="17"/>
                  </a:lnTo>
                  <a:lnTo>
                    <a:pt x="27" y="28"/>
                  </a:lnTo>
                  <a:lnTo>
                    <a:pt x="23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105"/>
            <p:cNvSpPr>
              <a:spLocks/>
            </p:cNvSpPr>
            <p:nvPr/>
          </p:nvSpPr>
          <p:spPr bwMode="auto">
            <a:xfrm>
              <a:off x="4672" y="2299"/>
              <a:ext cx="110" cy="74"/>
            </a:xfrm>
            <a:custGeom>
              <a:avLst/>
              <a:gdLst>
                <a:gd name="T0" fmla="*/ 12 w 220"/>
                <a:gd name="T1" fmla="*/ 32 h 150"/>
                <a:gd name="T2" fmla="*/ 51 w 220"/>
                <a:gd name="T3" fmla="*/ 62 h 150"/>
                <a:gd name="T4" fmla="*/ 88 w 220"/>
                <a:gd name="T5" fmla="*/ 51 h 150"/>
                <a:gd name="T6" fmla="*/ 128 w 220"/>
                <a:gd name="T7" fmla="*/ 21 h 150"/>
                <a:gd name="T8" fmla="*/ 154 w 220"/>
                <a:gd name="T9" fmla="*/ 37 h 150"/>
                <a:gd name="T10" fmla="*/ 189 w 220"/>
                <a:gd name="T11" fmla="*/ 16 h 150"/>
                <a:gd name="T12" fmla="*/ 188 w 220"/>
                <a:gd name="T13" fmla="*/ 49 h 150"/>
                <a:gd name="T14" fmla="*/ 178 w 220"/>
                <a:gd name="T15" fmla="*/ 76 h 150"/>
                <a:gd name="T16" fmla="*/ 220 w 220"/>
                <a:gd name="T17" fmla="*/ 94 h 150"/>
                <a:gd name="T18" fmla="*/ 211 w 220"/>
                <a:gd name="T19" fmla="*/ 132 h 150"/>
                <a:gd name="T20" fmla="*/ 189 w 220"/>
                <a:gd name="T21" fmla="*/ 150 h 150"/>
                <a:gd name="T22" fmla="*/ 156 w 220"/>
                <a:gd name="T23" fmla="*/ 123 h 150"/>
                <a:gd name="T24" fmla="*/ 129 w 220"/>
                <a:gd name="T25" fmla="*/ 112 h 150"/>
                <a:gd name="T26" fmla="*/ 128 w 220"/>
                <a:gd name="T27" fmla="*/ 75 h 150"/>
                <a:gd name="T28" fmla="*/ 86 w 220"/>
                <a:gd name="T29" fmla="*/ 100 h 150"/>
                <a:gd name="T30" fmla="*/ 25 w 220"/>
                <a:gd name="T31" fmla="*/ 106 h 150"/>
                <a:gd name="T32" fmla="*/ 0 w 220"/>
                <a:gd name="T33" fmla="*/ 67 h 150"/>
                <a:gd name="T34" fmla="*/ 3 w 220"/>
                <a:gd name="T35" fmla="*/ 0 h 150"/>
                <a:gd name="T36" fmla="*/ 6 w 220"/>
                <a:gd name="T37" fmla="*/ 5 h 150"/>
                <a:gd name="T38" fmla="*/ 12 w 220"/>
                <a:gd name="T39" fmla="*/ 14 h 150"/>
                <a:gd name="T40" fmla="*/ 15 w 220"/>
                <a:gd name="T41" fmla="*/ 24 h 150"/>
                <a:gd name="T42" fmla="*/ 12 w 220"/>
                <a:gd name="T43" fmla="*/ 32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0" h="150">
                  <a:moveTo>
                    <a:pt x="12" y="32"/>
                  </a:moveTo>
                  <a:lnTo>
                    <a:pt x="51" y="62"/>
                  </a:lnTo>
                  <a:lnTo>
                    <a:pt x="88" y="51"/>
                  </a:lnTo>
                  <a:lnTo>
                    <a:pt x="128" y="21"/>
                  </a:lnTo>
                  <a:lnTo>
                    <a:pt x="154" y="37"/>
                  </a:lnTo>
                  <a:lnTo>
                    <a:pt x="189" y="16"/>
                  </a:lnTo>
                  <a:lnTo>
                    <a:pt x="188" y="49"/>
                  </a:lnTo>
                  <a:lnTo>
                    <a:pt x="178" y="76"/>
                  </a:lnTo>
                  <a:lnTo>
                    <a:pt x="220" y="94"/>
                  </a:lnTo>
                  <a:lnTo>
                    <a:pt x="211" y="132"/>
                  </a:lnTo>
                  <a:lnTo>
                    <a:pt x="189" y="150"/>
                  </a:lnTo>
                  <a:lnTo>
                    <a:pt x="156" y="123"/>
                  </a:lnTo>
                  <a:lnTo>
                    <a:pt x="129" y="112"/>
                  </a:lnTo>
                  <a:lnTo>
                    <a:pt x="128" y="75"/>
                  </a:lnTo>
                  <a:lnTo>
                    <a:pt x="86" y="100"/>
                  </a:lnTo>
                  <a:lnTo>
                    <a:pt x="25" y="106"/>
                  </a:lnTo>
                  <a:lnTo>
                    <a:pt x="0" y="67"/>
                  </a:lnTo>
                  <a:lnTo>
                    <a:pt x="3" y="0"/>
                  </a:lnTo>
                  <a:lnTo>
                    <a:pt x="6" y="5"/>
                  </a:lnTo>
                  <a:lnTo>
                    <a:pt x="12" y="14"/>
                  </a:lnTo>
                  <a:lnTo>
                    <a:pt x="15" y="24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106"/>
            <p:cNvSpPr>
              <a:spLocks/>
            </p:cNvSpPr>
            <p:nvPr/>
          </p:nvSpPr>
          <p:spPr bwMode="auto">
            <a:xfrm>
              <a:off x="4580" y="2527"/>
              <a:ext cx="101" cy="100"/>
            </a:xfrm>
            <a:custGeom>
              <a:avLst/>
              <a:gdLst>
                <a:gd name="T0" fmla="*/ 22 w 202"/>
                <a:gd name="T1" fmla="*/ 33 h 199"/>
                <a:gd name="T2" fmla="*/ 51 w 202"/>
                <a:gd name="T3" fmla="*/ 73 h 199"/>
                <a:gd name="T4" fmla="*/ 87 w 202"/>
                <a:gd name="T5" fmla="*/ 73 h 199"/>
                <a:gd name="T6" fmla="*/ 136 w 202"/>
                <a:gd name="T7" fmla="*/ 57 h 199"/>
                <a:gd name="T8" fmla="*/ 155 w 202"/>
                <a:gd name="T9" fmla="*/ 81 h 199"/>
                <a:gd name="T10" fmla="*/ 196 w 202"/>
                <a:gd name="T11" fmla="*/ 71 h 199"/>
                <a:gd name="T12" fmla="*/ 184 w 202"/>
                <a:gd name="T13" fmla="*/ 102 h 199"/>
                <a:gd name="T14" fmla="*/ 166 w 202"/>
                <a:gd name="T15" fmla="*/ 126 h 199"/>
                <a:gd name="T16" fmla="*/ 202 w 202"/>
                <a:gd name="T17" fmla="*/ 155 h 199"/>
                <a:gd name="T18" fmla="*/ 181 w 202"/>
                <a:gd name="T19" fmla="*/ 189 h 199"/>
                <a:gd name="T20" fmla="*/ 154 w 202"/>
                <a:gd name="T21" fmla="*/ 199 h 199"/>
                <a:gd name="T22" fmla="*/ 130 w 202"/>
                <a:gd name="T23" fmla="*/ 163 h 199"/>
                <a:gd name="T24" fmla="*/ 109 w 202"/>
                <a:gd name="T25" fmla="*/ 144 h 199"/>
                <a:gd name="T26" fmla="*/ 120 w 202"/>
                <a:gd name="T27" fmla="*/ 109 h 199"/>
                <a:gd name="T28" fmla="*/ 70 w 202"/>
                <a:gd name="T29" fmla="*/ 121 h 199"/>
                <a:gd name="T30" fmla="*/ 11 w 202"/>
                <a:gd name="T31" fmla="*/ 107 h 199"/>
                <a:gd name="T32" fmla="*/ 0 w 202"/>
                <a:gd name="T33" fmla="*/ 62 h 199"/>
                <a:gd name="T34" fmla="*/ 23 w 202"/>
                <a:gd name="T35" fmla="*/ 0 h 199"/>
                <a:gd name="T36" fmla="*/ 24 w 202"/>
                <a:gd name="T37" fmla="*/ 4 h 199"/>
                <a:gd name="T38" fmla="*/ 28 w 202"/>
                <a:gd name="T39" fmla="*/ 15 h 199"/>
                <a:gd name="T40" fmla="*/ 28 w 202"/>
                <a:gd name="T41" fmla="*/ 26 h 199"/>
                <a:gd name="T42" fmla="*/ 22 w 202"/>
                <a:gd name="T43" fmla="*/ 33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2" h="199">
                  <a:moveTo>
                    <a:pt x="22" y="33"/>
                  </a:moveTo>
                  <a:lnTo>
                    <a:pt x="51" y="73"/>
                  </a:lnTo>
                  <a:lnTo>
                    <a:pt x="87" y="73"/>
                  </a:lnTo>
                  <a:lnTo>
                    <a:pt x="136" y="57"/>
                  </a:lnTo>
                  <a:lnTo>
                    <a:pt x="155" y="81"/>
                  </a:lnTo>
                  <a:lnTo>
                    <a:pt x="196" y="71"/>
                  </a:lnTo>
                  <a:lnTo>
                    <a:pt x="184" y="102"/>
                  </a:lnTo>
                  <a:lnTo>
                    <a:pt x="166" y="126"/>
                  </a:lnTo>
                  <a:lnTo>
                    <a:pt x="202" y="155"/>
                  </a:lnTo>
                  <a:lnTo>
                    <a:pt x="181" y="189"/>
                  </a:lnTo>
                  <a:lnTo>
                    <a:pt x="154" y="199"/>
                  </a:lnTo>
                  <a:lnTo>
                    <a:pt x="130" y="163"/>
                  </a:lnTo>
                  <a:lnTo>
                    <a:pt x="109" y="144"/>
                  </a:lnTo>
                  <a:lnTo>
                    <a:pt x="120" y="109"/>
                  </a:lnTo>
                  <a:lnTo>
                    <a:pt x="70" y="121"/>
                  </a:lnTo>
                  <a:lnTo>
                    <a:pt x="11" y="107"/>
                  </a:lnTo>
                  <a:lnTo>
                    <a:pt x="0" y="62"/>
                  </a:lnTo>
                  <a:lnTo>
                    <a:pt x="23" y="0"/>
                  </a:lnTo>
                  <a:lnTo>
                    <a:pt x="24" y="4"/>
                  </a:lnTo>
                  <a:lnTo>
                    <a:pt x="28" y="15"/>
                  </a:lnTo>
                  <a:lnTo>
                    <a:pt x="28" y="26"/>
                  </a:lnTo>
                  <a:lnTo>
                    <a:pt x="22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107"/>
            <p:cNvSpPr>
              <a:spLocks/>
            </p:cNvSpPr>
            <p:nvPr/>
          </p:nvSpPr>
          <p:spPr bwMode="auto">
            <a:xfrm>
              <a:off x="5161" y="2549"/>
              <a:ext cx="87" cy="155"/>
            </a:xfrm>
            <a:custGeom>
              <a:avLst/>
              <a:gdLst>
                <a:gd name="T0" fmla="*/ 85 w 173"/>
                <a:gd name="T1" fmla="*/ 286 h 309"/>
                <a:gd name="T2" fmla="*/ 108 w 173"/>
                <a:gd name="T3" fmla="*/ 226 h 309"/>
                <a:gd name="T4" fmla="*/ 80 w 173"/>
                <a:gd name="T5" fmla="*/ 185 h 309"/>
                <a:gd name="T6" fmla="*/ 29 w 173"/>
                <a:gd name="T7" fmla="*/ 146 h 309"/>
                <a:gd name="T8" fmla="*/ 39 w 173"/>
                <a:gd name="T9" fmla="*/ 108 h 309"/>
                <a:gd name="T10" fmla="*/ 0 w 173"/>
                <a:gd name="T11" fmla="*/ 71 h 309"/>
                <a:gd name="T12" fmla="*/ 41 w 173"/>
                <a:gd name="T13" fmla="*/ 60 h 309"/>
                <a:gd name="T14" fmla="*/ 79 w 173"/>
                <a:gd name="T15" fmla="*/ 63 h 309"/>
                <a:gd name="T16" fmla="*/ 85 w 173"/>
                <a:gd name="T17" fmla="*/ 3 h 309"/>
                <a:gd name="T18" fmla="*/ 136 w 173"/>
                <a:gd name="T19" fmla="*/ 0 h 309"/>
                <a:gd name="T20" fmla="*/ 167 w 173"/>
                <a:gd name="T21" fmla="*/ 22 h 309"/>
                <a:gd name="T22" fmla="*/ 146 w 173"/>
                <a:gd name="T23" fmla="*/ 73 h 309"/>
                <a:gd name="T24" fmla="*/ 140 w 173"/>
                <a:gd name="T25" fmla="*/ 110 h 309"/>
                <a:gd name="T26" fmla="*/ 95 w 173"/>
                <a:gd name="T27" fmla="*/ 125 h 309"/>
                <a:gd name="T28" fmla="*/ 144 w 173"/>
                <a:gd name="T29" fmla="*/ 170 h 309"/>
                <a:gd name="T30" fmla="*/ 173 w 173"/>
                <a:gd name="T31" fmla="*/ 245 h 309"/>
                <a:gd name="T32" fmla="*/ 132 w 173"/>
                <a:gd name="T33" fmla="*/ 289 h 309"/>
                <a:gd name="T34" fmla="*/ 48 w 173"/>
                <a:gd name="T35" fmla="*/ 309 h 309"/>
                <a:gd name="T36" fmla="*/ 49 w 173"/>
                <a:gd name="T37" fmla="*/ 308 h 309"/>
                <a:gd name="T38" fmla="*/ 52 w 173"/>
                <a:gd name="T39" fmla="*/ 304 h 309"/>
                <a:gd name="T40" fmla="*/ 56 w 173"/>
                <a:gd name="T41" fmla="*/ 299 h 309"/>
                <a:gd name="T42" fmla="*/ 62 w 173"/>
                <a:gd name="T43" fmla="*/ 293 h 309"/>
                <a:gd name="T44" fmla="*/ 68 w 173"/>
                <a:gd name="T45" fmla="*/ 289 h 309"/>
                <a:gd name="T46" fmla="*/ 74 w 173"/>
                <a:gd name="T47" fmla="*/ 285 h 309"/>
                <a:gd name="T48" fmla="*/ 79 w 173"/>
                <a:gd name="T49" fmla="*/ 284 h 309"/>
                <a:gd name="T50" fmla="*/ 85 w 173"/>
                <a:gd name="T51" fmla="*/ 286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3" h="309">
                  <a:moveTo>
                    <a:pt x="85" y="286"/>
                  </a:moveTo>
                  <a:lnTo>
                    <a:pt x="108" y="226"/>
                  </a:lnTo>
                  <a:lnTo>
                    <a:pt x="80" y="185"/>
                  </a:lnTo>
                  <a:lnTo>
                    <a:pt x="29" y="146"/>
                  </a:lnTo>
                  <a:lnTo>
                    <a:pt x="39" y="108"/>
                  </a:lnTo>
                  <a:lnTo>
                    <a:pt x="0" y="71"/>
                  </a:lnTo>
                  <a:lnTo>
                    <a:pt x="41" y="60"/>
                  </a:lnTo>
                  <a:lnTo>
                    <a:pt x="79" y="63"/>
                  </a:lnTo>
                  <a:lnTo>
                    <a:pt x="85" y="3"/>
                  </a:lnTo>
                  <a:lnTo>
                    <a:pt x="136" y="0"/>
                  </a:lnTo>
                  <a:lnTo>
                    <a:pt x="167" y="22"/>
                  </a:lnTo>
                  <a:lnTo>
                    <a:pt x="146" y="73"/>
                  </a:lnTo>
                  <a:lnTo>
                    <a:pt x="140" y="110"/>
                  </a:lnTo>
                  <a:lnTo>
                    <a:pt x="95" y="125"/>
                  </a:lnTo>
                  <a:lnTo>
                    <a:pt x="144" y="170"/>
                  </a:lnTo>
                  <a:lnTo>
                    <a:pt x="173" y="245"/>
                  </a:lnTo>
                  <a:lnTo>
                    <a:pt x="132" y="289"/>
                  </a:lnTo>
                  <a:lnTo>
                    <a:pt x="48" y="309"/>
                  </a:lnTo>
                  <a:lnTo>
                    <a:pt x="49" y="308"/>
                  </a:lnTo>
                  <a:lnTo>
                    <a:pt x="52" y="304"/>
                  </a:lnTo>
                  <a:lnTo>
                    <a:pt x="56" y="299"/>
                  </a:lnTo>
                  <a:lnTo>
                    <a:pt x="62" y="293"/>
                  </a:lnTo>
                  <a:lnTo>
                    <a:pt x="68" y="289"/>
                  </a:lnTo>
                  <a:lnTo>
                    <a:pt x="74" y="285"/>
                  </a:lnTo>
                  <a:lnTo>
                    <a:pt x="79" y="284"/>
                  </a:lnTo>
                  <a:lnTo>
                    <a:pt x="85" y="286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108"/>
            <p:cNvSpPr>
              <a:spLocks/>
            </p:cNvSpPr>
            <p:nvPr/>
          </p:nvSpPr>
          <p:spPr bwMode="auto">
            <a:xfrm>
              <a:off x="4736" y="2575"/>
              <a:ext cx="282" cy="349"/>
            </a:xfrm>
            <a:custGeom>
              <a:avLst/>
              <a:gdLst>
                <a:gd name="T0" fmla="*/ 6 w 566"/>
                <a:gd name="T1" fmla="*/ 568 h 700"/>
                <a:gd name="T2" fmla="*/ 16 w 566"/>
                <a:gd name="T3" fmla="*/ 595 h 700"/>
                <a:gd name="T4" fmla="*/ 20 w 566"/>
                <a:gd name="T5" fmla="*/ 618 h 700"/>
                <a:gd name="T6" fmla="*/ 21 w 566"/>
                <a:gd name="T7" fmla="*/ 637 h 700"/>
                <a:gd name="T8" fmla="*/ 22 w 566"/>
                <a:gd name="T9" fmla="*/ 654 h 700"/>
                <a:gd name="T10" fmla="*/ 25 w 566"/>
                <a:gd name="T11" fmla="*/ 667 h 700"/>
                <a:gd name="T12" fmla="*/ 35 w 566"/>
                <a:gd name="T13" fmla="*/ 678 h 700"/>
                <a:gd name="T14" fmla="*/ 52 w 566"/>
                <a:gd name="T15" fmla="*/ 686 h 700"/>
                <a:gd name="T16" fmla="*/ 80 w 566"/>
                <a:gd name="T17" fmla="*/ 690 h 700"/>
                <a:gd name="T18" fmla="*/ 423 w 566"/>
                <a:gd name="T19" fmla="*/ 700 h 700"/>
                <a:gd name="T20" fmla="*/ 445 w 566"/>
                <a:gd name="T21" fmla="*/ 674 h 700"/>
                <a:gd name="T22" fmla="*/ 465 w 566"/>
                <a:gd name="T23" fmla="*/ 649 h 700"/>
                <a:gd name="T24" fmla="*/ 480 w 566"/>
                <a:gd name="T25" fmla="*/ 624 h 700"/>
                <a:gd name="T26" fmla="*/ 493 w 566"/>
                <a:gd name="T27" fmla="*/ 597 h 700"/>
                <a:gd name="T28" fmla="*/ 505 w 566"/>
                <a:gd name="T29" fmla="*/ 571 h 700"/>
                <a:gd name="T30" fmla="*/ 515 w 566"/>
                <a:gd name="T31" fmla="*/ 542 h 700"/>
                <a:gd name="T32" fmla="*/ 524 w 566"/>
                <a:gd name="T33" fmla="*/ 512 h 700"/>
                <a:gd name="T34" fmla="*/ 534 w 566"/>
                <a:gd name="T35" fmla="*/ 481 h 700"/>
                <a:gd name="T36" fmla="*/ 544 w 566"/>
                <a:gd name="T37" fmla="*/ 420 h 700"/>
                <a:gd name="T38" fmla="*/ 556 w 566"/>
                <a:gd name="T39" fmla="*/ 353 h 700"/>
                <a:gd name="T40" fmla="*/ 564 w 566"/>
                <a:gd name="T41" fmla="*/ 296 h 700"/>
                <a:gd name="T42" fmla="*/ 566 w 566"/>
                <a:gd name="T43" fmla="*/ 247 h 700"/>
                <a:gd name="T44" fmla="*/ 561 w 566"/>
                <a:gd name="T45" fmla="*/ 203 h 700"/>
                <a:gd name="T46" fmla="*/ 548 w 566"/>
                <a:gd name="T47" fmla="*/ 161 h 700"/>
                <a:gd name="T48" fmla="*/ 523 w 566"/>
                <a:gd name="T49" fmla="*/ 120 h 700"/>
                <a:gd name="T50" fmla="*/ 486 w 566"/>
                <a:gd name="T51" fmla="*/ 75 h 700"/>
                <a:gd name="T52" fmla="*/ 437 w 566"/>
                <a:gd name="T53" fmla="*/ 23 h 700"/>
                <a:gd name="T54" fmla="*/ 353 w 566"/>
                <a:gd name="T55" fmla="*/ 0 h 700"/>
                <a:gd name="T56" fmla="*/ 319 w 566"/>
                <a:gd name="T57" fmla="*/ 1 h 700"/>
                <a:gd name="T58" fmla="*/ 287 w 566"/>
                <a:gd name="T59" fmla="*/ 11 h 700"/>
                <a:gd name="T60" fmla="*/ 256 w 566"/>
                <a:gd name="T61" fmla="*/ 23 h 700"/>
                <a:gd name="T62" fmla="*/ 226 w 566"/>
                <a:gd name="T63" fmla="*/ 40 h 700"/>
                <a:gd name="T64" fmla="*/ 197 w 566"/>
                <a:gd name="T65" fmla="*/ 61 h 700"/>
                <a:gd name="T66" fmla="*/ 171 w 566"/>
                <a:gd name="T67" fmla="*/ 83 h 700"/>
                <a:gd name="T68" fmla="*/ 148 w 566"/>
                <a:gd name="T69" fmla="*/ 106 h 700"/>
                <a:gd name="T70" fmla="*/ 126 w 566"/>
                <a:gd name="T71" fmla="*/ 128 h 700"/>
                <a:gd name="T72" fmla="*/ 107 w 566"/>
                <a:gd name="T73" fmla="*/ 148 h 700"/>
                <a:gd name="T74" fmla="*/ 92 w 566"/>
                <a:gd name="T75" fmla="*/ 164 h 700"/>
                <a:gd name="T76" fmla="*/ 81 w 566"/>
                <a:gd name="T77" fmla="*/ 176 h 700"/>
                <a:gd name="T78" fmla="*/ 73 w 566"/>
                <a:gd name="T79" fmla="*/ 183 h 700"/>
                <a:gd name="T80" fmla="*/ 69 w 566"/>
                <a:gd name="T81" fmla="*/ 183 h 700"/>
                <a:gd name="T82" fmla="*/ 70 w 566"/>
                <a:gd name="T83" fmla="*/ 175 h 700"/>
                <a:gd name="T84" fmla="*/ 76 w 566"/>
                <a:gd name="T85" fmla="*/ 159 h 700"/>
                <a:gd name="T86" fmla="*/ 88 w 566"/>
                <a:gd name="T87" fmla="*/ 132 h 700"/>
                <a:gd name="T88" fmla="*/ 70 w 566"/>
                <a:gd name="T89" fmla="*/ 179 h 700"/>
                <a:gd name="T90" fmla="*/ 53 w 566"/>
                <a:gd name="T91" fmla="*/ 226 h 700"/>
                <a:gd name="T92" fmla="*/ 36 w 566"/>
                <a:gd name="T93" fmla="*/ 273 h 700"/>
                <a:gd name="T94" fmla="*/ 21 w 566"/>
                <a:gd name="T95" fmla="*/ 323 h 700"/>
                <a:gd name="T96" fmla="*/ 8 w 566"/>
                <a:gd name="T97" fmla="*/ 376 h 700"/>
                <a:gd name="T98" fmla="*/ 1 w 566"/>
                <a:gd name="T99" fmla="*/ 433 h 700"/>
                <a:gd name="T100" fmla="*/ 0 w 566"/>
                <a:gd name="T101" fmla="*/ 497 h 700"/>
                <a:gd name="T102" fmla="*/ 6 w 566"/>
                <a:gd name="T103" fmla="*/ 568 h 7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66" h="700">
                  <a:moveTo>
                    <a:pt x="6" y="568"/>
                  </a:moveTo>
                  <a:lnTo>
                    <a:pt x="16" y="595"/>
                  </a:lnTo>
                  <a:lnTo>
                    <a:pt x="20" y="618"/>
                  </a:lnTo>
                  <a:lnTo>
                    <a:pt x="21" y="637"/>
                  </a:lnTo>
                  <a:lnTo>
                    <a:pt x="22" y="654"/>
                  </a:lnTo>
                  <a:lnTo>
                    <a:pt x="25" y="667"/>
                  </a:lnTo>
                  <a:lnTo>
                    <a:pt x="35" y="678"/>
                  </a:lnTo>
                  <a:lnTo>
                    <a:pt x="52" y="686"/>
                  </a:lnTo>
                  <a:lnTo>
                    <a:pt x="80" y="690"/>
                  </a:lnTo>
                  <a:lnTo>
                    <a:pt x="423" y="700"/>
                  </a:lnTo>
                  <a:lnTo>
                    <a:pt x="445" y="674"/>
                  </a:lnTo>
                  <a:lnTo>
                    <a:pt x="465" y="649"/>
                  </a:lnTo>
                  <a:lnTo>
                    <a:pt x="480" y="624"/>
                  </a:lnTo>
                  <a:lnTo>
                    <a:pt x="493" y="597"/>
                  </a:lnTo>
                  <a:lnTo>
                    <a:pt x="505" y="571"/>
                  </a:lnTo>
                  <a:lnTo>
                    <a:pt x="515" y="542"/>
                  </a:lnTo>
                  <a:lnTo>
                    <a:pt x="524" y="512"/>
                  </a:lnTo>
                  <a:lnTo>
                    <a:pt x="534" y="481"/>
                  </a:lnTo>
                  <a:lnTo>
                    <a:pt x="544" y="420"/>
                  </a:lnTo>
                  <a:lnTo>
                    <a:pt x="556" y="353"/>
                  </a:lnTo>
                  <a:lnTo>
                    <a:pt x="564" y="296"/>
                  </a:lnTo>
                  <a:lnTo>
                    <a:pt x="566" y="247"/>
                  </a:lnTo>
                  <a:lnTo>
                    <a:pt x="561" y="203"/>
                  </a:lnTo>
                  <a:lnTo>
                    <a:pt x="548" y="161"/>
                  </a:lnTo>
                  <a:lnTo>
                    <a:pt x="523" y="120"/>
                  </a:lnTo>
                  <a:lnTo>
                    <a:pt x="486" y="75"/>
                  </a:lnTo>
                  <a:lnTo>
                    <a:pt x="437" y="23"/>
                  </a:lnTo>
                  <a:lnTo>
                    <a:pt x="353" y="0"/>
                  </a:lnTo>
                  <a:lnTo>
                    <a:pt x="319" y="1"/>
                  </a:lnTo>
                  <a:lnTo>
                    <a:pt x="287" y="11"/>
                  </a:lnTo>
                  <a:lnTo>
                    <a:pt x="256" y="23"/>
                  </a:lnTo>
                  <a:lnTo>
                    <a:pt x="226" y="40"/>
                  </a:lnTo>
                  <a:lnTo>
                    <a:pt x="197" y="61"/>
                  </a:lnTo>
                  <a:lnTo>
                    <a:pt x="171" y="83"/>
                  </a:lnTo>
                  <a:lnTo>
                    <a:pt x="148" y="106"/>
                  </a:lnTo>
                  <a:lnTo>
                    <a:pt x="126" y="128"/>
                  </a:lnTo>
                  <a:lnTo>
                    <a:pt x="107" y="148"/>
                  </a:lnTo>
                  <a:lnTo>
                    <a:pt x="92" y="164"/>
                  </a:lnTo>
                  <a:lnTo>
                    <a:pt x="81" y="176"/>
                  </a:lnTo>
                  <a:lnTo>
                    <a:pt x="73" y="183"/>
                  </a:lnTo>
                  <a:lnTo>
                    <a:pt x="69" y="183"/>
                  </a:lnTo>
                  <a:lnTo>
                    <a:pt x="70" y="175"/>
                  </a:lnTo>
                  <a:lnTo>
                    <a:pt x="76" y="159"/>
                  </a:lnTo>
                  <a:lnTo>
                    <a:pt x="88" y="132"/>
                  </a:lnTo>
                  <a:lnTo>
                    <a:pt x="70" y="179"/>
                  </a:lnTo>
                  <a:lnTo>
                    <a:pt x="53" y="226"/>
                  </a:lnTo>
                  <a:lnTo>
                    <a:pt x="36" y="273"/>
                  </a:lnTo>
                  <a:lnTo>
                    <a:pt x="21" y="323"/>
                  </a:lnTo>
                  <a:lnTo>
                    <a:pt x="8" y="376"/>
                  </a:lnTo>
                  <a:lnTo>
                    <a:pt x="1" y="433"/>
                  </a:lnTo>
                  <a:lnTo>
                    <a:pt x="0" y="497"/>
                  </a:lnTo>
                  <a:lnTo>
                    <a:pt x="6" y="56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109"/>
            <p:cNvSpPr>
              <a:spLocks/>
            </p:cNvSpPr>
            <p:nvPr/>
          </p:nvSpPr>
          <p:spPr bwMode="auto">
            <a:xfrm>
              <a:off x="4744" y="2586"/>
              <a:ext cx="253" cy="315"/>
            </a:xfrm>
            <a:custGeom>
              <a:avLst/>
              <a:gdLst>
                <a:gd name="T0" fmla="*/ 22 w 506"/>
                <a:gd name="T1" fmla="*/ 564 h 630"/>
                <a:gd name="T2" fmla="*/ 38 w 506"/>
                <a:gd name="T3" fmla="*/ 603 h 630"/>
                <a:gd name="T4" fmla="*/ 61 w 506"/>
                <a:gd name="T5" fmla="*/ 623 h 630"/>
                <a:gd name="T6" fmla="*/ 101 w 506"/>
                <a:gd name="T7" fmla="*/ 629 h 630"/>
                <a:gd name="T8" fmla="*/ 153 w 506"/>
                <a:gd name="T9" fmla="*/ 585 h 630"/>
                <a:gd name="T10" fmla="*/ 157 w 506"/>
                <a:gd name="T11" fmla="*/ 549 h 630"/>
                <a:gd name="T12" fmla="*/ 174 w 506"/>
                <a:gd name="T13" fmla="*/ 532 h 630"/>
                <a:gd name="T14" fmla="*/ 202 w 506"/>
                <a:gd name="T15" fmla="*/ 535 h 630"/>
                <a:gd name="T16" fmla="*/ 238 w 506"/>
                <a:gd name="T17" fmla="*/ 550 h 630"/>
                <a:gd name="T18" fmla="*/ 290 w 506"/>
                <a:gd name="T19" fmla="*/ 582 h 630"/>
                <a:gd name="T20" fmla="*/ 329 w 506"/>
                <a:gd name="T21" fmla="*/ 577 h 630"/>
                <a:gd name="T22" fmla="*/ 373 w 506"/>
                <a:gd name="T23" fmla="*/ 623 h 630"/>
                <a:gd name="T24" fmla="*/ 449 w 506"/>
                <a:gd name="T25" fmla="*/ 534 h 630"/>
                <a:gd name="T26" fmla="*/ 465 w 506"/>
                <a:gd name="T27" fmla="*/ 463 h 630"/>
                <a:gd name="T28" fmla="*/ 483 w 506"/>
                <a:gd name="T29" fmla="*/ 368 h 630"/>
                <a:gd name="T30" fmla="*/ 499 w 506"/>
                <a:gd name="T31" fmla="*/ 269 h 630"/>
                <a:gd name="T32" fmla="*/ 506 w 506"/>
                <a:gd name="T33" fmla="*/ 188 h 630"/>
                <a:gd name="T34" fmla="*/ 494 w 506"/>
                <a:gd name="T35" fmla="*/ 145 h 630"/>
                <a:gd name="T36" fmla="*/ 484 w 506"/>
                <a:gd name="T37" fmla="*/ 104 h 630"/>
                <a:gd name="T38" fmla="*/ 466 w 506"/>
                <a:gd name="T39" fmla="*/ 72 h 630"/>
                <a:gd name="T40" fmla="*/ 430 w 506"/>
                <a:gd name="T41" fmla="*/ 57 h 630"/>
                <a:gd name="T42" fmla="*/ 403 w 506"/>
                <a:gd name="T43" fmla="*/ 61 h 630"/>
                <a:gd name="T44" fmla="*/ 381 w 506"/>
                <a:gd name="T45" fmla="*/ 61 h 630"/>
                <a:gd name="T46" fmla="*/ 367 w 506"/>
                <a:gd name="T47" fmla="*/ 60 h 630"/>
                <a:gd name="T48" fmla="*/ 362 w 506"/>
                <a:gd name="T49" fmla="*/ 59 h 630"/>
                <a:gd name="T50" fmla="*/ 318 w 506"/>
                <a:gd name="T51" fmla="*/ 0 h 630"/>
                <a:gd name="T52" fmla="*/ 280 w 506"/>
                <a:gd name="T53" fmla="*/ 4 h 630"/>
                <a:gd name="T54" fmla="*/ 249 w 506"/>
                <a:gd name="T55" fmla="*/ 10 h 630"/>
                <a:gd name="T56" fmla="*/ 224 w 506"/>
                <a:gd name="T57" fmla="*/ 18 h 630"/>
                <a:gd name="T58" fmla="*/ 202 w 506"/>
                <a:gd name="T59" fmla="*/ 30 h 630"/>
                <a:gd name="T60" fmla="*/ 181 w 506"/>
                <a:gd name="T61" fmla="*/ 44 h 630"/>
                <a:gd name="T62" fmla="*/ 158 w 506"/>
                <a:gd name="T63" fmla="*/ 62 h 630"/>
                <a:gd name="T64" fmla="*/ 133 w 506"/>
                <a:gd name="T65" fmla="*/ 83 h 630"/>
                <a:gd name="T66" fmla="*/ 102 w 506"/>
                <a:gd name="T67" fmla="*/ 108 h 630"/>
                <a:gd name="T68" fmla="*/ 49 w 506"/>
                <a:gd name="T69" fmla="*/ 180 h 630"/>
                <a:gd name="T70" fmla="*/ 13 w 506"/>
                <a:gd name="T71" fmla="*/ 288 h 630"/>
                <a:gd name="T72" fmla="*/ 0 w 506"/>
                <a:gd name="T73" fmla="*/ 414 h 630"/>
                <a:gd name="T74" fmla="*/ 13 w 506"/>
                <a:gd name="T75" fmla="*/ 535 h 6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6" h="630">
                  <a:moveTo>
                    <a:pt x="13" y="535"/>
                  </a:moveTo>
                  <a:lnTo>
                    <a:pt x="22" y="564"/>
                  </a:lnTo>
                  <a:lnTo>
                    <a:pt x="30" y="585"/>
                  </a:lnTo>
                  <a:lnTo>
                    <a:pt x="38" y="603"/>
                  </a:lnTo>
                  <a:lnTo>
                    <a:pt x="49" y="614"/>
                  </a:lnTo>
                  <a:lnTo>
                    <a:pt x="61" y="623"/>
                  </a:lnTo>
                  <a:lnTo>
                    <a:pt x="78" y="628"/>
                  </a:lnTo>
                  <a:lnTo>
                    <a:pt x="101" y="629"/>
                  </a:lnTo>
                  <a:lnTo>
                    <a:pt x="131" y="629"/>
                  </a:lnTo>
                  <a:lnTo>
                    <a:pt x="153" y="585"/>
                  </a:lnTo>
                  <a:lnTo>
                    <a:pt x="154" y="564"/>
                  </a:lnTo>
                  <a:lnTo>
                    <a:pt x="157" y="549"/>
                  </a:lnTo>
                  <a:lnTo>
                    <a:pt x="164" y="538"/>
                  </a:lnTo>
                  <a:lnTo>
                    <a:pt x="174" y="532"/>
                  </a:lnTo>
                  <a:lnTo>
                    <a:pt x="187" y="532"/>
                  </a:lnTo>
                  <a:lnTo>
                    <a:pt x="202" y="535"/>
                  </a:lnTo>
                  <a:lnTo>
                    <a:pt x="219" y="542"/>
                  </a:lnTo>
                  <a:lnTo>
                    <a:pt x="238" y="550"/>
                  </a:lnTo>
                  <a:lnTo>
                    <a:pt x="235" y="603"/>
                  </a:lnTo>
                  <a:lnTo>
                    <a:pt x="290" y="582"/>
                  </a:lnTo>
                  <a:lnTo>
                    <a:pt x="312" y="538"/>
                  </a:lnTo>
                  <a:lnTo>
                    <a:pt x="329" y="577"/>
                  </a:lnTo>
                  <a:lnTo>
                    <a:pt x="314" y="630"/>
                  </a:lnTo>
                  <a:lnTo>
                    <a:pt x="373" y="623"/>
                  </a:lnTo>
                  <a:lnTo>
                    <a:pt x="412" y="582"/>
                  </a:lnTo>
                  <a:lnTo>
                    <a:pt x="449" y="534"/>
                  </a:lnTo>
                  <a:lnTo>
                    <a:pt x="457" y="504"/>
                  </a:lnTo>
                  <a:lnTo>
                    <a:pt x="465" y="463"/>
                  </a:lnTo>
                  <a:lnTo>
                    <a:pt x="474" y="417"/>
                  </a:lnTo>
                  <a:lnTo>
                    <a:pt x="483" y="368"/>
                  </a:lnTo>
                  <a:lnTo>
                    <a:pt x="493" y="317"/>
                  </a:lnTo>
                  <a:lnTo>
                    <a:pt x="499" y="269"/>
                  </a:lnTo>
                  <a:lnTo>
                    <a:pt x="504" y="225"/>
                  </a:lnTo>
                  <a:lnTo>
                    <a:pt x="506" y="188"/>
                  </a:lnTo>
                  <a:lnTo>
                    <a:pt x="499" y="167"/>
                  </a:lnTo>
                  <a:lnTo>
                    <a:pt x="494" y="145"/>
                  </a:lnTo>
                  <a:lnTo>
                    <a:pt x="489" y="123"/>
                  </a:lnTo>
                  <a:lnTo>
                    <a:pt x="484" y="104"/>
                  </a:lnTo>
                  <a:lnTo>
                    <a:pt x="476" y="85"/>
                  </a:lnTo>
                  <a:lnTo>
                    <a:pt x="466" y="72"/>
                  </a:lnTo>
                  <a:lnTo>
                    <a:pt x="451" y="61"/>
                  </a:lnTo>
                  <a:lnTo>
                    <a:pt x="430" y="57"/>
                  </a:lnTo>
                  <a:lnTo>
                    <a:pt x="415" y="59"/>
                  </a:lnTo>
                  <a:lnTo>
                    <a:pt x="403" y="61"/>
                  </a:lnTo>
                  <a:lnTo>
                    <a:pt x="391" y="61"/>
                  </a:lnTo>
                  <a:lnTo>
                    <a:pt x="381" y="61"/>
                  </a:lnTo>
                  <a:lnTo>
                    <a:pt x="373" y="60"/>
                  </a:lnTo>
                  <a:lnTo>
                    <a:pt x="367" y="60"/>
                  </a:lnTo>
                  <a:lnTo>
                    <a:pt x="363" y="59"/>
                  </a:lnTo>
                  <a:lnTo>
                    <a:pt x="362" y="59"/>
                  </a:lnTo>
                  <a:lnTo>
                    <a:pt x="358" y="20"/>
                  </a:lnTo>
                  <a:lnTo>
                    <a:pt x="318" y="0"/>
                  </a:lnTo>
                  <a:lnTo>
                    <a:pt x="298" y="2"/>
                  </a:lnTo>
                  <a:lnTo>
                    <a:pt x="280" y="4"/>
                  </a:lnTo>
                  <a:lnTo>
                    <a:pt x="263" y="7"/>
                  </a:lnTo>
                  <a:lnTo>
                    <a:pt x="249" y="10"/>
                  </a:lnTo>
                  <a:lnTo>
                    <a:pt x="235" y="14"/>
                  </a:lnTo>
                  <a:lnTo>
                    <a:pt x="224" y="18"/>
                  </a:lnTo>
                  <a:lnTo>
                    <a:pt x="212" y="24"/>
                  </a:lnTo>
                  <a:lnTo>
                    <a:pt x="202" y="30"/>
                  </a:lnTo>
                  <a:lnTo>
                    <a:pt x="192" y="37"/>
                  </a:lnTo>
                  <a:lnTo>
                    <a:pt x="181" y="44"/>
                  </a:lnTo>
                  <a:lnTo>
                    <a:pt x="170" y="53"/>
                  </a:lnTo>
                  <a:lnTo>
                    <a:pt x="158" y="62"/>
                  </a:lnTo>
                  <a:lnTo>
                    <a:pt x="147" y="73"/>
                  </a:lnTo>
                  <a:lnTo>
                    <a:pt x="133" y="83"/>
                  </a:lnTo>
                  <a:lnTo>
                    <a:pt x="118" y="96"/>
                  </a:lnTo>
                  <a:lnTo>
                    <a:pt x="102" y="108"/>
                  </a:lnTo>
                  <a:lnTo>
                    <a:pt x="73" y="138"/>
                  </a:lnTo>
                  <a:lnTo>
                    <a:pt x="49" y="180"/>
                  </a:lnTo>
                  <a:lnTo>
                    <a:pt x="28" y="231"/>
                  </a:lnTo>
                  <a:lnTo>
                    <a:pt x="13" y="288"/>
                  </a:lnTo>
                  <a:lnTo>
                    <a:pt x="4" y="350"/>
                  </a:lnTo>
                  <a:lnTo>
                    <a:pt x="0" y="414"/>
                  </a:lnTo>
                  <a:lnTo>
                    <a:pt x="3" y="476"/>
                  </a:lnTo>
                  <a:lnTo>
                    <a:pt x="13" y="53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110"/>
            <p:cNvSpPr>
              <a:spLocks/>
            </p:cNvSpPr>
            <p:nvPr/>
          </p:nvSpPr>
          <p:spPr bwMode="auto">
            <a:xfrm>
              <a:off x="4884" y="2700"/>
              <a:ext cx="46" cy="35"/>
            </a:xfrm>
            <a:custGeom>
              <a:avLst/>
              <a:gdLst>
                <a:gd name="T0" fmla="*/ 48 w 93"/>
                <a:gd name="T1" fmla="*/ 58 h 70"/>
                <a:gd name="T2" fmla="*/ 20 w 93"/>
                <a:gd name="T3" fmla="*/ 38 h 70"/>
                <a:gd name="T4" fmla="*/ 0 w 93"/>
                <a:gd name="T5" fmla="*/ 19 h 70"/>
                <a:gd name="T6" fmla="*/ 23 w 93"/>
                <a:gd name="T7" fmla="*/ 0 h 70"/>
                <a:gd name="T8" fmla="*/ 53 w 93"/>
                <a:gd name="T9" fmla="*/ 11 h 70"/>
                <a:gd name="T10" fmla="*/ 70 w 93"/>
                <a:gd name="T11" fmla="*/ 28 h 70"/>
                <a:gd name="T12" fmla="*/ 93 w 93"/>
                <a:gd name="T13" fmla="*/ 30 h 70"/>
                <a:gd name="T14" fmla="*/ 86 w 93"/>
                <a:gd name="T15" fmla="*/ 44 h 70"/>
                <a:gd name="T16" fmla="*/ 80 w 93"/>
                <a:gd name="T17" fmla="*/ 57 h 70"/>
                <a:gd name="T18" fmla="*/ 75 w 93"/>
                <a:gd name="T19" fmla="*/ 66 h 70"/>
                <a:gd name="T20" fmla="*/ 73 w 93"/>
                <a:gd name="T21" fmla="*/ 70 h 70"/>
                <a:gd name="T22" fmla="*/ 48 w 93"/>
                <a:gd name="T23" fmla="*/ 58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3" h="70">
                  <a:moveTo>
                    <a:pt x="48" y="58"/>
                  </a:moveTo>
                  <a:lnTo>
                    <a:pt x="20" y="38"/>
                  </a:lnTo>
                  <a:lnTo>
                    <a:pt x="0" y="19"/>
                  </a:lnTo>
                  <a:lnTo>
                    <a:pt x="23" y="0"/>
                  </a:lnTo>
                  <a:lnTo>
                    <a:pt x="53" y="11"/>
                  </a:lnTo>
                  <a:lnTo>
                    <a:pt x="70" y="28"/>
                  </a:lnTo>
                  <a:lnTo>
                    <a:pt x="93" y="30"/>
                  </a:lnTo>
                  <a:lnTo>
                    <a:pt x="86" y="44"/>
                  </a:lnTo>
                  <a:lnTo>
                    <a:pt x="80" y="57"/>
                  </a:lnTo>
                  <a:lnTo>
                    <a:pt x="75" y="66"/>
                  </a:lnTo>
                  <a:lnTo>
                    <a:pt x="73" y="70"/>
                  </a:lnTo>
                  <a:lnTo>
                    <a:pt x="48" y="5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111"/>
            <p:cNvSpPr>
              <a:spLocks/>
            </p:cNvSpPr>
            <p:nvPr/>
          </p:nvSpPr>
          <p:spPr bwMode="auto">
            <a:xfrm>
              <a:off x="4760" y="2794"/>
              <a:ext cx="44" cy="29"/>
            </a:xfrm>
            <a:custGeom>
              <a:avLst/>
              <a:gdLst>
                <a:gd name="T0" fmla="*/ 61 w 87"/>
                <a:gd name="T1" fmla="*/ 52 h 60"/>
                <a:gd name="T2" fmla="*/ 27 w 87"/>
                <a:gd name="T3" fmla="*/ 59 h 60"/>
                <a:gd name="T4" fmla="*/ 0 w 87"/>
                <a:gd name="T5" fmla="*/ 60 h 60"/>
                <a:gd name="T6" fmla="*/ 2 w 87"/>
                <a:gd name="T7" fmla="*/ 31 h 60"/>
                <a:gd name="T8" fmla="*/ 30 w 87"/>
                <a:gd name="T9" fmla="*/ 16 h 60"/>
                <a:gd name="T10" fmla="*/ 54 w 87"/>
                <a:gd name="T11" fmla="*/ 16 h 60"/>
                <a:gd name="T12" fmla="*/ 71 w 87"/>
                <a:gd name="T13" fmla="*/ 0 h 60"/>
                <a:gd name="T14" fmla="*/ 77 w 87"/>
                <a:gd name="T15" fmla="*/ 15 h 60"/>
                <a:gd name="T16" fmla="*/ 83 w 87"/>
                <a:gd name="T17" fmla="*/ 29 h 60"/>
                <a:gd name="T18" fmla="*/ 86 w 87"/>
                <a:gd name="T19" fmla="*/ 38 h 60"/>
                <a:gd name="T20" fmla="*/ 87 w 87"/>
                <a:gd name="T21" fmla="*/ 42 h 60"/>
                <a:gd name="T22" fmla="*/ 61 w 87"/>
                <a:gd name="T23" fmla="*/ 5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60">
                  <a:moveTo>
                    <a:pt x="61" y="52"/>
                  </a:moveTo>
                  <a:lnTo>
                    <a:pt x="27" y="59"/>
                  </a:lnTo>
                  <a:lnTo>
                    <a:pt x="0" y="60"/>
                  </a:lnTo>
                  <a:lnTo>
                    <a:pt x="2" y="31"/>
                  </a:lnTo>
                  <a:lnTo>
                    <a:pt x="30" y="16"/>
                  </a:lnTo>
                  <a:lnTo>
                    <a:pt x="54" y="16"/>
                  </a:lnTo>
                  <a:lnTo>
                    <a:pt x="71" y="0"/>
                  </a:lnTo>
                  <a:lnTo>
                    <a:pt x="77" y="15"/>
                  </a:lnTo>
                  <a:lnTo>
                    <a:pt x="83" y="29"/>
                  </a:lnTo>
                  <a:lnTo>
                    <a:pt x="86" y="38"/>
                  </a:lnTo>
                  <a:lnTo>
                    <a:pt x="87" y="42"/>
                  </a:lnTo>
                  <a:lnTo>
                    <a:pt x="61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112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9" name="Freeform 113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1" name="Freeform 114"/>
            <p:cNvSpPr>
              <a:spLocks/>
            </p:cNvSpPr>
            <p:nvPr/>
          </p:nvSpPr>
          <p:spPr bwMode="auto">
            <a:xfrm>
              <a:off x="4748" y="2603"/>
              <a:ext cx="154" cy="271"/>
            </a:xfrm>
            <a:custGeom>
              <a:avLst/>
              <a:gdLst>
                <a:gd name="T0" fmla="*/ 0 w 307"/>
                <a:gd name="T1" fmla="*/ 265 h 541"/>
                <a:gd name="T2" fmla="*/ 14 w 307"/>
                <a:gd name="T3" fmla="*/ 216 h 541"/>
                <a:gd name="T4" fmla="*/ 30 w 307"/>
                <a:gd name="T5" fmla="*/ 174 h 541"/>
                <a:gd name="T6" fmla="*/ 48 w 307"/>
                <a:gd name="T7" fmla="*/ 137 h 541"/>
                <a:gd name="T8" fmla="*/ 67 w 307"/>
                <a:gd name="T9" fmla="*/ 105 h 541"/>
                <a:gd name="T10" fmla="*/ 90 w 307"/>
                <a:gd name="T11" fmla="*/ 75 h 541"/>
                <a:gd name="T12" fmla="*/ 116 w 307"/>
                <a:gd name="T13" fmla="*/ 48 h 541"/>
                <a:gd name="T14" fmla="*/ 143 w 307"/>
                <a:gd name="T15" fmla="*/ 24 h 541"/>
                <a:gd name="T16" fmla="*/ 176 w 307"/>
                <a:gd name="T17" fmla="*/ 0 h 541"/>
                <a:gd name="T18" fmla="*/ 219 w 307"/>
                <a:gd name="T19" fmla="*/ 22 h 541"/>
                <a:gd name="T20" fmla="*/ 206 w 307"/>
                <a:gd name="T21" fmla="*/ 100 h 541"/>
                <a:gd name="T22" fmla="*/ 169 w 307"/>
                <a:gd name="T23" fmla="*/ 100 h 541"/>
                <a:gd name="T24" fmla="*/ 120 w 307"/>
                <a:gd name="T25" fmla="*/ 112 h 541"/>
                <a:gd name="T26" fmla="*/ 93 w 307"/>
                <a:gd name="T27" fmla="*/ 140 h 541"/>
                <a:gd name="T28" fmla="*/ 93 w 307"/>
                <a:gd name="T29" fmla="*/ 177 h 541"/>
                <a:gd name="T30" fmla="*/ 145 w 307"/>
                <a:gd name="T31" fmla="*/ 184 h 541"/>
                <a:gd name="T32" fmla="*/ 181 w 307"/>
                <a:gd name="T33" fmla="*/ 160 h 541"/>
                <a:gd name="T34" fmla="*/ 215 w 307"/>
                <a:gd name="T35" fmla="*/ 142 h 541"/>
                <a:gd name="T36" fmla="*/ 232 w 307"/>
                <a:gd name="T37" fmla="*/ 107 h 541"/>
                <a:gd name="T38" fmla="*/ 247 w 307"/>
                <a:gd name="T39" fmla="*/ 175 h 541"/>
                <a:gd name="T40" fmla="*/ 227 w 307"/>
                <a:gd name="T41" fmla="*/ 214 h 541"/>
                <a:gd name="T42" fmla="*/ 259 w 307"/>
                <a:gd name="T43" fmla="*/ 249 h 541"/>
                <a:gd name="T44" fmla="*/ 281 w 307"/>
                <a:gd name="T45" fmla="*/ 272 h 541"/>
                <a:gd name="T46" fmla="*/ 295 w 307"/>
                <a:gd name="T47" fmla="*/ 291 h 541"/>
                <a:gd name="T48" fmla="*/ 305 w 307"/>
                <a:gd name="T49" fmla="*/ 307 h 541"/>
                <a:gd name="T50" fmla="*/ 307 w 307"/>
                <a:gd name="T51" fmla="*/ 324 h 541"/>
                <a:gd name="T52" fmla="*/ 306 w 307"/>
                <a:gd name="T53" fmla="*/ 342 h 541"/>
                <a:gd name="T54" fmla="*/ 300 w 307"/>
                <a:gd name="T55" fmla="*/ 362 h 541"/>
                <a:gd name="T56" fmla="*/ 293 w 307"/>
                <a:gd name="T57" fmla="*/ 387 h 541"/>
                <a:gd name="T58" fmla="*/ 284 w 307"/>
                <a:gd name="T59" fmla="*/ 419 h 541"/>
                <a:gd name="T60" fmla="*/ 242 w 307"/>
                <a:gd name="T61" fmla="*/ 416 h 541"/>
                <a:gd name="T62" fmla="*/ 216 w 307"/>
                <a:gd name="T63" fmla="*/ 417 h 541"/>
                <a:gd name="T64" fmla="*/ 193 w 307"/>
                <a:gd name="T65" fmla="*/ 430 h 541"/>
                <a:gd name="T66" fmla="*/ 173 w 307"/>
                <a:gd name="T67" fmla="*/ 449 h 541"/>
                <a:gd name="T68" fmla="*/ 156 w 307"/>
                <a:gd name="T69" fmla="*/ 470 h 541"/>
                <a:gd name="T70" fmla="*/ 142 w 307"/>
                <a:gd name="T71" fmla="*/ 490 h 541"/>
                <a:gd name="T72" fmla="*/ 133 w 307"/>
                <a:gd name="T73" fmla="*/ 501 h 541"/>
                <a:gd name="T74" fmla="*/ 128 w 307"/>
                <a:gd name="T75" fmla="*/ 502 h 541"/>
                <a:gd name="T76" fmla="*/ 127 w 307"/>
                <a:gd name="T77" fmla="*/ 486 h 541"/>
                <a:gd name="T78" fmla="*/ 106 w 307"/>
                <a:gd name="T79" fmla="*/ 519 h 541"/>
                <a:gd name="T80" fmla="*/ 88 w 307"/>
                <a:gd name="T81" fmla="*/ 538 h 541"/>
                <a:gd name="T82" fmla="*/ 71 w 307"/>
                <a:gd name="T83" fmla="*/ 541 h 541"/>
                <a:gd name="T84" fmla="*/ 56 w 307"/>
                <a:gd name="T85" fmla="*/ 533 h 541"/>
                <a:gd name="T86" fmla="*/ 41 w 307"/>
                <a:gd name="T87" fmla="*/ 516 h 541"/>
                <a:gd name="T88" fmla="*/ 28 w 307"/>
                <a:gd name="T89" fmla="*/ 492 h 541"/>
                <a:gd name="T90" fmla="*/ 17 w 307"/>
                <a:gd name="T91" fmla="*/ 463 h 541"/>
                <a:gd name="T92" fmla="*/ 7 w 307"/>
                <a:gd name="T93" fmla="*/ 432 h 541"/>
                <a:gd name="T94" fmla="*/ 3 w 307"/>
                <a:gd name="T95" fmla="*/ 394 h 541"/>
                <a:gd name="T96" fmla="*/ 34 w 307"/>
                <a:gd name="T97" fmla="*/ 355 h 541"/>
                <a:gd name="T98" fmla="*/ 88 w 307"/>
                <a:gd name="T99" fmla="*/ 296 h 541"/>
                <a:gd name="T100" fmla="*/ 93 w 307"/>
                <a:gd name="T101" fmla="*/ 263 h 541"/>
                <a:gd name="T102" fmla="*/ 53 w 307"/>
                <a:gd name="T103" fmla="*/ 243 h 541"/>
                <a:gd name="T104" fmla="*/ 0 w 307"/>
                <a:gd name="T105" fmla="*/ 265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07" h="541">
                  <a:moveTo>
                    <a:pt x="0" y="265"/>
                  </a:moveTo>
                  <a:lnTo>
                    <a:pt x="14" y="216"/>
                  </a:lnTo>
                  <a:lnTo>
                    <a:pt x="30" y="174"/>
                  </a:lnTo>
                  <a:lnTo>
                    <a:pt x="48" y="137"/>
                  </a:lnTo>
                  <a:lnTo>
                    <a:pt x="67" y="105"/>
                  </a:lnTo>
                  <a:lnTo>
                    <a:pt x="90" y="75"/>
                  </a:lnTo>
                  <a:lnTo>
                    <a:pt x="116" y="48"/>
                  </a:lnTo>
                  <a:lnTo>
                    <a:pt x="143" y="24"/>
                  </a:lnTo>
                  <a:lnTo>
                    <a:pt x="176" y="0"/>
                  </a:lnTo>
                  <a:lnTo>
                    <a:pt x="219" y="22"/>
                  </a:lnTo>
                  <a:lnTo>
                    <a:pt x="206" y="100"/>
                  </a:lnTo>
                  <a:lnTo>
                    <a:pt x="169" y="100"/>
                  </a:lnTo>
                  <a:lnTo>
                    <a:pt x="120" y="112"/>
                  </a:lnTo>
                  <a:lnTo>
                    <a:pt x="93" y="140"/>
                  </a:lnTo>
                  <a:lnTo>
                    <a:pt x="93" y="177"/>
                  </a:lnTo>
                  <a:lnTo>
                    <a:pt x="145" y="184"/>
                  </a:lnTo>
                  <a:lnTo>
                    <a:pt x="181" y="160"/>
                  </a:lnTo>
                  <a:lnTo>
                    <a:pt x="215" y="142"/>
                  </a:lnTo>
                  <a:lnTo>
                    <a:pt x="232" y="107"/>
                  </a:lnTo>
                  <a:lnTo>
                    <a:pt x="247" y="175"/>
                  </a:lnTo>
                  <a:lnTo>
                    <a:pt x="227" y="214"/>
                  </a:lnTo>
                  <a:lnTo>
                    <a:pt x="259" y="249"/>
                  </a:lnTo>
                  <a:lnTo>
                    <a:pt x="281" y="272"/>
                  </a:lnTo>
                  <a:lnTo>
                    <a:pt x="295" y="291"/>
                  </a:lnTo>
                  <a:lnTo>
                    <a:pt x="305" y="307"/>
                  </a:lnTo>
                  <a:lnTo>
                    <a:pt x="307" y="324"/>
                  </a:lnTo>
                  <a:lnTo>
                    <a:pt x="306" y="342"/>
                  </a:lnTo>
                  <a:lnTo>
                    <a:pt x="300" y="362"/>
                  </a:lnTo>
                  <a:lnTo>
                    <a:pt x="293" y="387"/>
                  </a:lnTo>
                  <a:lnTo>
                    <a:pt x="284" y="419"/>
                  </a:lnTo>
                  <a:lnTo>
                    <a:pt x="242" y="416"/>
                  </a:lnTo>
                  <a:lnTo>
                    <a:pt x="216" y="417"/>
                  </a:lnTo>
                  <a:lnTo>
                    <a:pt x="193" y="430"/>
                  </a:lnTo>
                  <a:lnTo>
                    <a:pt x="173" y="449"/>
                  </a:lnTo>
                  <a:lnTo>
                    <a:pt x="156" y="470"/>
                  </a:lnTo>
                  <a:lnTo>
                    <a:pt x="142" y="490"/>
                  </a:lnTo>
                  <a:lnTo>
                    <a:pt x="133" y="501"/>
                  </a:lnTo>
                  <a:lnTo>
                    <a:pt x="128" y="502"/>
                  </a:lnTo>
                  <a:lnTo>
                    <a:pt x="127" y="486"/>
                  </a:lnTo>
                  <a:lnTo>
                    <a:pt x="106" y="519"/>
                  </a:lnTo>
                  <a:lnTo>
                    <a:pt x="88" y="538"/>
                  </a:lnTo>
                  <a:lnTo>
                    <a:pt x="71" y="541"/>
                  </a:lnTo>
                  <a:lnTo>
                    <a:pt x="56" y="533"/>
                  </a:lnTo>
                  <a:lnTo>
                    <a:pt x="41" y="516"/>
                  </a:lnTo>
                  <a:lnTo>
                    <a:pt x="28" y="492"/>
                  </a:lnTo>
                  <a:lnTo>
                    <a:pt x="17" y="463"/>
                  </a:lnTo>
                  <a:lnTo>
                    <a:pt x="7" y="432"/>
                  </a:lnTo>
                  <a:lnTo>
                    <a:pt x="3" y="394"/>
                  </a:lnTo>
                  <a:lnTo>
                    <a:pt x="34" y="355"/>
                  </a:lnTo>
                  <a:lnTo>
                    <a:pt x="88" y="296"/>
                  </a:lnTo>
                  <a:lnTo>
                    <a:pt x="93" y="263"/>
                  </a:lnTo>
                  <a:lnTo>
                    <a:pt x="53" y="243"/>
                  </a:lnTo>
                  <a:lnTo>
                    <a:pt x="0" y="26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115"/>
            <p:cNvSpPr>
              <a:spLocks/>
            </p:cNvSpPr>
            <p:nvPr/>
          </p:nvSpPr>
          <p:spPr bwMode="auto">
            <a:xfrm>
              <a:off x="4887" y="2629"/>
              <a:ext cx="97" cy="107"/>
            </a:xfrm>
            <a:custGeom>
              <a:avLst/>
              <a:gdLst>
                <a:gd name="T0" fmla="*/ 115 w 194"/>
                <a:gd name="T1" fmla="*/ 172 h 214"/>
                <a:gd name="T2" fmla="*/ 122 w 194"/>
                <a:gd name="T3" fmla="*/ 109 h 214"/>
                <a:gd name="T4" fmla="*/ 69 w 194"/>
                <a:gd name="T5" fmla="*/ 70 h 214"/>
                <a:gd name="T6" fmla="*/ 22 w 194"/>
                <a:gd name="T7" fmla="*/ 77 h 214"/>
                <a:gd name="T8" fmla="*/ 0 w 194"/>
                <a:gd name="T9" fmla="*/ 35 h 214"/>
                <a:gd name="T10" fmla="*/ 30 w 194"/>
                <a:gd name="T11" fmla="*/ 13 h 214"/>
                <a:gd name="T12" fmla="*/ 72 w 194"/>
                <a:gd name="T13" fmla="*/ 28 h 214"/>
                <a:gd name="T14" fmla="*/ 91 w 194"/>
                <a:gd name="T15" fmla="*/ 2 h 214"/>
                <a:gd name="T16" fmla="*/ 148 w 194"/>
                <a:gd name="T17" fmla="*/ 0 h 214"/>
                <a:gd name="T18" fmla="*/ 194 w 194"/>
                <a:gd name="T19" fmla="*/ 30 h 214"/>
                <a:gd name="T20" fmla="*/ 194 w 194"/>
                <a:gd name="T21" fmla="*/ 65 h 214"/>
                <a:gd name="T22" fmla="*/ 174 w 194"/>
                <a:gd name="T23" fmla="*/ 117 h 214"/>
                <a:gd name="T24" fmla="*/ 179 w 194"/>
                <a:gd name="T25" fmla="*/ 155 h 214"/>
                <a:gd name="T26" fmla="*/ 157 w 194"/>
                <a:gd name="T27" fmla="*/ 199 h 214"/>
                <a:gd name="T28" fmla="*/ 113 w 194"/>
                <a:gd name="T29" fmla="*/ 214 h 214"/>
                <a:gd name="T30" fmla="*/ 115 w 194"/>
                <a:gd name="T31" fmla="*/ 172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4" h="214">
                  <a:moveTo>
                    <a:pt x="115" y="172"/>
                  </a:moveTo>
                  <a:lnTo>
                    <a:pt x="122" y="109"/>
                  </a:lnTo>
                  <a:lnTo>
                    <a:pt x="69" y="70"/>
                  </a:lnTo>
                  <a:lnTo>
                    <a:pt x="22" y="77"/>
                  </a:lnTo>
                  <a:lnTo>
                    <a:pt x="0" y="35"/>
                  </a:lnTo>
                  <a:lnTo>
                    <a:pt x="30" y="13"/>
                  </a:lnTo>
                  <a:lnTo>
                    <a:pt x="72" y="28"/>
                  </a:lnTo>
                  <a:lnTo>
                    <a:pt x="91" y="2"/>
                  </a:lnTo>
                  <a:lnTo>
                    <a:pt x="148" y="0"/>
                  </a:lnTo>
                  <a:lnTo>
                    <a:pt x="194" y="30"/>
                  </a:lnTo>
                  <a:lnTo>
                    <a:pt x="194" y="65"/>
                  </a:lnTo>
                  <a:lnTo>
                    <a:pt x="174" y="117"/>
                  </a:lnTo>
                  <a:lnTo>
                    <a:pt x="179" y="155"/>
                  </a:lnTo>
                  <a:lnTo>
                    <a:pt x="157" y="199"/>
                  </a:lnTo>
                  <a:lnTo>
                    <a:pt x="113" y="214"/>
                  </a:lnTo>
                  <a:lnTo>
                    <a:pt x="115" y="17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116"/>
            <p:cNvSpPr>
              <a:spLocks/>
            </p:cNvSpPr>
            <p:nvPr/>
          </p:nvSpPr>
          <p:spPr bwMode="auto">
            <a:xfrm>
              <a:off x="4880" y="2810"/>
              <a:ext cx="36" cy="56"/>
            </a:xfrm>
            <a:custGeom>
              <a:avLst/>
              <a:gdLst>
                <a:gd name="T0" fmla="*/ 0 w 73"/>
                <a:gd name="T1" fmla="*/ 82 h 112"/>
                <a:gd name="T2" fmla="*/ 20 w 73"/>
                <a:gd name="T3" fmla="*/ 43 h 112"/>
                <a:gd name="T4" fmla="*/ 53 w 73"/>
                <a:gd name="T5" fmla="*/ 0 h 112"/>
                <a:gd name="T6" fmla="*/ 73 w 73"/>
                <a:gd name="T7" fmla="*/ 34 h 112"/>
                <a:gd name="T8" fmla="*/ 61 w 73"/>
                <a:gd name="T9" fmla="*/ 58 h 112"/>
                <a:gd name="T10" fmla="*/ 10 w 73"/>
                <a:gd name="T11" fmla="*/ 112 h 112"/>
                <a:gd name="T12" fmla="*/ 0 w 73"/>
                <a:gd name="T13" fmla="*/ 8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112">
                  <a:moveTo>
                    <a:pt x="0" y="82"/>
                  </a:moveTo>
                  <a:lnTo>
                    <a:pt x="20" y="43"/>
                  </a:lnTo>
                  <a:lnTo>
                    <a:pt x="53" y="0"/>
                  </a:lnTo>
                  <a:lnTo>
                    <a:pt x="73" y="34"/>
                  </a:lnTo>
                  <a:lnTo>
                    <a:pt x="61" y="58"/>
                  </a:lnTo>
                  <a:lnTo>
                    <a:pt x="10" y="11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4" name="Freeform 117"/>
            <p:cNvSpPr>
              <a:spLocks/>
            </p:cNvSpPr>
            <p:nvPr/>
          </p:nvSpPr>
          <p:spPr bwMode="auto">
            <a:xfrm>
              <a:off x="4767" y="2741"/>
              <a:ext cx="59" cy="80"/>
            </a:xfrm>
            <a:custGeom>
              <a:avLst/>
              <a:gdLst>
                <a:gd name="T0" fmla="*/ 12 w 119"/>
                <a:gd name="T1" fmla="*/ 160 h 160"/>
                <a:gd name="T2" fmla="*/ 0 w 119"/>
                <a:gd name="T3" fmla="*/ 111 h 160"/>
                <a:gd name="T4" fmla="*/ 20 w 119"/>
                <a:gd name="T5" fmla="*/ 73 h 160"/>
                <a:gd name="T6" fmla="*/ 61 w 119"/>
                <a:gd name="T7" fmla="*/ 51 h 160"/>
                <a:gd name="T8" fmla="*/ 81 w 119"/>
                <a:gd name="T9" fmla="*/ 12 h 160"/>
                <a:gd name="T10" fmla="*/ 117 w 119"/>
                <a:gd name="T11" fmla="*/ 0 h 160"/>
                <a:gd name="T12" fmla="*/ 119 w 119"/>
                <a:gd name="T13" fmla="*/ 31 h 160"/>
                <a:gd name="T14" fmla="*/ 95 w 119"/>
                <a:gd name="T15" fmla="*/ 80 h 160"/>
                <a:gd name="T16" fmla="*/ 53 w 119"/>
                <a:gd name="T17" fmla="*/ 102 h 160"/>
                <a:gd name="T18" fmla="*/ 12 w 119"/>
                <a:gd name="T19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9" h="160">
                  <a:moveTo>
                    <a:pt x="12" y="160"/>
                  </a:moveTo>
                  <a:lnTo>
                    <a:pt x="0" y="111"/>
                  </a:lnTo>
                  <a:lnTo>
                    <a:pt x="20" y="73"/>
                  </a:lnTo>
                  <a:lnTo>
                    <a:pt x="61" y="51"/>
                  </a:lnTo>
                  <a:lnTo>
                    <a:pt x="81" y="12"/>
                  </a:lnTo>
                  <a:lnTo>
                    <a:pt x="117" y="0"/>
                  </a:lnTo>
                  <a:lnTo>
                    <a:pt x="119" y="31"/>
                  </a:lnTo>
                  <a:lnTo>
                    <a:pt x="95" y="80"/>
                  </a:lnTo>
                  <a:lnTo>
                    <a:pt x="53" y="102"/>
                  </a:lnTo>
                  <a:lnTo>
                    <a:pt x="12" y="16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5" name="Freeform 118"/>
            <p:cNvSpPr>
              <a:spLocks/>
            </p:cNvSpPr>
            <p:nvPr/>
          </p:nvSpPr>
          <p:spPr bwMode="auto">
            <a:xfrm>
              <a:off x="4806" y="2685"/>
              <a:ext cx="48" cy="39"/>
            </a:xfrm>
            <a:custGeom>
              <a:avLst/>
              <a:gdLst>
                <a:gd name="T0" fmla="*/ 0 w 94"/>
                <a:gd name="T1" fmla="*/ 51 h 78"/>
                <a:gd name="T2" fmla="*/ 41 w 94"/>
                <a:gd name="T3" fmla="*/ 29 h 78"/>
                <a:gd name="T4" fmla="*/ 94 w 94"/>
                <a:gd name="T5" fmla="*/ 0 h 78"/>
                <a:gd name="T6" fmla="*/ 69 w 94"/>
                <a:gd name="T7" fmla="*/ 49 h 78"/>
                <a:gd name="T8" fmla="*/ 17 w 94"/>
                <a:gd name="T9" fmla="*/ 78 h 78"/>
                <a:gd name="T10" fmla="*/ 0 w 94"/>
                <a:gd name="T11" fmla="*/ 5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78">
                  <a:moveTo>
                    <a:pt x="0" y="51"/>
                  </a:moveTo>
                  <a:lnTo>
                    <a:pt x="41" y="29"/>
                  </a:lnTo>
                  <a:lnTo>
                    <a:pt x="94" y="0"/>
                  </a:lnTo>
                  <a:lnTo>
                    <a:pt x="69" y="49"/>
                  </a:lnTo>
                  <a:lnTo>
                    <a:pt x="17" y="78"/>
                  </a:lnTo>
                  <a:lnTo>
                    <a:pt x="0" y="51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6" name="Freeform 119"/>
            <p:cNvSpPr>
              <a:spLocks/>
            </p:cNvSpPr>
            <p:nvPr/>
          </p:nvSpPr>
          <p:spPr bwMode="auto">
            <a:xfrm>
              <a:off x="4890" y="2693"/>
              <a:ext cx="43" cy="37"/>
            </a:xfrm>
            <a:custGeom>
              <a:avLst/>
              <a:gdLst>
                <a:gd name="T0" fmla="*/ 14 w 86"/>
                <a:gd name="T1" fmla="*/ 0 h 73"/>
                <a:gd name="T2" fmla="*/ 53 w 86"/>
                <a:gd name="T3" fmla="*/ 20 h 73"/>
                <a:gd name="T4" fmla="*/ 86 w 86"/>
                <a:gd name="T5" fmla="*/ 12 h 73"/>
                <a:gd name="T6" fmla="*/ 83 w 86"/>
                <a:gd name="T7" fmla="*/ 40 h 73"/>
                <a:gd name="T8" fmla="*/ 61 w 86"/>
                <a:gd name="T9" fmla="*/ 73 h 73"/>
                <a:gd name="T10" fmla="*/ 51 w 86"/>
                <a:gd name="T11" fmla="*/ 43 h 73"/>
                <a:gd name="T12" fmla="*/ 22 w 86"/>
                <a:gd name="T13" fmla="*/ 24 h 73"/>
                <a:gd name="T14" fmla="*/ 0 w 86"/>
                <a:gd name="T15" fmla="*/ 38 h 73"/>
                <a:gd name="T16" fmla="*/ 2 w 86"/>
                <a:gd name="T17" fmla="*/ 32 h 73"/>
                <a:gd name="T18" fmla="*/ 6 w 86"/>
                <a:gd name="T19" fmla="*/ 20 h 73"/>
                <a:gd name="T20" fmla="*/ 10 w 86"/>
                <a:gd name="T21" fmla="*/ 8 h 73"/>
                <a:gd name="T22" fmla="*/ 14 w 86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73">
                  <a:moveTo>
                    <a:pt x="14" y="0"/>
                  </a:moveTo>
                  <a:lnTo>
                    <a:pt x="53" y="20"/>
                  </a:lnTo>
                  <a:lnTo>
                    <a:pt x="86" y="12"/>
                  </a:lnTo>
                  <a:lnTo>
                    <a:pt x="83" y="40"/>
                  </a:lnTo>
                  <a:lnTo>
                    <a:pt x="61" y="73"/>
                  </a:lnTo>
                  <a:lnTo>
                    <a:pt x="51" y="43"/>
                  </a:lnTo>
                  <a:lnTo>
                    <a:pt x="22" y="2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6" y="20"/>
                  </a:lnTo>
                  <a:lnTo>
                    <a:pt x="10" y="8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7" name="Freeform 120"/>
            <p:cNvSpPr>
              <a:spLocks/>
            </p:cNvSpPr>
            <p:nvPr/>
          </p:nvSpPr>
          <p:spPr bwMode="auto">
            <a:xfrm>
              <a:off x="4757" y="2789"/>
              <a:ext cx="43" cy="36"/>
            </a:xfrm>
            <a:custGeom>
              <a:avLst/>
              <a:gdLst>
                <a:gd name="T0" fmla="*/ 0 w 85"/>
                <a:gd name="T1" fmla="*/ 29 h 72"/>
                <a:gd name="T2" fmla="*/ 41 w 85"/>
                <a:gd name="T3" fmla="*/ 14 h 72"/>
                <a:gd name="T4" fmla="*/ 54 w 85"/>
                <a:gd name="T5" fmla="*/ 0 h 72"/>
                <a:gd name="T6" fmla="*/ 76 w 85"/>
                <a:gd name="T7" fmla="*/ 6 h 72"/>
                <a:gd name="T8" fmla="*/ 85 w 85"/>
                <a:gd name="T9" fmla="*/ 44 h 72"/>
                <a:gd name="T10" fmla="*/ 58 w 85"/>
                <a:gd name="T11" fmla="*/ 31 h 72"/>
                <a:gd name="T12" fmla="*/ 23 w 85"/>
                <a:gd name="T13" fmla="*/ 39 h 72"/>
                <a:gd name="T14" fmla="*/ 16 w 85"/>
                <a:gd name="T15" fmla="*/ 72 h 72"/>
                <a:gd name="T16" fmla="*/ 14 w 85"/>
                <a:gd name="T17" fmla="*/ 67 h 72"/>
                <a:gd name="T18" fmla="*/ 8 w 85"/>
                <a:gd name="T19" fmla="*/ 52 h 72"/>
                <a:gd name="T20" fmla="*/ 3 w 85"/>
                <a:gd name="T21" fmla="*/ 38 h 72"/>
                <a:gd name="T22" fmla="*/ 0 w 85"/>
                <a:gd name="T23" fmla="*/ 29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5" h="72">
                  <a:moveTo>
                    <a:pt x="0" y="29"/>
                  </a:moveTo>
                  <a:lnTo>
                    <a:pt x="41" y="14"/>
                  </a:lnTo>
                  <a:lnTo>
                    <a:pt x="54" y="0"/>
                  </a:lnTo>
                  <a:lnTo>
                    <a:pt x="76" y="6"/>
                  </a:lnTo>
                  <a:lnTo>
                    <a:pt x="85" y="44"/>
                  </a:lnTo>
                  <a:lnTo>
                    <a:pt x="58" y="31"/>
                  </a:lnTo>
                  <a:lnTo>
                    <a:pt x="23" y="39"/>
                  </a:lnTo>
                  <a:lnTo>
                    <a:pt x="16" y="72"/>
                  </a:lnTo>
                  <a:lnTo>
                    <a:pt x="14" y="67"/>
                  </a:lnTo>
                  <a:lnTo>
                    <a:pt x="8" y="52"/>
                  </a:lnTo>
                  <a:lnTo>
                    <a:pt x="3" y="38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8" name="Freeform 121"/>
            <p:cNvSpPr>
              <a:spLocks/>
            </p:cNvSpPr>
            <p:nvPr/>
          </p:nvSpPr>
          <p:spPr bwMode="auto">
            <a:xfrm>
              <a:off x="4779" y="2578"/>
              <a:ext cx="223" cy="84"/>
            </a:xfrm>
            <a:custGeom>
              <a:avLst/>
              <a:gdLst>
                <a:gd name="T0" fmla="*/ 0 w 446"/>
                <a:gd name="T1" fmla="*/ 167 h 167"/>
                <a:gd name="T2" fmla="*/ 14 w 446"/>
                <a:gd name="T3" fmla="*/ 152 h 167"/>
                <a:gd name="T4" fmla="*/ 26 w 446"/>
                <a:gd name="T5" fmla="*/ 137 h 167"/>
                <a:gd name="T6" fmla="*/ 38 w 446"/>
                <a:gd name="T7" fmla="*/ 125 h 167"/>
                <a:gd name="T8" fmla="*/ 49 w 446"/>
                <a:gd name="T9" fmla="*/ 113 h 167"/>
                <a:gd name="T10" fmla="*/ 60 w 446"/>
                <a:gd name="T11" fmla="*/ 103 h 167"/>
                <a:gd name="T12" fmla="*/ 71 w 446"/>
                <a:gd name="T13" fmla="*/ 93 h 167"/>
                <a:gd name="T14" fmla="*/ 83 w 446"/>
                <a:gd name="T15" fmla="*/ 84 h 167"/>
                <a:gd name="T16" fmla="*/ 95 w 446"/>
                <a:gd name="T17" fmla="*/ 77 h 167"/>
                <a:gd name="T18" fmla="*/ 109 w 446"/>
                <a:gd name="T19" fmla="*/ 72 h 167"/>
                <a:gd name="T20" fmla="*/ 123 w 446"/>
                <a:gd name="T21" fmla="*/ 66 h 167"/>
                <a:gd name="T22" fmla="*/ 140 w 446"/>
                <a:gd name="T23" fmla="*/ 62 h 167"/>
                <a:gd name="T24" fmla="*/ 159 w 446"/>
                <a:gd name="T25" fmla="*/ 59 h 167"/>
                <a:gd name="T26" fmla="*/ 178 w 446"/>
                <a:gd name="T27" fmla="*/ 57 h 167"/>
                <a:gd name="T28" fmla="*/ 201 w 446"/>
                <a:gd name="T29" fmla="*/ 55 h 167"/>
                <a:gd name="T30" fmla="*/ 228 w 446"/>
                <a:gd name="T31" fmla="*/ 55 h 167"/>
                <a:gd name="T32" fmla="*/ 257 w 446"/>
                <a:gd name="T33" fmla="*/ 57 h 167"/>
                <a:gd name="T34" fmla="*/ 245 w 446"/>
                <a:gd name="T35" fmla="*/ 81 h 167"/>
                <a:gd name="T36" fmla="*/ 274 w 446"/>
                <a:gd name="T37" fmla="*/ 95 h 167"/>
                <a:gd name="T38" fmla="*/ 335 w 446"/>
                <a:gd name="T39" fmla="*/ 83 h 167"/>
                <a:gd name="T40" fmla="*/ 387 w 446"/>
                <a:gd name="T41" fmla="*/ 91 h 167"/>
                <a:gd name="T42" fmla="*/ 446 w 446"/>
                <a:gd name="T43" fmla="*/ 120 h 167"/>
                <a:gd name="T44" fmla="*/ 374 w 446"/>
                <a:gd name="T45" fmla="*/ 66 h 167"/>
                <a:gd name="T46" fmla="*/ 313 w 446"/>
                <a:gd name="T47" fmla="*/ 54 h 167"/>
                <a:gd name="T48" fmla="*/ 294 w 446"/>
                <a:gd name="T49" fmla="*/ 20 h 167"/>
                <a:gd name="T50" fmla="*/ 239 w 446"/>
                <a:gd name="T51" fmla="*/ 5 h 167"/>
                <a:gd name="T52" fmla="*/ 213 w 446"/>
                <a:gd name="T53" fmla="*/ 0 h 167"/>
                <a:gd name="T54" fmla="*/ 188 w 446"/>
                <a:gd name="T55" fmla="*/ 1 h 167"/>
                <a:gd name="T56" fmla="*/ 163 w 446"/>
                <a:gd name="T57" fmla="*/ 6 h 167"/>
                <a:gd name="T58" fmla="*/ 140 w 446"/>
                <a:gd name="T59" fmla="*/ 15 h 167"/>
                <a:gd name="T60" fmla="*/ 118 w 446"/>
                <a:gd name="T61" fmla="*/ 27 h 167"/>
                <a:gd name="T62" fmla="*/ 98 w 446"/>
                <a:gd name="T63" fmla="*/ 40 h 167"/>
                <a:gd name="T64" fmla="*/ 79 w 446"/>
                <a:gd name="T65" fmla="*/ 55 h 167"/>
                <a:gd name="T66" fmla="*/ 62 w 446"/>
                <a:gd name="T67" fmla="*/ 72 h 167"/>
                <a:gd name="T68" fmla="*/ 47 w 446"/>
                <a:gd name="T69" fmla="*/ 89 h 167"/>
                <a:gd name="T70" fmla="*/ 33 w 446"/>
                <a:gd name="T71" fmla="*/ 106 h 167"/>
                <a:gd name="T72" fmla="*/ 23 w 446"/>
                <a:gd name="T73" fmla="*/ 122 h 167"/>
                <a:gd name="T74" fmla="*/ 14 w 446"/>
                <a:gd name="T75" fmla="*/ 136 h 167"/>
                <a:gd name="T76" fmla="*/ 7 w 446"/>
                <a:gd name="T77" fmla="*/ 149 h 167"/>
                <a:gd name="T78" fmla="*/ 2 w 446"/>
                <a:gd name="T79" fmla="*/ 158 h 167"/>
                <a:gd name="T80" fmla="*/ 0 w 446"/>
                <a:gd name="T81" fmla="*/ 165 h 167"/>
                <a:gd name="T82" fmla="*/ 0 w 446"/>
                <a:gd name="T83" fmla="*/ 167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46" h="167">
                  <a:moveTo>
                    <a:pt x="0" y="167"/>
                  </a:moveTo>
                  <a:lnTo>
                    <a:pt x="14" y="152"/>
                  </a:lnTo>
                  <a:lnTo>
                    <a:pt x="26" y="137"/>
                  </a:lnTo>
                  <a:lnTo>
                    <a:pt x="38" y="125"/>
                  </a:lnTo>
                  <a:lnTo>
                    <a:pt x="49" y="113"/>
                  </a:lnTo>
                  <a:lnTo>
                    <a:pt x="60" y="103"/>
                  </a:lnTo>
                  <a:lnTo>
                    <a:pt x="71" y="93"/>
                  </a:lnTo>
                  <a:lnTo>
                    <a:pt x="83" y="84"/>
                  </a:lnTo>
                  <a:lnTo>
                    <a:pt x="95" y="77"/>
                  </a:lnTo>
                  <a:lnTo>
                    <a:pt x="109" y="72"/>
                  </a:lnTo>
                  <a:lnTo>
                    <a:pt x="123" y="66"/>
                  </a:lnTo>
                  <a:lnTo>
                    <a:pt x="140" y="62"/>
                  </a:lnTo>
                  <a:lnTo>
                    <a:pt x="159" y="59"/>
                  </a:lnTo>
                  <a:lnTo>
                    <a:pt x="178" y="57"/>
                  </a:lnTo>
                  <a:lnTo>
                    <a:pt x="201" y="55"/>
                  </a:lnTo>
                  <a:lnTo>
                    <a:pt x="228" y="55"/>
                  </a:lnTo>
                  <a:lnTo>
                    <a:pt x="257" y="57"/>
                  </a:lnTo>
                  <a:lnTo>
                    <a:pt x="245" y="81"/>
                  </a:lnTo>
                  <a:lnTo>
                    <a:pt x="274" y="95"/>
                  </a:lnTo>
                  <a:lnTo>
                    <a:pt x="335" y="83"/>
                  </a:lnTo>
                  <a:lnTo>
                    <a:pt x="387" y="91"/>
                  </a:lnTo>
                  <a:lnTo>
                    <a:pt x="446" y="120"/>
                  </a:lnTo>
                  <a:lnTo>
                    <a:pt x="374" y="66"/>
                  </a:lnTo>
                  <a:lnTo>
                    <a:pt x="313" y="54"/>
                  </a:lnTo>
                  <a:lnTo>
                    <a:pt x="294" y="20"/>
                  </a:lnTo>
                  <a:lnTo>
                    <a:pt x="239" y="5"/>
                  </a:lnTo>
                  <a:lnTo>
                    <a:pt x="213" y="0"/>
                  </a:lnTo>
                  <a:lnTo>
                    <a:pt x="188" y="1"/>
                  </a:lnTo>
                  <a:lnTo>
                    <a:pt x="163" y="6"/>
                  </a:lnTo>
                  <a:lnTo>
                    <a:pt x="140" y="15"/>
                  </a:lnTo>
                  <a:lnTo>
                    <a:pt x="118" y="27"/>
                  </a:lnTo>
                  <a:lnTo>
                    <a:pt x="98" y="40"/>
                  </a:lnTo>
                  <a:lnTo>
                    <a:pt x="79" y="55"/>
                  </a:lnTo>
                  <a:lnTo>
                    <a:pt x="62" y="72"/>
                  </a:lnTo>
                  <a:lnTo>
                    <a:pt x="47" y="89"/>
                  </a:lnTo>
                  <a:lnTo>
                    <a:pt x="33" y="106"/>
                  </a:lnTo>
                  <a:lnTo>
                    <a:pt x="23" y="122"/>
                  </a:lnTo>
                  <a:lnTo>
                    <a:pt x="14" y="136"/>
                  </a:lnTo>
                  <a:lnTo>
                    <a:pt x="7" y="149"/>
                  </a:lnTo>
                  <a:lnTo>
                    <a:pt x="2" y="158"/>
                  </a:lnTo>
                  <a:lnTo>
                    <a:pt x="0" y="165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9" name="Freeform 122"/>
            <p:cNvSpPr>
              <a:spLocks/>
            </p:cNvSpPr>
            <p:nvPr/>
          </p:nvSpPr>
          <p:spPr bwMode="auto">
            <a:xfrm>
              <a:off x="4899" y="2672"/>
              <a:ext cx="107" cy="235"/>
            </a:xfrm>
            <a:custGeom>
              <a:avLst/>
              <a:gdLst>
                <a:gd name="T0" fmla="*/ 210 w 215"/>
                <a:gd name="T1" fmla="*/ 0 h 470"/>
                <a:gd name="T2" fmla="*/ 215 w 215"/>
                <a:gd name="T3" fmla="*/ 47 h 470"/>
                <a:gd name="T4" fmla="*/ 209 w 215"/>
                <a:gd name="T5" fmla="*/ 114 h 470"/>
                <a:gd name="T6" fmla="*/ 196 w 215"/>
                <a:gd name="T7" fmla="*/ 190 h 470"/>
                <a:gd name="T8" fmla="*/ 177 w 215"/>
                <a:gd name="T9" fmla="*/ 270 h 470"/>
                <a:gd name="T10" fmla="*/ 151 w 215"/>
                <a:gd name="T11" fmla="*/ 344 h 470"/>
                <a:gd name="T12" fmla="*/ 122 w 215"/>
                <a:gd name="T13" fmla="*/ 408 h 470"/>
                <a:gd name="T14" fmla="*/ 89 w 215"/>
                <a:gd name="T15" fmla="*/ 453 h 470"/>
                <a:gd name="T16" fmla="*/ 53 w 215"/>
                <a:gd name="T17" fmla="*/ 470 h 470"/>
                <a:gd name="T18" fmla="*/ 0 w 215"/>
                <a:gd name="T19" fmla="*/ 455 h 470"/>
                <a:gd name="T20" fmla="*/ 14 w 215"/>
                <a:gd name="T21" fmla="*/ 401 h 470"/>
                <a:gd name="T22" fmla="*/ 42 w 215"/>
                <a:gd name="T23" fmla="*/ 421 h 470"/>
                <a:gd name="T24" fmla="*/ 56 w 215"/>
                <a:gd name="T25" fmla="*/ 427 h 470"/>
                <a:gd name="T26" fmla="*/ 79 w 215"/>
                <a:gd name="T27" fmla="*/ 397 h 470"/>
                <a:gd name="T28" fmla="*/ 106 w 215"/>
                <a:gd name="T29" fmla="*/ 342 h 470"/>
                <a:gd name="T30" fmla="*/ 136 w 215"/>
                <a:gd name="T31" fmla="*/ 268 h 470"/>
                <a:gd name="T32" fmla="*/ 165 w 215"/>
                <a:gd name="T33" fmla="*/ 188 h 470"/>
                <a:gd name="T34" fmla="*/ 189 w 215"/>
                <a:gd name="T35" fmla="*/ 111 h 470"/>
                <a:gd name="T36" fmla="*/ 205 w 215"/>
                <a:gd name="T37" fmla="*/ 44 h 470"/>
                <a:gd name="T38" fmla="*/ 210 w 215"/>
                <a:gd name="T39" fmla="*/ 0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5" h="470">
                  <a:moveTo>
                    <a:pt x="210" y="0"/>
                  </a:moveTo>
                  <a:lnTo>
                    <a:pt x="215" y="47"/>
                  </a:lnTo>
                  <a:lnTo>
                    <a:pt x="209" y="114"/>
                  </a:lnTo>
                  <a:lnTo>
                    <a:pt x="196" y="190"/>
                  </a:lnTo>
                  <a:lnTo>
                    <a:pt x="177" y="270"/>
                  </a:lnTo>
                  <a:lnTo>
                    <a:pt x="151" y="344"/>
                  </a:lnTo>
                  <a:lnTo>
                    <a:pt x="122" y="408"/>
                  </a:lnTo>
                  <a:lnTo>
                    <a:pt x="89" y="453"/>
                  </a:lnTo>
                  <a:lnTo>
                    <a:pt x="53" y="470"/>
                  </a:lnTo>
                  <a:lnTo>
                    <a:pt x="0" y="455"/>
                  </a:lnTo>
                  <a:lnTo>
                    <a:pt x="14" y="401"/>
                  </a:lnTo>
                  <a:lnTo>
                    <a:pt x="42" y="421"/>
                  </a:lnTo>
                  <a:lnTo>
                    <a:pt x="56" y="427"/>
                  </a:lnTo>
                  <a:lnTo>
                    <a:pt x="79" y="397"/>
                  </a:lnTo>
                  <a:lnTo>
                    <a:pt x="106" y="342"/>
                  </a:lnTo>
                  <a:lnTo>
                    <a:pt x="136" y="268"/>
                  </a:lnTo>
                  <a:lnTo>
                    <a:pt x="165" y="188"/>
                  </a:lnTo>
                  <a:lnTo>
                    <a:pt x="189" y="111"/>
                  </a:lnTo>
                  <a:lnTo>
                    <a:pt x="205" y="44"/>
                  </a:lnTo>
                  <a:lnTo>
                    <a:pt x="21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0" name="Freeform 123"/>
            <p:cNvSpPr>
              <a:spLocks/>
            </p:cNvSpPr>
            <p:nvPr/>
          </p:nvSpPr>
          <p:spPr bwMode="auto">
            <a:xfrm>
              <a:off x="4753" y="2821"/>
              <a:ext cx="147" cy="98"/>
            </a:xfrm>
            <a:custGeom>
              <a:avLst/>
              <a:gdLst>
                <a:gd name="T0" fmla="*/ 30 w 294"/>
                <a:gd name="T1" fmla="*/ 129 h 195"/>
                <a:gd name="T2" fmla="*/ 88 w 294"/>
                <a:gd name="T3" fmla="*/ 134 h 195"/>
                <a:gd name="T4" fmla="*/ 117 w 294"/>
                <a:gd name="T5" fmla="*/ 101 h 195"/>
                <a:gd name="T6" fmla="*/ 139 w 294"/>
                <a:gd name="T7" fmla="*/ 44 h 195"/>
                <a:gd name="T8" fmla="*/ 176 w 294"/>
                <a:gd name="T9" fmla="*/ 44 h 195"/>
                <a:gd name="T10" fmla="*/ 198 w 294"/>
                <a:gd name="T11" fmla="*/ 0 h 195"/>
                <a:gd name="T12" fmla="*/ 217 w 294"/>
                <a:gd name="T13" fmla="*/ 35 h 195"/>
                <a:gd name="T14" fmla="*/ 224 w 294"/>
                <a:gd name="T15" fmla="*/ 70 h 195"/>
                <a:gd name="T16" fmla="*/ 279 w 294"/>
                <a:gd name="T17" fmla="*/ 59 h 195"/>
                <a:gd name="T18" fmla="*/ 294 w 294"/>
                <a:gd name="T19" fmla="*/ 103 h 195"/>
                <a:gd name="T20" fmla="*/ 282 w 294"/>
                <a:gd name="T21" fmla="*/ 136 h 195"/>
                <a:gd name="T22" fmla="*/ 232 w 294"/>
                <a:gd name="T23" fmla="*/ 131 h 195"/>
                <a:gd name="T24" fmla="*/ 198 w 294"/>
                <a:gd name="T25" fmla="*/ 134 h 195"/>
                <a:gd name="T26" fmla="*/ 174 w 294"/>
                <a:gd name="T27" fmla="*/ 98 h 195"/>
                <a:gd name="T28" fmla="*/ 147 w 294"/>
                <a:gd name="T29" fmla="*/ 151 h 195"/>
                <a:gd name="T30" fmla="*/ 88 w 294"/>
                <a:gd name="T31" fmla="*/ 195 h 195"/>
                <a:gd name="T32" fmla="*/ 39 w 294"/>
                <a:gd name="T33" fmla="*/ 171 h 195"/>
                <a:gd name="T34" fmla="*/ 0 w 294"/>
                <a:gd name="T35" fmla="*/ 102 h 195"/>
                <a:gd name="T36" fmla="*/ 1 w 294"/>
                <a:gd name="T37" fmla="*/ 102 h 195"/>
                <a:gd name="T38" fmla="*/ 5 w 294"/>
                <a:gd name="T39" fmla="*/ 104 h 195"/>
                <a:gd name="T40" fmla="*/ 11 w 294"/>
                <a:gd name="T41" fmla="*/ 106 h 195"/>
                <a:gd name="T42" fmla="*/ 17 w 294"/>
                <a:gd name="T43" fmla="*/ 110 h 195"/>
                <a:gd name="T44" fmla="*/ 23 w 294"/>
                <a:gd name="T45" fmla="*/ 114 h 195"/>
                <a:gd name="T46" fmla="*/ 27 w 294"/>
                <a:gd name="T47" fmla="*/ 119 h 195"/>
                <a:gd name="T48" fmla="*/ 31 w 294"/>
                <a:gd name="T49" fmla="*/ 124 h 195"/>
                <a:gd name="T50" fmla="*/ 30 w 294"/>
                <a:gd name="T51" fmla="*/ 129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94" h="195">
                  <a:moveTo>
                    <a:pt x="30" y="129"/>
                  </a:moveTo>
                  <a:lnTo>
                    <a:pt x="88" y="134"/>
                  </a:lnTo>
                  <a:lnTo>
                    <a:pt x="117" y="101"/>
                  </a:lnTo>
                  <a:lnTo>
                    <a:pt x="139" y="44"/>
                  </a:lnTo>
                  <a:lnTo>
                    <a:pt x="176" y="44"/>
                  </a:lnTo>
                  <a:lnTo>
                    <a:pt x="198" y="0"/>
                  </a:lnTo>
                  <a:lnTo>
                    <a:pt x="217" y="35"/>
                  </a:lnTo>
                  <a:lnTo>
                    <a:pt x="224" y="70"/>
                  </a:lnTo>
                  <a:lnTo>
                    <a:pt x="279" y="59"/>
                  </a:lnTo>
                  <a:lnTo>
                    <a:pt x="294" y="103"/>
                  </a:lnTo>
                  <a:lnTo>
                    <a:pt x="282" y="136"/>
                  </a:lnTo>
                  <a:lnTo>
                    <a:pt x="232" y="131"/>
                  </a:lnTo>
                  <a:lnTo>
                    <a:pt x="198" y="134"/>
                  </a:lnTo>
                  <a:lnTo>
                    <a:pt x="174" y="98"/>
                  </a:lnTo>
                  <a:lnTo>
                    <a:pt x="147" y="151"/>
                  </a:lnTo>
                  <a:lnTo>
                    <a:pt x="88" y="195"/>
                  </a:lnTo>
                  <a:lnTo>
                    <a:pt x="39" y="171"/>
                  </a:lnTo>
                  <a:lnTo>
                    <a:pt x="0" y="102"/>
                  </a:lnTo>
                  <a:lnTo>
                    <a:pt x="1" y="102"/>
                  </a:lnTo>
                  <a:lnTo>
                    <a:pt x="5" y="104"/>
                  </a:lnTo>
                  <a:lnTo>
                    <a:pt x="11" y="106"/>
                  </a:lnTo>
                  <a:lnTo>
                    <a:pt x="17" y="110"/>
                  </a:lnTo>
                  <a:lnTo>
                    <a:pt x="23" y="114"/>
                  </a:lnTo>
                  <a:lnTo>
                    <a:pt x="27" y="119"/>
                  </a:lnTo>
                  <a:lnTo>
                    <a:pt x="31" y="124"/>
                  </a:lnTo>
                  <a:lnTo>
                    <a:pt x="30" y="1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1" name="Freeform 124"/>
            <p:cNvSpPr>
              <a:spLocks/>
            </p:cNvSpPr>
            <p:nvPr/>
          </p:nvSpPr>
          <p:spPr bwMode="auto">
            <a:xfrm>
              <a:off x="4408" y="2272"/>
              <a:ext cx="253" cy="295"/>
            </a:xfrm>
            <a:custGeom>
              <a:avLst/>
              <a:gdLst>
                <a:gd name="T0" fmla="*/ 177 w 506"/>
                <a:gd name="T1" fmla="*/ 551 h 589"/>
                <a:gd name="T2" fmla="*/ 228 w 506"/>
                <a:gd name="T3" fmla="*/ 588 h 589"/>
                <a:gd name="T4" fmla="*/ 258 w 506"/>
                <a:gd name="T5" fmla="*/ 589 h 589"/>
                <a:gd name="T6" fmla="*/ 282 w 506"/>
                <a:gd name="T7" fmla="*/ 588 h 589"/>
                <a:gd name="T8" fmla="*/ 301 w 506"/>
                <a:gd name="T9" fmla="*/ 586 h 589"/>
                <a:gd name="T10" fmla="*/ 317 w 506"/>
                <a:gd name="T11" fmla="*/ 581 h 589"/>
                <a:gd name="T12" fmla="*/ 333 w 506"/>
                <a:gd name="T13" fmla="*/ 573 h 589"/>
                <a:gd name="T14" fmla="*/ 348 w 506"/>
                <a:gd name="T15" fmla="*/ 561 h 589"/>
                <a:gd name="T16" fmla="*/ 367 w 506"/>
                <a:gd name="T17" fmla="*/ 548 h 589"/>
                <a:gd name="T18" fmla="*/ 389 w 506"/>
                <a:gd name="T19" fmla="*/ 529 h 589"/>
                <a:gd name="T20" fmla="*/ 435 w 506"/>
                <a:gd name="T21" fmla="*/ 514 h 589"/>
                <a:gd name="T22" fmla="*/ 461 w 506"/>
                <a:gd name="T23" fmla="*/ 500 h 589"/>
                <a:gd name="T24" fmla="*/ 480 w 506"/>
                <a:gd name="T25" fmla="*/ 484 h 589"/>
                <a:gd name="T26" fmla="*/ 491 w 506"/>
                <a:gd name="T27" fmla="*/ 468 h 589"/>
                <a:gd name="T28" fmla="*/ 498 w 506"/>
                <a:gd name="T29" fmla="*/ 450 h 589"/>
                <a:gd name="T30" fmla="*/ 503 w 506"/>
                <a:gd name="T31" fmla="*/ 429 h 589"/>
                <a:gd name="T32" fmla="*/ 504 w 506"/>
                <a:gd name="T33" fmla="*/ 406 h 589"/>
                <a:gd name="T34" fmla="*/ 505 w 506"/>
                <a:gd name="T35" fmla="*/ 379 h 589"/>
                <a:gd name="T36" fmla="*/ 506 w 506"/>
                <a:gd name="T37" fmla="*/ 349 h 589"/>
                <a:gd name="T38" fmla="*/ 497 w 506"/>
                <a:gd name="T39" fmla="*/ 322 h 589"/>
                <a:gd name="T40" fmla="*/ 486 w 506"/>
                <a:gd name="T41" fmla="*/ 296 h 589"/>
                <a:gd name="T42" fmla="*/ 472 w 506"/>
                <a:gd name="T43" fmla="*/ 272 h 589"/>
                <a:gd name="T44" fmla="*/ 456 w 506"/>
                <a:gd name="T45" fmla="*/ 249 h 589"/>
                <a:gd name="T46" fmla="*/ 438 w 506"/>
                <a:gd name="T47" fmla="*/ 226 h 589"/>
                <a:gd name="T48" fmla="*/ 420 w 506"/>
                <a:gd name="T49" fmla="*/ 205 h 589"/>
                <a:gd name="T50" fmla="*/ 400 w 506"/>
                <a:gd name="T51" fmla="*/ 185 h 589"/>
                <a:gd name="T52" fmla="*/ 381 w 506"/>
                <a:gd name="T53" fmla="*/ 164 h 589"/>
                <a:gd name="T54" fmla="*/ 321 w 506"/>
                <a:gd name="T55" fmla="*/ 133 h 589"/>
                <a:gd name="T56" fmla="*/ 282 w 506"/>
                <a:gd name="T57" fmla="*/ 82 h 589"/>
                <a:gd name="T58" fmla="*/ 263 w 506"/>
                <a:gd name="T59" fmla="*/ 57 h 589"/>
                <a:gd name="T60" fmla="*/ 246 w 506"/>
                <a:gd name="T61" fmla="*/ 38 h 589"/>
                <a:gd name="T62" fmla="*/ 228 w 506"/>
                <a:gd name="T63" fmla="*/ 26 h 589"/>
                <a:gd name="T64" fmla="*/ 211 w 506"/>
                <a:gd name="T65" fmla="*/ 16 h 589"/>
                <a:gd name="T66" fmla="*/ 190 w 506"/>
                <a:gd name="T67" fmla="*/ 11 h 589"/>
                <a:gd name="T68" fmla="*/ 169 w 506"/>
                <a:gd name="T69" fmla="*/ 7 h 589"/>
                <a:gd name="T70" fmla="*/ 141 w 506"/>
                <a:gd name="T71" fmla="*/ 4 h 589"/>
                <a:gd name="T72" fmla="*/ 109 w 506"/>
                <a:gd name="T73" fmla="*/ 0 h 589"/>
                <a:gd name="T74" fmla="*/ 30 w 506"/>
                <a:gd name="T75" fmla="*/ 31 h 589"/>
                <a:gd name="T76" fmla="*/ 0 w 506"/>
                <a:gd name="T77" fmla="*/ 58 h 589"/>
                <a:gd name="T78" fmla="*/ 1 w 506"/>
                <a:gd name="T79" fmla="*/ 478 h 589"/>
                <a:gd name="T80" fmla="*/ 78 w 506"/>
                <a:gd name="T81" fmla="*/ 528 h 589"/>
                <a:gd name="T82" fmla="*/ 88 w 506"/>
                <a:gd name="T83" fmla="*/ 542 h 589"/>
                <a:gd name="T84" fmla="*/ 98 w 506"/>
                <a:gd name="T85" fmla="*/ 550 h 589"/>
                <a:gd name="T86" fmla="*/ 107 w 506"/>
                <a:gd name="T87" fmla="*/ 554 h 589"/>
                <a:gd name="T88" fmla="*/ 118 w 506"/>
                <a:gd name="T89" fmla="*/ 557 h 589"/>
                <a:gd name="T90" fmla="*/ 129 w 506"/>
                <a:gd name="T91" fmla="*/ 556 h 589"/>
                <a:gd name="T92" fmla="*/ 142 w 506"/>
                <a:gd name="T93" fmla="*/ 554 h 589"/>
                <a:gd name="T94" fmla="*/ 158 w 506"/>
                <a:gd name="T95" fmla="*/ 552 h 589"/>
                <a:gd name="T96" fmla="*/ 177 w 506"/>
                <a:gd name="T97" fmla="*/ 551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6" h="589">
                  <a:moveTo>
                    <a:pt x="177" y="551"/>
                  </a:moveTo>
                  <a:lnTo>
                    <a:pt x="228" y="588"/>
                  </a:lnTo>
                  <a:lnTo>
                    <a:pt x="258" y="589"/>
                  </a:lnTo>
                  <a:lnTo>
                    <a:pt x="282" y="588"/>
                  </a:lnTo>
                  <a:lnTo>
                    <a:pt x="301" y="586"/>
                  </a:lnTo>
                  <a:lnTo>
                    <a:pt x="317" y="581"/>
                  </a:lnTo>
                  <a:lnTo>
                    <a:pt x="333" y="573"/>
                  </a:lnTo>
                  <a:lnTo>
                    <a:pt x="348" y="561"/>
                  </a:lnTo>
                  <a:lnTo>
                    <a:pt x="367" y="548"/>
                  </a:lnTo>
                  <a:lnTo>
                    <a:pt x="389" y="529"/>
                  </a:lnTo>
                  <a:lnTo>
                    <a:pt x="435" y="514"/>
                  </a:lnTo>
                  <a:lnTo>
                    <a:pt x="461" y="500"/>
                  </a:lnTo>
                  <a:lnTo>
                    <a:pt x="480" y="484"/>
                  </a:lnTo>
                  <a:lnTo>
                    <a:pt x="491" y="468"/>
                  </a:lnTo>
                  <a:lnTo>
                    <a:pt x="498" y="450"/>
                  </a:lnTo>
                  <a:lnTo>
                    <a:pt x="503" y="429"/>
                  </a:lnTo>
                  <a:lnTo>
                    <a:pt x="504" y="406"/>
                  </a:lnTo>
                  <a:lnTo>
                    <a:pt x="505" y="379"/>
                  </a:lnTo>
                  <a:lnTo>
                    <a:pt x="506" y="349"/>
                  </a:lnTo>
                  <a:lnTo>
                    <a:pt x="497" y="322"/>
                  </a:lnTo>
                  <a:lnTo>
                    <a:pt x="486" y="296"/>
                  </a:lnTo>
                  <a:lnTo>
                    <a:pt x="472" y="272"/>
                  </a:lnTo>
                  <a:lnTo>
                    <a:pt x="456" y="249"/>
                  </a:lnTo>
                  <a:lnTo>
                    <a:pt x="438" y="226"/>
                  </a:lnTo>
                  <a:lnTo>
                    <a:pt x="420" y="205"/>
                  </a:lnTo>
                  <a:lnTo>
                    <a:pt x="400" y="185"/>
                  </a:lnTo>
                  <a:lnTo>
                    <a:pt x="381" y="164"/>
                  </a:lnTo>
                  <a:lnTo>
                    <a:pt x="321" y="133"/>
                  </a:lnTo>
                  <a:lnTo>
                    <a:pt x="282" y="82"/>
                  </a:lnTo>
                  <a:lnTo>
                    <a:pt x="263" y="57"/>
                  </a:lnTo>
                  <a:lnTo>
                    <a:pt x="246" y="38"/>
                  </a:lnTo>
                  <a:lnTo>
                    <a:pt x="228" y="26"/>
                  </a:lnTo>
                  <a:lnTo>
                    <a:pt x="211" y="16"/>
                  </a:lnTo>
                  <a:lnTo>
                    <a:pt x="190" y="11"/>
                  </a:lnTo>
                  <a:lnTo>
                    <a:pt x="169" y="7"/>
                  </a:lnTo>
                  <a:lnTo>
                    <a:pt x="141" y="4"/>
                  </a:lnTo>
                  <a:lnTo>
                    <a:pt x="109" y="0"/>
                  </a:lnTo>
                  <a:lnTo>
                    <a:pt x="30" y="31"/>
                  </a:lnTo>
                  <a:lnTo>
                    <a:pt x="0" y="58"/>
                  </a:lnTo>
                  <a:lnTo>
                    <a:pt x="1" y="478"/>
                  </a:lnTo>
                  <a:lnTo>
                    <a:pt x="78" y="528"/>
                  </a:lnTo>
                  <a:lnTo>
                    <a:pt x="88" y="542"/>
                  </a:lnTo>
                  <a:lnTo>
                    <a:pt x="98" y="550"/>
                  </a:lnTo>
                  <a:lnTo>
                    <a:pt x="107" y="554"/>
                  </a:lnTo>
                  <a:lnTo>
                    <a:pt x="118" y="557"/>
                  </a:lnTo>
                  <a:lnTo>
                    <a:pt x="129" y="556"/>
                  </a:lnTo>
                  <a:lnTo>
                    <a:pt x="142" y="554"/>
                  </a:lnTo>
                  <a:lnTo>
                    <a:pt x="158" y="552"/>
                  </a:lnTo>
                  <a:lnTo>
                    <a:pt x="177" y="55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2" name="Freeform 125"/>
            <p:cNvSpPr>
              <a:spLocks/>
            </p:cNvSpPr>
            <p:nvPr/>
          </p:nvSpPr>
          <p:spPr bwMode="auto">
            <a:xfrm>
              <a:off x="4408" y="2285"/>
              <a:ext cx="221" cy="274"/>
            </a:xfrm>
            <a:custGeom>
              <a:avLst/>
              <a:gdLst>
                <a:gd name="T0" fmla="*/ 254 w 442"/>
                <a:gd name="T1" fmla="*/ 542 h 547"/>
                <a:gd name="T2" fmla="*/ 290 w 442"/>
                <a:gd name="T3" fmla="*/ 547 h 547"/>
                <a:gd name="T4" fmla="*/ 314 w 442"/>
                <a:gd name="T5" fmla="*/ 539 h 547"/>
                <a:gd name="T6" fmla="*/ 336 w 442"/>
                <a:gd name="T7" fmla="*/ 512 h 547"/>
                <a:gd name="T8" fmla="*/ 324 w 442"/>
                <a:gd name="T9" fmla="*/ 457 h 547"/>
                <a:gd name="T10" fmla="*/ 299 w 442"/>
                <a:gd name="T11" fmla="*/ 438 h 547"/>
                <a:gd name="T12" fmla="*/ 294 w 442"/>
                <a:gd name="T13" fmla="*/ 419 h 547"/>
                <a:gd name="T14" fmla="*/ 307 w 442"/>
                <a:gd name="T15" fmla="*/ 400 h 547"/>
                <a:gd name="T16" fmla="*/ 332 w 442"/>
                <a:gd name="T17" fmla="*/ 379 h 547"/>
                <a:gd name="T18" fmla="*/ 377 w 442"/>
                <a:gd name="T19" fmla="*/ 355 h 547"/>
                <a:gd name="T20" fmla="*/ 390 w 442"/>
                <a:gd name="T21" fmla="*/ 323 h 547"/>
                <a:gd name="T22" fmla="*/ 442 w 442"/>
                <a:gd name="T23" fmla="*/ 311 h 547"/>
                <a:gd name="T24" fmla="*/ 407 w 442"/>
                <a:gd name="T25" fmla="*/ 219 h 547"/>
                <a:gd name="T26" fmla="*/ 328 w 442"/>
                <a:gd name="T27" fmla="*/ 167 h 547"/>
                <a:gd name="T28" fmla="*/ 310 w 442"/>
                <a:gd name="T29" fmla="*/ 174 h 547"/>
                <a:gd name="T30" fmla="*/ 257 w 442"/>
                <a:gd name="T31" fmla="*/ 153 h 547"/>
                <a:gd name="T32" fmla="*/ 255 w 442"/>
                <a:gd name="T33" fmla="*/ 88 h 547"/>
                <a:gd name="T34" fmla="*/ 237 w 442"/>
                <a:gd name="T35" fmla="*/ 56 h 547"/>
                <a:gd name="T36" fmla="*/ 209 w 442"/>
                <a:gd name="T37" fmla="*/ 35 h 547"/>
                <a:gd name="T38" fmla="*/ 173 w 442"/>
                <a:gd name="T39" fmla="*/ 17 h 547"/>
                <a:gd name="T40" fmla="*/ 134 w 442"/>
                <a:gd name="T41" fmla="*/ 2 h 547"/>
                <a:gd name="T42" fmla="*/ 105 w 442"/>
                <a:gd name="T43" fmla="*/ 0 h 547"/>
                <a:gd name="T44" fmla="*/ 82 w 442"/>
                <a:gd name="T45" fmla="*/ 4 h 547"/>
                <a:gd name="T46" fmla="*/ 60 w 442"/>
                <a:gd name="T47" fmla="*/ 20 h 547"/>
                <a:gd name="T48" fmla="*/ 41 w 442"/>
                <a:gd name="T49" fmla="*/ 57 h 547"/>
                <a:gd name="T50" fmla="*/ 25 w 442"/>
                <a:gd name="T51" fmla="*/ 83 h 547"/>
                <a:gd name="T52" fmla="*/ 3 w 442"/>
                <a:gd name="T53" fmla="*/ 73 h 547"/>
                <a:gd name="T54" fmla="*/ 5 w 442"/>
                <a:gd name="T55" fmla="*/ 438 h 547"/>
                <a:gd name="T56" fmla="*/ 19 w 442"/>
                <a:gd name="T57" fmla="*/ 450 h 547"/>
                <a:gd name="T58" fmla="*/ 34 w 442"/>
                <a:gd name="T59" fmla="*/ 465 h 547"/>
                <a:gd name="T60" fmla="*/ 47 w 442"/>
                <a:gd name="T61" fmla="*/ 478 h 547"/>
                <a:gd name="T62" fmla="*/ 101 w 442"/>
                <a:gd name="T63" fmla="*/ 480 h 547"/>
                <a:gd name="T64" fmla="*/ 72 w 442"/>
                <a:gd name="T65" fmla="*/ 412 h 547"/>
                <a:gd name="T66" fmla="*/ 111 w 442"/>
                <a:gd name="T67" fmla="*/ 458 h 547"/>
                <a:gd name="T68" fmla="*/ 121 w 442"/>
                <a:gd name="T69" fmla="*/ 488 h 547"/>
                <a:gd name="T70" fmla="*/ 135 w 442"/>
                <a:gd name="T71" fmla="*/ 508 h 547"/>
                <a:gd name="T72" fmla="*/ 162 w 442"/>
                <a:gd name="T73" fmla="*/ 518 h 547"/>
                <a:gd name="T74" fmla="*/ 229 w 442"/>
                <a:gd name="T75" fmla="*/ 538 h 5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42" h="547">
                  <a:moveTo>
                    <a:pt x="229" y="538"/>
                  </a:moveTo>
                  <a:lnTo>
                    <a:pt x="254" y="542"/>
                  </a:lnTo>
                  <a:lnTo>
                    <a:pt x="274" y="546"/>
                  </a:lnTo>
                  <a:lnTo>
                    <a:pt x="290" y="547"/>
                  </a:lnTo>
                  <a:lnTo>
                    <a:pt x="304" y="545"/>
                  </a:lnTo>
                  <a:lnTo>
                    <a:pt x="314" y="539"/>
                  </a:lnTo>
                  <a:lnTo>
                    <a:pt x="324" y="529"/>
                  </a:lnTo>
                  <a:lnTo>
                    <a:pt x="336" y="512"/>
                  </a:lnTo>
                  <a:lnTo>
                    <a:pt x="347" y="491"/>
                  </a:lnTo>
                  <a:lnTo>
                    <a:pt x="324" y="457"/>
                  </a:lnTo>
                  <a:lnTo>
                    <a:pt x="308" y="448"/>
                  </a:lnTo>
                  <a:lnTo>
                    <a:pt x="299" y="438"/>
                  </a:lnTo>
                  <a:lnTo>
                    <a:pt x="294" y="428"/>
                  </a:lnTo>
                  <a:lnTo>
                    <a:pt x="294" y="419"/>
                  </a:lnTo>
                  <a:lnTo>
                    <a:pt x="299" y="409"/>
                  </a:lnTo>
                  <a:lnTo>
                    <a:pt x="307" y="400"/>
                  </a:lnTo>
                  <a:lnTo>
                    <a:pt x="319" y="389"/>
                  </a:lnTo>
                  <a:lnTo>
                    <a:pt x="332" y="379"/>
                  </a:lnTo>
                  <a:lnTo>
                    <a:pt x="370" y="403"/>
                  </a:lnTo>
                  <a:lnTo>
                    <a:pt x="377" y="355"/>
                  </a:lnTo>
                  <a:lnTo>
                    <a:pt x="354" y="320"/>
                  </a:lnTo>
                  <a:lnTo>
                    <a:pt x="390" y="323"/>
                  </a:lnTo>
                  <a:lnTo>
                    <a:pt x="423" y="357"/>
                  </a:lnTo>
                  <a:lnTo>
                    <a:pt x="442" y="311"/>
                  </a:lnTo>
                  <a:lnTo>
                    <a:pt x="428" y="265"/>
                  </a:lnTo>
                  <a:lnTo>
                    <a:pt x="407" y="219"/>
                  </a:lnTo>
                  <a:lnTo>
                    <a:pt x="372" y="182"/>
                  </a:lnTo>
                  <a:lnTo>
                    <a:pt x="328" y="167"/>
                  </a:lnTo>
                  <a:lnTo>
                    <a:pt x="306" y="143"/>
                  </a:lnTo>
                  <a:lnTo>
                    <a:pt x="310" y="174"/>
                  </a:lnTo>
                  <a:lnTo>
                    <a:pt x="283" y="191"/>
                  </a:lnTo>
                  <a:lnTo>
                    <a:pt x="257" y="153"/>
                  </a:lnTo>
                  <a:lnTo>
                    <a:pt x="262" y="111"/>
                  </a:lnTo>
                  <a:lnTo>
                    <a:pt x="255" y="88"/>
                  </a:lnTo>
                  <a:lnTo>
                    <a:pt x="247" y="70"/>
                  </a:lnTo>
                  <a:lnTo>
                    <a:pt x="237" y="56"/>
                  </a:lnTo>
                  <a:lnTo>
                    <a:pt x="224" y="45"/>
                  </a:lnTo>
                  <a:lnTo>
                    <a:pt x="209" y="35"/>
                  </a:lnTo>
                  <a:lnTo>
                    <a:pt x="192" y="26"/>
                  </a:lnTo>
                  <a:lnTo>
                    <a:pt x="173" y="17"/>
                  </a:lnTo>
                  <a:lnTo>
                    <a:pt x="151" y="4"/>
                  </a:lnTo>
                  <a:lnTo>
                    <a:pt x="134" y="2"/>
                  </a:lnTo>
                  <a:lnTo>
                    <a:pt x="119" y="1"/>
                  </a:lnTo>
                  <a:lnTo>
                    <a:pt x="105" y="0"/>
                  </a:lnTo>
                  <a:lnTo>
                    <a:pt x="94" y="1"/>
                  </a:lnTo>
                  <a:lnTo>
                    <a:pt x="82" y="4"/>
                  </a:lnTo>
                  <a:lnTo>
                    <a:pt x="72" y="10"/>
                  </a:lnTo>
                  <a:lnTo>
                    <a:pt x="60" y="20"/>
                  </a:lnTo>
                  <a:lnTo>
                    <a:pt x="50" y="34"/>
                  </a:lnTo>
                  <a:lnTo>
                    <a:pt x="41" y="57"/>
                  </a:lnTo>
                  <a:lnTo>
                    <a:pt x="33" y="73"/>
                  </a:lnTo>
                  <a:lnTo>
                    <a:pt x="25" y="83"/>
                  </a:lnTo>
                  <a:lnTo>
                    <a:pt x="22" y="86"/>
                  </a:lnTo>
                  <a:lnTo>
                    <a:pt x="3" y="73"/>
                  </a:lnTo>
                  <a:lnTo>
                    <a:pt x="0" y="433"/>
                  </a:lnTo>
                  <a:lnTo>
                    <a:pt x="5" y="438"/>
                  </a:lnTo>
                  <a:lnTo>
                    <a:pt x="11" y="443"/>
                  </a:lnTo>
                  <a:lnTo>
                    <a:pt x="19" y="450"/>
                  </a:lnTo>
                  <a:lnTo>
                    <a:pt x="26" y="458"/>
                  </a:lnTo>
                  <a:lnTo>
                    <a:pt x="34" y="465"/>
                  </a:lnTo>
                  <a:lnTo>
                    <a:pt x="41" y="472"/>
                  </a:lnTo>
                  <a:lnTo>
                    <a:pt x="47" y="478"/>
                  </a:lnTo>
                  <a:lnTo>
                    <a:pt x="51" y="481"/>
                  </a:lnTo>
                  <a:lnTo>
                    <a:pt x="101" y="480"/>
                  </a:lnTo>
                  <a:lnTo>
                    <a:pt x="77" y="453"/>
                  </a:lnTo>
                  <a:lnTo>
                    <a:pt x="72" y="412"/>
                  </a:lnTo>
                  <a:lnTo>
                    <a:pt x="106" y="439"/>
                  </a:lnTo>
                  <a:lnTo>
                    <a:pt x="111" y="458"/>
                  </a:lnTo>
                  <a:lnTo>
                    <a:pt x="116" y="474"/>
                  </a:lnTo>
                  <a:lnTo>
                    <a:pt x="121" y="488"/>
                  </a:lnTo>
                  <a:lnTo>
                    <a:pt x="127" y="500"/>
                  </a:lnTo>
                  <a:lnTo>
                    <a:pt x="135" y="508"/>
                  </a:lnTo>
                  <a:lnTo>
                    <a:pt x="147" y="515"/>
                  </a:lnTo>
                  <a:lnTo>
                    <a:pt x="162" y="518"/>
                  </a:lnTo>
                  <a:lnTo>
                    <a:pt x="183" y="519"/>
                  </a:lnTo>
                  <a:lnTo>
                    <a:pt x="229" y="538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3" name="Freeform 126"/>
            <p:cNvSpPr>
              <a:spLocks/>
            </p:cNvSpPr>
            <p:nvPr/>
          </p:nvSpPr>
          <p:spPr bwMode="auto">
            <a:xfrm>
              <a:off x="4462" y="2359"/>
              <a:ext cx="44" cy="39"/>
            </a:xfrm>
            <a:custGeom>
              <a:avLst/>
              <a:gdLst>
                <a:gd name="T0" fmla="*/ 64 w 88"/>
                <a:gd name="T1" fmla="*/ 69 h 77"/>
                <a:gd name="T2" fmla="*/ 32 w 88"/>
                <a:gd name="T3" fmla="*/ 69 h 77"/>
                <a:gd name="T4" fmla="*/ 3 w 88"/>
                <a:gd name="T5" fmla="*/ 77 h 77"/>
                <a:gd name="T6" fmla="*/ 0 w 88"/>
                <a:gd name="T7" fmla="*/ 47 h 77"/>
                <a:gd name="T8" fmla="*/ 24 w 88"/>
                <a:gd name="T9" fmla="*/ 26 h 77"/>
                <a:gd name="T10" fmla="*/ 48 w 88"/>
                <a:gd name="T11" fmla="*/ 20 h 77"/>
                <a:gd name="T12" fmla="*/ 63 w 88"/>
                <a:gd name="T13" fmla="*/ 0 h 77"/>
                <a:gd name="T14" fmla="*/ 72 w 88"/>
                <a:gd name="T15" fmla="*/ 14 h 77"/>
                <a:gd name="T16" fmla="*/ 80 w 88"/>
                <a:gd name="T17" fmla="*/ 26 h 77"/>
                <a:gd name="T18" fmla="*/ 86 w 88"/>
                <a:gd name="T19" fmla="*/ 34 h 77"/>
                <a:gd name="T20" fmla="*/ 88 w 88"/>
                <a:gd name="T21" fmla="*/ 37 h 77"/>
                <a:gd name="T22" fmla="*/ 64 w 88"/>
                <a:gd name="T23" fmla="*/ 6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77">
                  <a:moveTo>
                    <a:pt x="64" y="69"/>
                  </a:moveTo>
                  <a:lnTo>
                    <a:pt x="32" y="69"/>
                  </a:lnTo>
                  <a:lnTo>
                    <a:pt x="3" y="77"/>
                  </a:lnTo>
                  <a:lnTo>
                    <a:pt x="0" y="47"/>
                  </a:lnTo>
                  <a:lnTo>
                    <a:pt x="24" y="26"/>
                  </a:lnTo>
                  <a:lnTo>
                    <a:pt x="48" y="20"/>
                  </a:lnTo>
                  <a:lnTo>
                    <a:pt x="63" y="0"/>
                  </a:lnTo>
                  <a:lnTo>
                    <a:pt x="72" y="14"/>
                  </a:lnTo>
                  <a:lnTo>
                    <a:pt x="80" y="26"/>
                  </a:lnTo>
                  <a:lnTo>
                    <a:pt x="86" y="34"/>
                  </a:lnTo>
                  <a:lnTo>
                    <a:pt x="88" y="37"/>
                  </a:lnTo>
                  <a:lnTo>
                    <a:pt x="64" y="6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4" name="Freeform 127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5" name="Freeform 128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6" name="Freeform 129"/>
            <p:cNvSpPr>
              <a:spLocks/>
            </p:cNvSpPr>
            <p:nvPr/>
          </p:nvSpPr>
          <p:spPr bwMode="auto">
            <a:xfrm>
              <a:off x="4409" y="2391"/>
              <a:ext cx="144" cy="154"/>
            </a:xfrm>
            <a:custGeom>
              <a:avLst/>
              <a:gdLst>
                <a:gd name="T0" fmla="*/ 52 w 288"/>
                <a:gd name="T1" fmla="*/ 235 h 308"/>
                <a:gd name="T2" fmla="*/ 2 w 288"/>
                <a:gd name="T3" fmla="*/ 201 h 308"/>
                <a:gd name="T4" fmla="*/ 7 w 288"/>
                <a:gd name="T5" fmla="*/ 176 h 308"/>
                <a:gd name="T6" fmla="*/ 0 w 288"/>
                <a:gd name="T7" fmla="*/ 115 h 308"/>
                <a:gd name="T8" fmla="*/ 26 w 288"/>
                <a:gd name="T9" fmla="*/ 130 h 308"/>
                <a:gd name="T10" fmla="*/ 53 w 288"/>
                <a:gd name="T11" fmla="*/ 95 h 308"/>
                <a:gd name="T12" fmla="*/ 50 w 288"/>
                <a:gd name="T13" fmla="*/ 58 h 308"/>
                <a:gd name="T14" fmla="*/ 49 w 288"/>
                <a:gd name="T15" fmla="*/ 26 h 308"/>
                <a:gd name="T16" fmla="*/ 32 w 288"/>
                <a:gd name="T17" fmla="*/ 0 h 308"/>
                <a:gd name="T18" fmla="*/ 88 w 288"/>
                <a:gd name="T19" fmla="*/ 17 h 308"/>
                <a:gd name="T20" fmla="*/ 108 w 288"/>
                <a:gd name="T21" fmla="*/ 47 h 308"/>
                <a:gd name="T22" fmla="*/ 147 w 288"/>
                <a:gd name="T23" fmla="*/ 38 h 308"/>
                <a:gd name="T24" fmla="*/ 174 w 288"/>
                <a:gd name="T25" fmla="*/ 31 h 308"/>
                <a:gd name="T26" fmla="*/ 195 w 288"/>
                <a:gd name="T27" fmla="*/ 28 h 308"/>
                <a:gd name="T28" fmla="*/ 210 w 288"/>
                <a:gd name="T29" fmla="*/ 28 h 308"/>
                <a:gd name="T30" fmla="*/ 223 w 288"/>
                <a:gd name="T31" fmla="*/ 33 h 308"/>
                <a:gd name="T32" fmla="*/ 235 w 288"/>
                <a:gd name="T33" fmla="*/ 42 h 308"/>
                <a:gd name="T34" fmla="*/ 248 w 288"/>
                <a:gd name="T35" fmla="*/ 54 h 308"/>
                <a:gd name="T36" fmla="*/ 263 w 288"/>
                <a:gd name="T37" fmla="*/ 70 h 308"/>
                <a:gd name="T38" fmla="*/ 282 w 288"/>
                <a:gd name="T39" fmla="*/ 89 h 308"/>
                <a:gd name="T40" fmla="*/ 265 w 288"/>
                <a:gd name="T41" fmla="*/ 119 h 308"/>
                <a:gd name="T42" fmla="*/ 226 w 288"/>
                <a:gd name="T43" fmla="*/ 106 h 308"/>
                <a:gd name="T44" fmla="*/ 186 w 288"/>
                <a:gd name="T45" fmla="*/ 104 h 308"/>
                <a:gd name="T46" fmla="*/ 199 w 288"/>
                <a:gd name="T47" fmla="*/ 124 h 308"/>
                <a:gd name="T48" fmla="*/ 234 w 288"/>
                <a:gd name="T49" fmla="*/ 183 h 308"/>
                <a:gd name="T50" fmla="*/ 267 w 288"/>
                <a:gd name="T51" fmla="*/ 232 h 308"/>
                <a:gd name="T52" fmla="*/ 283 w 288"/>
                <a:gd name="T53" fmla="*/ 261 h 308"/>
                <a:gd name="T54" fmla="*/ 288 w 288"/>
                <a:gd name="T55" fmla="*/ 282 h 308"/>
                <a:gd name="T56" fmla="*/ 284 w 288"/>
                <a:gd name="T57" fmla="*/ 297 h 308"/>
                <a:gd name="T58" fmla="*/ 272 w 288"/>
                <a:gd name="T59" fmla="*/ 305 h 308"/>
                <a:gd name="T60" fmla="*/ 253 w 288"/>
                <a:gd name="T61" fmla="*/ 308 h 308"/>
                <a:gd name="T62" fmla="*/ 230 w 288"/>
                <a:gd name="T63" fmla="*/ 307 h 308"/>
                <a:gd name="T64" fmla="*/ 205 w 288"/>
                <a:gd name="T65" fmla="*/ 304 h 308"/>
                <a:gd name="T66" fmla="*/ 178 w 288"/>
                <a:gd name="T67" fmla="*/ 298 h 308"/>
                <a:gd name="T68" fmla="*/ 147 w 288"/>
                <a:gd name="T69" fmla="*/ 285 h 308"/>
                <a:gd name="T70" fmla="*/ 132 w 288"/>
                <a:gd name="T71" fmla="*/ 246 h 308"/>
                <a:gd name="T72" fmla="*/ 112 w 288"/>
                <a:gd name="T73" fmla="*/ 183 h 308"/>
                <a:gd name="T74" fmla="*/ 88 w 288"/>
                <a:gd name="T75" fmla="*/ 166 h 308"/>
                <a:gd name="T76" fmla="*/ 59 w 288"/>
                <a:gd name="T77" fmla="*/ 186 h 308"/>
                <a:gd name="T78" fmla="*/ 52 w 288"/>
                <a:gd name="T79" fmla="*/ 235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8" h="308">
                  <a:moveTo>
                    <a:pt x="52" y="235"/>
                  </a:moveTo>
                  <a:lnTo>
                    <a:pt x="2" y="201"/>
                  </a:lnTo>
                  <a:lnTo>
                    <a:pt x="7" y="176"/>
                  </a:lnTo>
                  <a:lnTo>
                    <a:pt x="0" y="115"/>
                  </a:lnTo>
                  <a:lnTo>
                    <a:pt x="26" y="130"/>
                  </a:lnTo>
                  <a:lnTo>
                    <a:pt x="53" y="95"/>
                  </a:lnTo>
                  <a:lnTo>
                    <a:pt x="50" y="58"/>
                  </a:lnTo>
                  <a:lnTo>
                    <a:pt x="49" y="26"/>
                  </a:lnTo>
                  <a:lnTo>
                    <a:pt x="32" y="0"/>
                  </a:lnTo>
                  <a:lnTo>
                    <a:pt x="88" y="17"/>
                  </a:lnTo>
                  <a:lnTo>
                    <a:pt x="108" y="47"/>
                  </a:lnTo>
                  <a:lnTo>
                    <a:pt x="147" y="38"/>
                  </a:lnTo>
                  <a:lnTo>
                    <a:pt x="174" y="31"/>
                  </a:lnTo>
                  <a:lnTo>
                    <a:pt x="195" y="28"/>
                  </a:lnTo>
                  <a:lnTo>
                    <a:pt x="210" y="28"/>
                  </a:lnTo>
                  <a:lnTo>
                    <a:pt x="223" y="33"/>
                  </a:lnTo>
                  <a:lnTo>
                    <a:pt x="235" y="42"/>
                  </a:lnTo>
                  <a:lnTo>
                    <a:pt x="248" y="54"/>
                  </a:lnTo>
                  <a:lnTo>
                    <a:pt x="263" y="70"/>
                  </a:lnTo>
                  <a:lnTo>
                    <a:pt x="282" y="89"/>
                  </a:lnTo>
                  <a:lnTo>
                    <a:pt x="265" y="119"/>
                  </a:lnTo>
                  <a:lnTo>
                    <a:pt x="226" y="106"/>
                  </a:lnTo>
                  <a:lnTo>
                    <a:pt x="186" y="104"/>
                  </a:lnTo>
                  <a:lnTo>
                    <a:pt x="199" y="124"/>
                  </a:lnTo>
                  <a:lnTo>
                    <a:pt x="234" y="183"/>
                  </a:lnTo>
                  <a:lnTo>
                    <a:pt x="267" y="232"/>
                  </a:lnTo>
                  <a:lnTo>
                    <a:pt x="283" y="261"/>
                  </a:lnTo>
                  <a:lnTo>
                    <a:pt x="288" y="282"/>
                  </a:lnTo>
                  <a:lnTo>
                    <a:pt x="284" y="297"/>
                  </a:lnTo>
                  <a:lnTo>
                    <a:pt x="272" y="305"/>
                  </a:lnTo>
                  <a:lnTo>
                    <a:pt x="253" y="308"/>
                  </a:lnTo>
                  <a:lnTo>
                    <a:pt x="230" y="307"/>
                  </a:lnTo>
                  <a:lnTo>
                    <a:pt x="205" y="304"/>
                  </a:lnTo>
                  <a:lnTo>
                    <a:pt x="178" y="298"/>
                  </a:lnTo>
                  <a:lnTo>
                    <a:pt x="147" y="285"/>
                  </a:lnTo>
                  <a:lnTo>
                    <a:pt x="132" y="246"/>
                  </a:lnTo>
                  <a:lnTo>
                    <a:pt x="112" y="183"/>
                  </a:lnTo>
                  <a:lnTo>
                    <a:pt x="88" y="166"/>
                  </a:lnTo>
                  <a:lnTo>
                    <a:pt x="59" y="186"/>
                  </a:lnTo>
                  <a:lnTo>
                    <a:pt x="52" y="23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7" name="Freeform 130"/>
            <p:cNvSpPr>
              <a:spLocks/>
            </p:cNvSpPr>
            <p:nvPr/>
          </p:nvSpPr>
          <p:spPr bwMode="auto">
            <a:xfrm>
              <a:off x="4426" y="2297"/>
              <a:ext cx="94" cy="73"/>
            </a:xfrm>
            <a:custGeom>
              <a:avLst/>
              <a:gdLst>
                <a:gd name="T0" fmla="*/ 151 w 188"/>
                <a:gd name="T1" fmla="*/ 116 h 145"/>
                <a:gd name="T2" fmla="*/ 109 w 188"/>
                <a:gd name="T3" fmla="*/ 85 h 145"/>
                <a:gd name="T4" fmla="*/ 57 w 188"/>
                <a:gd name="T5" fmla="*/ 108 h 145"/>
                <a:gd name="T6" fmla="*/ 43 w 188"/>
                <a:gd name="T7" fmla="*/ 145 h 145"/>
                <a:gd name="T8" fmla="*/ 4 w 188"/>
                <a:gd name="T9" fmla="*/ 144 h 145"/>
                <a:gd name="T10" fmla="*/ 0 w 188"/>
                <a:gd name="T11" fmla="*/ 114 h 145"/>
                <a:gd name="T12" fmla="*/ 28 w 188"/>
                <a:gd name="T13" fmla="*/ 90 h 145"/>
                <a:gd name="T14" fmla="*/ 16 w 188"/>
                <a:gd name="T15" fmla="*/ 64 h 145"/>
                <a:gd name="T16" fmla="*/ 38 w 188"/>
                <a:gd name="T17" fmla="*/ 22 h 145"/>
                <a:gd name="T18" fmla="*/ 79 w 188"/>
                <a:gd name="T19" fmla="*/ 0 h 145"/>
                <a:gd name="T20" fmla="*/ 105 w 188"/>
                <a:gd name="T21" fmla="*/ 15 h 145"/>
                <a:gd name="T22" fmla="*/ 135 w 188"/>
                <a:gd name="T23" fmla="*/ 51 h 145"/>
                <a:gd name="T24" fmla="*/ 165 w 188"/>
                <a:gd name="T25" fmla="*/ 62 h 145"/>
                <a:gd name="T26" fmla="*/ 188 w 188"/>
                <a:gd name="T27" fmla="*/ 97 h 145"/>
                <a:gd name="T28" fmla="*/ 181 w 188"/>
                <a:gd name="T29" fmla="*/ 135 h 145"/>
                <a:gd name="T30" fmla="*/ 151 w 188"/>
                <a:gd name="T31" fmla="*/ 116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8" h="145">
                  <a:moveTo>
                    <a:pt x="151" y="116"/>
                  </a:moveTo>
                  <a:lnTo>
                    <a:pt x="109" y="85"/>
                  </a:lnTo>
                  <a:lnTo>
                    <a:pt x="57" y="108"/>
                  </a:lnTo>
                  <a:lnTo>
                    <a:pt x="43" y="145"/>
                  </a:lnTo>
                  <a:lnTo>
                    <a:pt x="4" y="144"/>
                  </a:lnTo>
                  <a:lnTo>
                    <a:pt x="0" y="114"/>
                  </a:lnTo>
                  <a:lnTo>
                    <a:pt x="28" y="90"/>
                  </a:lnTo>
                  <a:lnTo>
                    <a:pt x="16" y="64"/>
                  </a:lnTo>
                  <a:lnTo>
                    <a:pt x="38" y="22"/>
                  </a:lnTo>
                  <a:lnTo>
                    <a:pt x="79" y="0"/>
                  </a:lnTo>
                  <a:lnTo>
                    <a:pt x="105" y="15"/>
                  </a:lnTo>
                  <a:lnTo>
                    <a:pt x="135" y="51"/>
                  </a:lnTo>
                  <a:lnTo>
                    <a:pt x="165" y="62"/>
                  </a:lnTo>
                  <a:lnTo>
                    <a:pt x="188" y="97"/>
                  </a:lnTo>
                  <a:lnTo>
                    <a:pt x="181" y="135"/>
                  </a:lnTo>
                  <a:lnTo>
                    <a:pt x="151" y="11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8" name="Freeform 131"/>
            <p:cNvSpPr>
              <a:spLocks/>
            </p:cNvSpPr>
            <p:nvPr/>
          </p:nvSpPr>
          <p:spPr bwMode="auto">
            <a:xfrm>
              <a:off x="4555" y="2422"/>
              <a:ext cx="32" cy="39"/>
            </a:xfrm>
            <a:custGeom>
              <a:avLst/>
              <a:gdLst>
                <a:gd name="T0" fmla="*/ 38 w 64"/>
                <a:gd name="T1" fmla="*/ 74 h 78"/>
                <a:gd name="T2" fmla="*/ 18 w 64"/>
                <a:gd name="T3" fmla="*/ 42 h 78"/>
                <a:gd name="T4" fmla="*/ 0 w 64"/>
                <a:gd name="T5" fmla="*/ 0 h 78"/>
                <a:gd name="T6" fmla="*/ 33 w 64"/>
                <a:gd name="T7" fmla="*/ 0 h 78"/>
                <a:gd name="T8" fmla="*/ 45 w 64"/>
                <a:gd name="T9" fmla="*/ 18 h 78"/>
                <a:gd name="T10" fmla="*/ 64 w 64"/>
                <a:gd name="T11" fmla="*/ 78 h 78"/>
                <a:gd name="T12" fmla="*/ 38 w 64"/>
                <a:gd name="T13" fmla="*/ 7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78">
                  <a:moveTo>
                    <a:pt x="38" y="74"/>
                  </a:moveTo>
                  <a:lnTo>
                    <a:pt x="18" y="4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45" y="18"/>
                  </a:lnTo>
                  <a:lnTo>
                    <a:pt x="64" y="78"/>
                  </a:lnTo>
                  <a:lnTo>
                    <a:pt x="38" y="74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69" name="Freeform 132"/>
            <p:cNvSpPr>
              <a:spLocks/>
            </p:cNvSpPr>
            <p:nvPr/>
          </p:nvSpPr>
          <p:spPr bwMode="auto">
            <a:xfrm>
              <a:off x="4468" y="2454"/>
              <a:ext cx="40" cy="71"/>
            </a:xfrm>
            <a:custGeom>
              <a:avLst/>
              <a:gdLst>
                <a:gd name="T0" fmla="*/ 82 w 82"/>
                <a:gd name="T1" fmla="*/ 143 h 143"/>
                <a:gd name="T2" fmla="*/ 40 w 82"/>
                <a:gd name="T3" fmla="*/ 133 h 143"/>
                <a:gd name="T4" fmla="*/ 20 w 82"/>
                <a:gd name="T5" fmla="*/ 102 h 143"/>
                <a:gd name="T6" fmla="*/ 21 w 82"/>
                <a:gd name="T7" fmla="*/ 62 h 143"/>
                <a:gd name="T8" fmla="*/ 0 w 82"/>
                <a:gd name="T9" fmla="*/ 32 h 143"/>
                <a:gd name="T10" fmla="*/ 7 w 82"/>
                <a:gd name="T11" fmla="*/ 0 h 143"/>
                <a:gd name="T12" fmla="*/ 31 w 82"/>
                <a:gd name="T13" fmla="*/ 12 h 143"/>
                <a:gd name="T14" fmla="*/ 57 w 82"/>
                <a:gd name="T15" fmla="*/ 50 h 143"/>
                <a:gd name="T16" fmla="*/ 55 w 82"/>
                <a:gd name="T17" fmla="*/ 89 h 143"/>
                <a:gd name="T18" fmla="*/ 82 w 82"/>
                <a:gd name="T19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143">
                  <a:moveTo>
                    <a:pt x="82" y="143"/>
                  </a:moveTo>
                  <a:lnTo>
                    <a:pt x="40" y="133"/>
                  </a:lnTo>
                  <a:lnTo>
                    <a:pt x="20" y="102"/>
                  </a:lnTo>
                  <a:lnTo>
                    <a:pt x="21" y="62"/>
                  </a:lnTo>
                  <a:lnTo>
                    <a:pt x="0" y="32"/>
                  </a:lnTo>
                  <a:lnTo>
                    <a:pt x="7" y="0"/>
                  </a:lnTo>
                  <a:lnTo>
                    <a:pt x="31" y="12"/>
                  </a:lnTo>
                  <a:lnTo>
                    <a:pt x="57" y="50"/>
                  </a:lnTo>
                  <a:lnTo>
                    <a:pt x="55" y="89"/>
                  </a:lnTo>
                  <a:lnTo>
                    <a:pt x="82" y="1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0" name="Freeform 133"/>
            <p:cNvSpPr>
              <a:spLocks/>
            </p:cNvSpPr>
            <p:nvPr/>
          </p:nvSpPr>
          <p:spPr bwMode="auto">
            <a:xfrm>
              <a:off x="4441" y="2410"/>
              <a:ext cx="13" cy="45"/>
            </a:xfrm>
            <a:custGeom>
              <a:avLst/>
              <a:gdLst>
                <a:gd name="T0" fmla="*/ 0 w 27"/>
                <a:gd name="T1" fmla="*/ 88 h 88"/>
                <a:gd name="T2" fmla="*/ 1 w 27"/>
                <a:gd name="T3" fmla="*/ 49 h 88"/>
                <a:gd name="T4" fmla="*/ 1 w 27"/>
                <a:gd name="T5" fmla="*/ 0 h 88"/>
                <a:gd name="T6" fmla="*/ 27 w 27"/>
                <a:gd name="T7" fmla="*/ 38 h 88"/>
                <a:gd name="T8" fmla="*/ 27 w 27"/>
                <a:gd name="T9" fmla="*/ 87 h 88"/>
                <a:gd name="T10" fmla="*/ 0 w 27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88">
                  <a:moveTo>
                    <a:pt x="0" y="88"/>
                  </a:moveTo>
                  <a:lnTo>
                    <a:pt x="1" y="49"/>
                  </a:lnTo>
                  <a:lnTo>
                    <a:pt x="1" y="0"/>
                  </a:lnTo>
                  <a:lnTo>
                    <a:pt x="27" y="38"/>
                  </a:lnTo>
                  <a:lnTo>
                    <a:pt x="27" y="87"/>
                  </a:lnTo>
                  <a:lnTo>
                    <a:pt x="0" y="8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1" name="Freeform 134"/>
            <p:cNvSpPr>
              <a:spLocks/>
            </p:cNvSpPr>
            <p:nvPr/>
          </p:nvSpPr>
          <p:spPr bwMode="auto">
            <a:xfrm>
              <a:off x="4456" y="2348"/>
              <a:ext cx="45" cy="46"/>
            </a:xfrm>
            <a:custGeom>
              <a:avLst/>
              <a:gdLst>
                <a:gd name="T0" fmla="*/ 0 w 90"/>
                <a:gd name="T1" fmla="*/ 60 h 92"/>
                <a:gd name="T2" fmla="*/ 38 w 90"/>
                <a:gd name="T3" fmla="*/ 35 h 92"/>
                <a:gd name="T4" fmla="*/ 49 w 90"/>
                <a:gd name="T5" fmla="*/ 0 h 92"/>
                <a:gd name="T6" fmla="*/ 72 w 90"/>
                <a:gd name="T7" fmla="*/ 18 h 92"/>
                <a:gd name="T8" fmla="*/ 90 w 90"/>
                <a:gd name="T9" fmla="*/ 54 h 92"/>
                <a:gd name="T10" fmla="*/ 59 w 90"/>
                <a:gd name="T11" fmla="*/ 49 h 92"/>
                <a:gd name="T12" fmla="*/ 25 w 90"/>
                <a:gd name="T13" fmla="*/ 65 h 92"/>
                <a:gd name="T14" fmla="*/ 27 w 90"/>
                <a:gd name="T15" fmla="*/ 92 h 92"/>
                <a:gd name="T16" fmla="*/ 23 w 90"/>
                <a:gd name="T17" fmla="*/ 88 h 92"/>
                <a:gd name="T18" fmla="*/ 14 w 90"/>
                <a:gd name="T19" fmla="*/ 77 h 92"/>
                <a:gd name="T20" fmla="*/ 5 w 90"/>
                <a:gd name="T21" fmla="*/ 67 h 92"/>
                <a:gd name="T22" fmla="*/ 0 w 90"/>
                <a:gd name="T23" fmla="*/ 6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0" h="92">
                  <a:moveTo>
                    <a:pt x="0" y="60"/>
                  </a:moveTo>
                  <a:lnTo>
                    <a:pt x="38" y="35"/>
                  </a:lnTo>
                  <a:lnTo>
                    <a:pt x="49" y="0"/>
                  </a:lnTo>
                  <a:lnTo>
                    <a:pt x="72" y="18"/>
                  </a:lnTo>
                  <a:lnTo>
                    <a:pt x="90" y="54"/>
                  </a:lnTo>
                  <a:lnTo>
                    <a:pt x="59" y="49"/>
                  </a:lnTo>
                  <a:lnTo>
                    <a:pt x="25" y="65"/>
                  </a:lnTo>
                  <a:lnTo>
                    <a:pt x="27" y="92"/>
                  </a:lnTo>
                  <a:lnTo>
                    <a:pt x="23" y="88"/>
                  </a:lnTo>
                  <a:lnTo>
                    <a:pt x="14" y="77"/>
                  </a:lnTo>
                  <a:lnTo>
                    <a:pt x="5" y="67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2" name="Freeform 135"/>
            <p:cNvSpPr>
              <a:spLocks/>
            </p:cNvSpPr>
            <p:nvPr/>
          </p:nvSpPr>
          <p:spPr bwMode="auto">
            <a:xfrm>
              <a:off x="4412" y="2281"/>
              <a:ext cx="56" cy="66"/>
            </a:xfrm>
            <a:custGeom>
              <a:avLst/>
              <a:gdLst>
                <a:gd name="T0" fmla="*/ 0 w 111"/>
                <a:gd name="T1" fmla="*/ 131 h 131"/>
                <a:gd name="T2" fmla="*/ 23 w 111"/>
                <a:gd name="T3" fmla="*/ 115 h 131"/>
                <a:gd name="T4" fmla="*/ 40 w 111"/>
                <a:gd name="T5" fmla="*/ 65 h 131"/>
                <a:gd name="T6" fmla="*/ 66 w 111"/>
                <a:gd name="T7" fmla="*/ 31 h 131"/>
                <a:gd name="T8" fmla="*/ 111 w 111"/>
                <a:gd name="T9" fmla="*/ 0 h 131"/>
                <a:gd name="T10" fmla="*/ 43 w 111"/>
                <a:gd name="T11" fmla="*/ 30 h 131"/>
                <a:gd name="T12" fmla="*/ 9 w 111"/>
                <a:gd name="T13" fmla="*/ 70 h 131"/>
                <a:gd name="T14" fmla="*/ 0 w 111"/>
                <a:gd name="T15" fmla="*/ 1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1" h="131">
                  <a:moveTo>
                    <a:pt x="0" y="131"/>
                  </a:moveTo>
                  <a:lnTo>
                    <a:pt x="23" y="115"/>
                  </a:lnTo>
                  <a:lnTo>
                    <a:pt x="40" y="65"/>
                  </a:lnTo>
                  <a:lnTo>
                    <a:pt x="66" y="31"/>
                  </a:lnTo>
                  <a:lnTo>
                    <a:pt x="111" y="0"/>
                  </a:lnTo>
                  <a:lnTo>
                    <a:pt x="43" y="30"/>
                  </a:lnTo>
                  <a:lnTo>
                    <a:pt x="9" y="7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3" name="Freeform 136"/>
            <p:cNvSpPr>
              <a:spLocks/>
            </p:cNvSpPr>
            <p:nvPr/>
          </p:nvSpPr>
          <p:spPr bwMode="auto">
            <a:xfrm>
              <a:off x="4494" y="2295"/>
              <a:ext cx="140" cy="170"/>
            </a:xfrm>
            <a:custGeom>
              <a:avLst/>
              <a:gdLst>
                <a:gd name="T0" fmla="*/ 102 w 280"/>
                <a:gd name="T1" fmla="*/ 191 h 341"/>
                <a:gd name="T2" fmla="*/ 79 w 280"/>
                <a:gd name="T3" fmla="*/ 157 h 341"/>
                <a:gd name="T4" fmla="*/ 73 w 280"/>
                <a:gd name="T5" fmla="*/ 100 h 341"/>
                <a:gd name="T6" fmla="*/ 54 w 280"/>
                <a:gd name="T7" fmla="*/ 57 h 341"/>
                <a:gd name="T8" fmla="*/ 37 w 280"/>
                <a:gd name="T9" fmla="*/ 30 h 341"/>
                <a:gd name="T10" fmla="*/ 0 w 280"/>
                <a:gd name="T11" fmla="*/ 0 h 341"/>
                <a:gd name="T12" fmla="*/ 51 w 280"/>
                <a:gd name="T13" fmla="*/ 27 h 341"/>
                <a:gd name="T14" fmla="*/ 87 w 280"/>
                <a:gd name="T15" fmla="*/ 80 h 341"/>
                <a:gd name="T16" fmla="*/ 92 w 280"/>
                <a:gd name="T17" fmla="*/ 136 h 341"/>
                <a:gd name="T18" fmla="*/ 119 w 280"/>
                <a:gd name="T19" fmla="*/ 151 h 341"/>
                <a:gd name="T20" fmla="*/ 134 w 280"/>
                <a:gd name="T21" fmla="*/ 108 h 341"/>
                <a:gd name="T22" fmla="*/ 163 w 280"/>
                <a:gd name="T23" fmla="*/ 134 h 341"/>
                <a:gd name="T24" fmla="*/ 201 w 280"/>
                <a:gd name="T25" fmla="*/ 157 h 341"/>
                <a:gd name="T26" fmla="*/ 245 w 280"/>
                <a:gd name="T27" fmla="*/ 205 h 341"/>
                <a:gd name="T28" fmla="*/ 272 w 280"/>
                <a:gd name="T29" fmla="*/ 247 h 341"/>
                <a:gd name="T30" fmla="*/ 280 w 280"/>
                <a:gd name="T31" fmla="*/ 308 h 341"/>
                <a:gd name="T32" fmla="*/ 247 w 280"/>
                <a:gd name="T33" fmla="*/ 341 h 341"/>
                <a:gd name="T34" fmla="*/ 213 w 280"/>
                <a:gd name="T35" fmla="*/ 309 h 341"/>
                <a:gd name="T36" fmla="*/ 240 w 280"/>
                <a:gd name="T37" fmla="*/ 296 h 341"/>
                <a:gd name="T38" fmla="*/ 236 w 280"/>
                <a:gd name="T39" fmla="*/ 243 h 341"/>
                <a:gd name="T40" fmla="*/ 198 w 280"/>
                <a:gd name="T41" fmla="*/ 187 h 341"/>
                <a:gd name="T42" fmla="*/ 150 w 280"/>
                <a:gd name="T43" fmla="*/ 164 h 341"/>
                <a:gd name="T44" fmla="*/ 133 w 280"/>
                <a:gd name="T45" fmla="*/ 197 h 341"/>
                <a:gd name="T46" fmla="*/ 102 w 280"/>
                <a:gd name="T47" fmla="*/ 19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80" h="341">
                  <a:moveTo>
                    <a:pt x="102" y="191"/>
                  </a:moveTo>
                  <a:lnTo>
                    <a:pt x="79" y="157"/>
                  </a:lnTo>
                  <a:lnTo>
                    <a:pt x="73" y="100"/>
                  </a:lnTo>
                  <a:lnTo>
                    <a:pt x="54" y="57"/>
                  </a:lnTo>
                  <a:lnTo>
                    <a:pt x="37" y="30"/>
                  </a:lnTo>
                  <a:lnTo>
                    <a:pt x="0" y="0"/>
                  </a:lnTo>
                  <a:lnTo>
                    <a:pt x="51" y="27"/>
                  </a:lnTo>
                  <a:lnTo>
                    <a:pt x="87" y="80"/>
                  </a:lnTo>
                  <a:lnTo>
                    <a:pt x="92" y="136"/>
                  </a:lnTo>
                  <a:lnTo>
                    <a:pt x="119" y="151"/>
                  </a:lnTo>
                  <a:lnTo>
                    <a:pt x="134" y="108"/>
                  </a:lnTo>
                  <a:lnTo>
                    <a:pt x="163" y="134"/>
                  </a:lnTo>
                  <a:lnTo>
                    <a:pt x="201" y="157"/>
                  </a:lnTo>
                  <a:lnTo>
                    <a:pt x="245" y="205"/>
                  </a:lnTo>
                  <a:lnTo>
                    <a:pt x="272" y="247"/>
                  </a:lnTo>
                  <a:lnTo>
                    <a:pt x="280" y="308"/>
                  </a:lnTo>
                  <a:lnTo>
                    <a:pt x="247" y="341"/>
                  </a:lnTo>
                  <a:lnTo>
                    <a:pt x="213" y="309"/>
                  </a:lnTo>
                  <a:lnTo>
                    <a:pt x="240" y="296"/>
                  </a:lnTo>
                  <a:lnTo>
                    <a:pt x="236" y="243"/>
                  </a:lnTo>
                  <a:lnTo>
                    <a:pt x="198" y="187"/>
                  </a:lnTo>
                  <a:lnTo>
                    <a:pt x="150" y="164"/>
                  </a:lnTo>
                  <a:lnTo>
                    <a:pt x="133" y="197"/>
                  </a:lnTo>
                  <a:lnTo>
                    <a:pt x="102" y="19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74" name="Freeform 137"/>
            <p:cNvSpPr>
              <a:spLocks/>
            </p:cNvSpPr>
            <p:nvPr/>
          </p:nvSpPr>
          <p:spPr bwMode="auto">
            <a:xfrm>
              <a:off x="4538" y="2450"/>
              <a:ext cx="71" cy="111"/>
            </a:xfrm>
            <a:custGeom>
              <a:avLst/>
              <a:gdLst>
                <a:gd name="T0" fmla="*/ 31 w 142"/>
                <a:gd name="T1" fmla="*/ 212 h 223"/>
                <a:gd name="T2" fmla="*/ 59 w 142"/>
                <a:gd name="T3" fmla="*/ 171 h 223"/>
                <a:gd name="T4" fmla="*/ 46 w 142"/>
                <a:gd name="T5" fmla="*/ 135 h 223"/>
                <a:gd name="T6" fmla="*/ 14 w 142"/>
                <a:gd name="T7" fmla="*/ 96 h 223"/>
                <a:gd name="T8" fmla="*/ 30 w 142"/>
                <a:gd name="T9" fmla="*/ 69 h 223"/>
                <a:gd name="T10" fmla="*/ 8 w 142"/>
                <a:gd name="T11" fmla="*/ 35 h 223"/>
                <a:gd name="T12" fmla="*/ 39 w 142"/>
                <a:gd name="T13" fmla="*/ 35 h 223"/>
                <a:gd name="T14" fmla="*/ 68 w 142"/>
                <a:gd name="T15" fmla="*/ 44 h 223"/>
                <a:gd name="T16" fmla="*/ 83 w 142"/>
                <a:gd name="T17" fmla="*/ 0 h 223"/>
                <a:gd name="T18" fmla="*/ 121 w 142"/>
                <a:gd name="T19" fmla="*/ 7 h 223"/>
                <a:gd name="T20" fmla="*/ 142 w 142"/>
                <a:gd name="T21" fmla="*/ 54 h 223"/>
                <a:gd name="T22" fmla="*/ 142 w 142"/>
                <a:gd name="T23" fmla="*/ 88 h 223"/>
                <a:gd name="T24" fmla="*/ 105 w 142"/>
                <a:gd name="T25" fmla="*/ 90 h 223"/>
                <a:gd name="T26" fmla="*/ 68 w 142"/>
                <a:gd name="T27" fmla="*/ 93 h 223"/>
                <a:gd name="T28" fmla="*/ 95 w 142"/>
                <a:gd name="T29" fmla="*/ 135 h 223"/>
                <a:gd name="T30" fmla="*/ 103 w 142"/>
                <a:gd name="T31" fmla="*/ 196 h 223"/>
                <a:gd name="T32" fmla="*/ 65 w 142"/>
                <a:gd name="T33" fmla="*/ 221 h 223"/>
                <a:gd name="T34" fmla="*/ 0 w 142"/>
                <a:gd name="T35" fmla="*/ 223 h 223"/>
                <a:gd name="T36" fmla="*/ 3 w 142"/>
                <a:gd name="T37" fmla="*/ 219 h 223"/>
                <a:gd name="T38" fmla="*/ 12 w 142"/>
                <a:gd name="T39" fmla="*/ 213 h 223"/>
                <a:gd name="T40" fmla="*/ 23 w 142"/>
                <a:gd name="T41" fmla="*/ 209 h 223"/>
                <a:gd name="T42" fmla="*/ 31 w 142"/>
                <a:gd name="T43" fmla="*/ 212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23">
                  <a:moveTo>
                    <a:pt x="31" y="212"/>
                  </a:moveTo>
                  <a:lnTo>
                    <a:pt x="59" y="171"/>
                  </a:lnTo>
                  <a:lnTo>
                    <a:pt x="46" y="135"/>
                  </a:lnTo>
                  <a:lnTo>
                    <a:pt x="14" y="96"/>
                  </a:lnTo>
                  <a:lnTo>
                    <a:pt x="30" y="69"/>
                  </a:lnTo>
                  <a:lnTo>
                    <a:pt x="8" y="35"/>
                  </a:lnTo>
                  <a:lnTo>
                    <a:pt x="39" y="35"/>
                  </a:lnTo>
                  <a:lnTo>
                    <a:pt x="68" y="44"/>
                  </a:lnTo>
                  <a:lnTo>
                    <a:pt x="83" y="0"/>
                  </a:lnTo>
                  <a:lnTo>
                    <a:pt x="121" y="7"/>
                  </a:lnTo>
                  <a:lnTo>
                    <a:pt x="142" y="54"/>
                  </a:lnTo>
                  <a:lnTo>
                    <a:pt x="142" y="88"/>
                  </a:lnTo>
                  <a:lnTo>
                    <a:pt x="105" y="90"/>
                  </a:lnTo>
                  <a:lnTo>
                    <a:pt x="68" y="93"/>
                  </a:lnTo>
                  <a:lnTo>
                    <a:pt x="95" y="135"/>
                  </a:lnTo>
                  <a:lnTo>
                    <a:pt x="103" y="196"/>
                  </a:lnTo>
                  <a:lnTo>
                    <a:pt x="65" y="221"/>
                  </a:lnTo>
                  <a:lnTo>
                    <a:pt x="0" y="223"/>
                  </a:lnTo>
                  <a:lnTo>
                    <a:pt x="3" y="219"/>
                  </a:lnTo>
                  <a:lnTo>
                    <a:pt x="12" y="213"/>
                  </a:lnTo>
                  <a:lnTo>
                    <a:pt x="23" y="209"/>
                  </a:lnTo>
                  <a:lnTo>
                    <a:pt x="31" y="2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6984687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C:\Users\radoslav.pekny\AppData\Local\Microsoft\Windows\Temporary Internet Files\Content.IE5\4FHQ82KX\MP900400601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3" r="25025"/>
          <a:stretch/>
        </p:blipFill>
        <p:spPr bwMode="auto">
          <a:xfrm>
            <a:off x="7124573" y="4863333"/>
            <a:ext cx="1805152" cy="1872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" name="Skupina 6"/>
          <p:cNvGrpSpPr/>
          <p:nvPr/>
        </p:nvGrpSpPr>
        <p:grpSpPr>
          <a:xfrm rot="19305698">
            <a:off x="7136199" y="1412393"/>
            <a:ext cx="1851381" cy="2085075"/>
            <a:chOff x="3249907" y="3809492"/>
            <a:chExt cx="2935783" cy="3432775"/>
          </a:xfrm>
        </p:grpSpPr>
        <p:pic>
          <p:nvPicPr>
            <p:cNvPr id="1042" name="Picture 18" descr="C:\Users\radoslav.pekny\AppData\Local\Microsoft\Windows\Temporary Internet Files\Content.IE5\1K96YH8U\MC900441744[1]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1034873">
              <a:off x="3442490" y="4499067"/>
              <a:ext cx="2743200" cy="27432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44" name="Picture 20" descr="C:\Users\radoslav.pekny\AppData\Local\Microsoft\Windows\Temporary Internet Files\Content.IE5\07SYGYF7\MC900335751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49907" y="3809492"/>
              <a:ext cx="2168805" cy="22159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46" name="Picture 22" descr="C:\Users\radoslav.pekny\AppData\Local\Microsoft\Windows\Temporary Internet Files\Content.IE5\1K96YH8U\MC9001934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27" y="1758134"/>
            <a:ext cx="2270084" cy="1835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adoslav.pekny\AppData\Local\Microsoft\Windows\Temporary Internet Files\Content.IE5\1K96YH8U\MP900387854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93" r="11954"/>
          <a:stretch/>
        </p:blipFill>
        <p:spPr bwMode="auto">
          <a:xfrm>
            <a:off x="-61806" y="2796953"/>
            <a:ext cx="2315372" cy="2992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adoslav.pekny\AppData\Local\Microsoft\Windows\Temporary Internet Files\Content.IE5\ZPCSRFQU\MC90044178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04470">
            <a:off x="157326" y="5075081"/>
            <a:ext cx="2067494" cy="2067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785294" y="46206"/>
            <a:ext cx="549804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Pojmenujte jednotlivé druhy ovoce nebo zeleniny,</a:t>
            </a:r>
          </a:p>
          <a:p>
            <a:r>
              <a:rPr lang="cs-CZ" sz="2000" b="1" dirty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         - spojte správně název plodiny s obrázkem.</a:t>
            </a:r>
            <a:endParaRPr lang="cs-CZ" sz="2000" b="1" dirty="0">
              <a:solidFill>
                <a:srgbClr val="00B050"/>
              </a:solidFill>
            </a:endParaRPr>
          </a:p>
        </p:txBody>
      </p:sp>
      <p:pic>
        <p:nvPicPr>
          <p:cNvPr id="1050" name="Picture 26" descr="C:\Users\radoslav.pekny\AppData\Local\Microsoft\Windows\Temporary Internet Files\Content.IE5\07SYGYF7\MC900441782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91293">
            <a:off x="6744534" y="-114129"/>
            <a:ext cx="2018407" cy="2018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-255704" y="-286811"/>
            <a:ext cx="2547585" cy="2171074"/>
            <a:chOff x="-324544" y="908720"/>
            <a:chExt cx="4229077" cy="3530177"/>
          </a:xfrm>
        </p:grpSpPr>
        <p:pic>
          <p:nvPicPr>
            <p:cNvPr id="1026" name="Picture 2" descr="C:\Users\radoslav.pekny\AppData\Local\Microsoft\Windows\Temporary Internet Files\Content.IE5\07SYGYF7\MP900402269[1].jpg"/>
            <p:cNvPicPr>
              <a:picLocks noChangeAspect="1" noChangeArrowheads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24154" b="74439" l="15037" r="9055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97" t="17868" b="19275"/>
            <a:stretch/>
          </p:blipFill>
          <p:spPr bwMode="auto">
            <a:xfrm>
              <a:off x="-324544" y="908720"/>
              <a:ext cx="3330918" cy="3325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radoslav.pekny\AppData\Local\Microsoft\Windows\Temporary Internet Files\Content.IE5\ZPCSRFQU\MP900403150[1].jpg"/>
            <p:cNvPicPr>
              <a:picLocks noChangeAspect="1" noChangeArrowheads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0000" l="30515" r="7352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139" r="21098"/>
            <a:stretch/>
          </p:blipFill>
          <p:spPr bwMode="auto">
            <a:xfrm rot="3843078">
              <a:off x="1323574" y="1857938"/>
              <a:ext cx="2299854" cy="2862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TextovéPole 8"/>
          <p:cNvSpPr txBox="1"/>
          <p:nvPr/>
        </p:nvSpPr>
        <p:spPr>
          <a:xfrm>
            <a:off x="2963533" y="2103493"/>
            <a:ext cx="3141566" cy="4031873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ZELÍ</a:t>
            </a:r>
          </a:p>
          <a:p>
            <a:r>
              <a:rPr lang="cs-CZ" sz="3200" dirty="0" smtClean="0"/>
              <a:t>         HRUŠKY</a:t>
            </a:r>
          </a:p>
          <a:p>
            <a:r>
              <a:rPr lang="cs-CZ" sz="3200" dirty="0" smtClean="0"/>
              <a:t>          RAJČE</a:t>
            </a:r>
          </a:p>
          <a:p>
            <a:r>
              <a:rPr lang="cs-CZ" sz="3200" dirty="0" smtClean="0"/>
              <a:t>         MRKEV</a:t>
            </a:r>
          </a:p>
          <a:p>
            <a:r>
              <a:rPr lang="cs-CZ" sz="3200" dirty="0" smtClean="0"/>
              <a:t>      BRAMBORY</a:t>
            </a:r>
          </a:p>
          <a:p>
            <a:r>
              <a:rPr lang="cs-CZ" sz="3200" dirty="0" smtClean="0"/>
              <a:t>HROZNOVÉ  VÍNO</a:t>
            </a:r>
          </a:p>
          <a:p>
            <a:r>
              <a:rPr lang="cs-CZ" sz="3200" dirty="0" smtClean="0"/>
              <a:t>        PAPRIKA</a:t>
            </a:r>
          </a:p>
          <a:p>
            <a:r>
              <a:rPr lang="cs-CZ" sz="3200" dirty="0" smtClean="0"/>
              <a:t>         JABLKO</a:t>
            </a:r>
            <a:endParaRPr lang="cs-CZ" sz="3200" dirty="0"/>
          </a:p>
        </p:txBody>
      </p:sp>
      <p:pic>
        <p:nvPicPr>
          <p:cNvPr id="3075" name="Picture 3" descr="C:\Users\radoslav.pekny\AppData\Local\Microsoft\Windows\Temporary Internet Files\Content.IE5\1K96YH8U\MC900436123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7177" y="735661"/>
            <a:ext cx="1222446" cy="1276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radoslav.pekny\AppData\Local\Microsoft\Windows\Temporary Internet Files\Content.IE5\07SYGYF7\MC90044045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59624" y="5445224"/>
            <a:ext cx="807236" cy="107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radoslav.pekny\AppData\Local\Microsoft\Windows\Temporary Internet Files\Content.IE5\07SYGYF7\MC90044045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580112" y="5445224"/>
            <a:ext cx="864096" cy="1078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4"/>
          <p:cNvCxnSpPr/>
          <p:nvPr/>
        </p:nvCxnSpPr>
        <p:spPr>
          <a:xfrm flipH="1" flipV="1">
            <a:off x="2637851" y="5164287"/>
            <a:ext cx="1219326" cy="635362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 flipV="1">
            <a:off x="2295711" y="1362498"/>
            <a:ext cx="342141" cy="380179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 flipV="1">
            <a:off x="1907704" y="1177053"/>
            <a:ext cx="388007" cy="185445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012160" y="2581838"/>
            <a:ext cx="1271178" cy="2080212"/>
          </a:xfrm>
          <a:prstGeom prst="line">
            <a:avLst/>
          </a:prstGeom>
          <a:ln w="285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5223164" y="4293096"/>
            <a:ext cx="2420040" cy="1813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079623" y="3429000"/>
            <a:ext cx="2372697" cy="1735288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1547665" y="2977556"/>
            <a:ext cx="2309512" cy="1319088"/>
          </a:xfrm>
          <a:prstGeom prst="line">
            <a:avLst/>
          </a:prstGeom>
          <a:ln w="28575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 flipV="1">
            <a:off x="2101707" y="2420888"/>
            <a:ext cx="2038245" cy="160950"/>
          </a:xfrm>
          <a:prstGeom prst="line">
            <a:avLst/>
          </a:pr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364088" y="5301208"/>
            <a:ext cx="901883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6265971" y="1177053"/>
            <a:ext cx="538277" cy="4124155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6804248" y="1052736"/>
            <a:ext cx="648072" cy="124317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547665" y="3861048"/>
            <a:ext cx="2309512" cy="1938601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3" name="Group 5"/>
          <p:cNvGrpSpPr>
            <a:grpSpLocks noChangeAspect="1"/>
          </p:cNvGrpSpPr>
          <p:nvPr/>
        </p:nvGrpSpPr>
        <p:grpSpPr bwMode="auto">
          <a:xfrm>
            <a:off x="6983413" y="3149600"/>
            <a:ext cx="1835150" cy="1512888"/>
            <a:chOff x="4399" y="1984"/>
            <a:chExt cx="1156" cy="953"/>
          </a:xfrm>
        </p:grpSpPr>
        <p:sp>
          <p:nvSpPr>
            <p:cNvPr id="35" name="AutoShape 4"/>
            <p:cNvSpPr>
              <a:spLocks noChangeAspect="1" noChangeArrowheads="1" noTextEdit="1"/>
            </p:cNvSpPr>
            <p:nvPr/>
          </p:nvSpPr>
          <p:spPr bwMode="auto">
            <a:xfrm>
              <a:off x="4399" y="1984"/>
              <a:ext cx="1156" cy="9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7" name="Freeform 7"/>
            <p:cNvSpPr>
              <a:spLocks/>
            </p:cNvSpPr>
            <p:nvPr/>
          </p:nvSpPr>
          <p:spPr bwMode="auto">
            <a:xfrm>
              <a:off x="5038" y="2649"/>
              <a:ext cx="290" cy="276"/>
            </a:xfrm>
            <a:custGeom>
              <a:avLst/>
              <a:gdLst>
                <a:gd name="T0" fmla="*/ 580 w 580"/>
                <a:gd name="T1" fmla="*/ 544 h 552"/>
                <a:gd name="T2" fmla="*/ 580 w 580"/>
                <a:gd name="T3" fmla="*/ 460 h 552"/>
                <a:gd name="T4" fmla="*/ 574 w 580"/>
                <a:gd name="T5" fmla="*/ 411 h 552"/>
                <a:gd name="T6" fmla="*/ 570 w 580"/>
                <a:gd name="T7" fmla="*/ 387 h 552"/>
                <a:gd name="T8" fmla="*/ 571 w 580"/>
                <a:gd name="T9" fmla="*/ 377 h 552"/>
                <a:gd name="T10" fmla="*/ 555 w 580"/>
                <a:gd name="T11" fmla="*/ 317 h 552"/>
                <a:gd name="T12" fmla="*/ 546 w 580"/>
                <a:gd name="T13" fmla="*/ 282 h 552"/>
                <a:gd name="T14" fmla="*/ 538 w 580"/>
                <a:gd name="T15" fmla="*/ 250 h 552"/>
                <a:gd name="T16" fmla="*/ 530 w 580"/>
                <a:gd name="T17" fmla="*/ 222 h 552"/>
                <a:gd name="T18" fmla="*/ 522 w 580"/>
                <a:gd name="T19" fmla="*/ 196 h 552"/>
                <a:gd name="T20" fmla="*/ 513 w 580"/>
                <a:gd name="T21" fmla="*/ 172 h 552"/>
                <a:gd name="T22" fmla="*/ 504 w 580"/>
                <a:gd name="T23" fmla="*/ 151 h 552"/>
                <a:gd name="T24" fmla="*/ 493 w 580"/>
                <a:gd name="T25" fmla="*/ 130 h 552"/>
                <a:gd name="T26" fmla="*/ 482 w 580"/>
                <a:gd name="T27" fmla="*/ 113 h 552"/>
                <a:gd name="T28" fmla="*/ 468 w 580"/>
                <a:gd name="T29" fmla="*/ 95 h 552"/>
                <a:gd name="T30" fmla="*/ 452 w 580"/>
                <a:gd name="T31" fmla="*/ 80 h 552"/>
                <a:gd name="T32" fmla="*/ 434 w 580"/>
                <a:gd name="T33" fmla="*/ 66 h 552"/>
                <a:gd name="T34" fmla="*/ 413 w 580"/>
                <a:gd name="T35" fmla="*/ 52 h 552"/>
                <a:gd name="T36" fmla="*/ 389 w 580"/>
                <a:gd name="T37" fmla="*/ 39 h 552"/>
                <a:gd name="T38" fmla="*/ 361 w 580"/>
                <a:gd name="T39" fmla="*/ 26 h 552"/>
                <a:gd name="T40" fmla="*/ 330 w 580"/>
                <a:gd name="T41" fmla="*/ 12 h 552"/>
                <a:gd name="T42" fmla="*/ 294 w 580"/>
                <a:gd name="T43" fmla="*/ 0 h 552"/>
                <a:gd name="T44" fmla="*/ 208 w 580"/>
                <a:gd name="T45" fmla="*/ 12 h 552"/>
                <a:gd name="T46" fmla="*/ 178 w 580"/>
                <a:gd name="T47" fmla="*/ 27 h 552"/>
                <a:gd name="T48" fmla="*/ 152 w 580"/>
                <a:gd name="T49" fmla="*/ 48 h 552"/>
                <a:gd name="T50" fmla="*/ 129 w 580"/>
                <a:gd name="T51" fmla="*/ 74 h 552"/>
                <a:gd name="T52" fmla="*/ 109 w 580"/>
                <a:gd name="T53" fmla="*/ 101 h 552"/>
                <a:gd name="T54" fmla="*/ 91 w 580"/>
                <a:gd name="T55" fmla="*/ 132 h 552"/>
                <a:gd name="T56" fmla="*/ 76 w 580"/>
                <a:gd name="T57" fmla="*/ 162 h 552"/>
                <a:gd name="T58" fmla="*/ 64 w 580"/>
                <a:gd name="T59" fmla="*/ 193 h 552"/>
                <a:gd name="T60" fmla="*/ 53 w 580"/>
                <a:gd name="T61" fmla="*/ 221 h 552"/>
                <a:gd name="T62" fmla="*/ 45 w 580"/>
                <a:gd name="T63" fmla="*/ 248 h 552"/>
                <a:gd name="T64" fmla="*/ 38 w 580"/>
                <a:gd name="T65" fmla="*/ 268 h 552"/>
                <a:gd name="T66" fmla="*/ 32 w 580"/>
                <a:gd name="T67" fmla="*/ 284 h 552"/>
                <a:gd name="T68" fmla="*/ 28 w 580"/>
                <a:gd name="T69" fmla="*/ 294 h 552"/>
                <a:gd name="T70" fmla="*/ 26 w 580"/>
                <a:gd name="T71" fmla="*/ 296 h 552"/>
                <a:gd name="T72" fmla="*/ 23 w 580"/>
                <a:gd name="T73" fmla="*/ 288 h 552"/>
                <a:gd name="T74" fmla="*/ 22 w 580"/>
                <a:gd name="T75" fmla="*/ 271 h 552"/>
                <a:gd name="T76" fmla="*/ 21 w 580"/>
                <a:gd name="T77" fmla="*/ 241 h 552"/>
                <a:gd name="T78" fmla="*/ 21 w 580"/>
                <a:gd name="T79" fmla="*/ 283 h 552"/>
                <a:gd name="T80" fmla="*/ 15 w 580"/>
                <a:gd name="T81" fmla="*/ 333 h 552"/>
                <a:gd name="T82" fmla="*/ 7 w 580"/>
                <a:gd name="T83" fmla="*/ 385 h 552"/>
                <a:gd name="T84" fmla="*/ 1 w 580"/>
                <a:gd name="T85" fmla="*/ 435 h 552"/>
                <a:gd name="T86" fmla="*/ 0 w 580"/>
                <a:gd name="T87" fmla="*/ 482 h 552"/>
                <a:gd name="T88" fmla="*/ 8 w 580"/>
                <a:gd name="T89" fmla="*/ 518 h 552"/>
                <a:gd name="T90" fmla="*/ 29 w 580"/>
                <a:gd name="T91" fmla="*/ 544 h 552"/>
                <a:gd name="T92" fmla="*/ 65 w 580"/>
                <a:gd name="T93" fmla="*/ 552 h 552"/>
                <a:gd name="T94" fmla="*/ 580 w 580"/>
                <a:gd name="T95" fmla="*/ 544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0" h="552">
                  <a:moveTo>
                    <a:pt x="580" y="544"/>
                  </a:moveTo>
                  <a:lnTo>
                    <a:pt x="580" y="460"/>
                  </a:lnTo>
                  <a:lnTo>
                    <a:pt x="574" y="411"/>
                  </a:lnTo>
                  <a:lnTo>
                    <a:pt x="570" y="387"/>
                  </a:lnTo>
                  <a:lnTo>
                    <a:pt x="571" y="377"/>
                  </a:lnTo>
                  <a:lnTo>
                    <a:pt x="555" y="317"/>
                  </a:lnTo>
                  <a:lnTo>
                    <a:pt x="546" y="282"/>
                  </a:lnTo>
                  <a:lnTo>
                    <a:pt x="538" y="250"/>
                  </a:lnTo>
                  <a:lnTo>
                    <a:pt x="530" y="222"/>
                  </a:lnTo>
                  <a:lnTo>
                    <a:pt x="522" y="196"/>
                  </a:lnTo>
                  <a:lnTo>
                    <a:pt x="513" y="172"/>
                  </a:lnTo>
                  <a:lnTo>
                    <a:pt x="504" y="151"/>
                  </a:lnTo>
                  <a:lnTo>
                    <a:pt x="493" y="130"/>
                  </a:lnTo>
                  <a:lnTo>
                    <a:pt x="482" y="113"/>
                  </a:lnTo>
                  <a:lnTo>
                    <a:pt x="468" y="95"/>
                  </a:lnTo>
                  <a:lnTo>
                    <a:pt x="452" y="80"/>
                  </a:lnTo>
                  <a:lnTo>
                    <a:pt x="434" y="66"/>
                  </a:lnTo>
                  <a:lnTo>
                    <a:pt x="413" y="52"/>
                  </a:lnTo>
                  <a:lnTo>
                    <a:pt x="389" y="39"/>
                  </a:lnTo>
                  <a:lnTo>
                    <a:pt x="361" y="26"/>
                  </a:lnTo>
                  <a:lnTo>
                    <a:pt x="330" y="12"/>
                  </a:lnTo>
                  <a:lnTo>
                    <a:pt x="294" y="0"/>
                  </a:lnTo>
                  <a:lnTo>
                    <a:pt x="208" y="12"/>
                  </a:lnTo>
                  <a:lnTo>
                    <a:pt x="178" y="27"/>
                  </a:lnTo>
                  <a:lnTo>
                    <a:pt x="152" y="48"/>
                  </a:lnTo>
                  <a:lnTo>
                    <a:pt x="129" y="74"/>
                  </a:lnTo>
                  <a:lnTo>
                    <a:pt x="109" y="101"/>
                  </a:lnTo>
                  <a:lnTo>
                    <a:pt x="91" y="132"/>
                  </a:lnTo>
                  <a:lnTo>
                    <a:pt x="76" y="162"/>
                  </a:lnTo>
                  <a:lnTo>
                    <a:pt x="64" y="193"/>
                  </a:lnTo>
                  <a:lnTo>
                    <a:pt x="53" y="221"/>
                  </a:lnTo>
                  <a:lnTo>
                    <a:pt x="45" y="248"/>
                  </a:lnTo>
                  <a:lnTo>
                    <a:pt x="38" y="268"/>
                  </a:lnTo>
                  <a:lnTo>
                    <a:pt x="32" y="284"/>
                  </a:lnTo>
                  <a:lnTo>
                    <a:pt x="28" y="294"/>
                  </a:lnTo>
                  <a:lnTo>
                    <a:pt x="26" y="296"/>
                  </a:lnTo>
                  <a:lnTo>
                    <a:pt x="23" y="288"/>
                  </a:lnTo>
                  <a:lnTo>
                    <a:pt x="22" y="271"/>
                  </a:lnTo>
                  <a:lnTo>
                    <a:pt x="21" y="241"/>
                  </a:lnTo>
                  <a:lnTo>
                    <a:pt x="21" y="283"/>
                  </a:lnTo>
                  <a:lnTo>
                    <a:pt x="15" y="333"/>
                  </a:lnTo>
                  <a:lnTo>
                    <a:pt x="7" y="385"/>
                  </a:lnTo>
                  <a:lnTo>
                    <a:pt x="1" y="435"/>
                  </a:lnTo>
                  <a:lnTo>
                    <a:pt x="0" y="482"/>
                  </a:lnTo>
                  <a:lnTo>
                    <a:pt x="8" y="518"/>
                  </a:lnTo>
                  <a:lnTo>
                    <a:pt x="29" y="544"/>
                  </a:lnTo>
                  <a:lnTo>
                    <a:pt x="65" y="552"/>
                  </a:lnTo>
                  <a:lnTo>
                    <a:pt x="580" y="54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8"/>
            <p:cNvSpPr>
              <a:spLocks/>
            </p:cNvSpPr>
            <p:nvPr/>
          </p:nvSpPr>
          <p:spPr bwMode="auto">
            <a:xfrm>
              <a:off x="5051" y="2669"/>
              <a:ext cx="257" cy="254"/>
            </a:xfrm>
            <a:custGeom>
              <a:avLst/>
              <a:gdLst>
                <a:gd name="T0" fmla="*/ 513 w 513"/>
                <a:gd name="T1" fmla="*/ 507 h 508"/>
                <a:gd name="T2" fmla="*/ 511 w 513"/>
                <a:gd name="T3" fmla="*/ 433 h 508"/>
                <a:gd name="T4" fmla="*/ 507 w 513"/>
                <a:gd name="T5" fmla="*/ 402 h 508"/>
                <a:gd name="T6" fmla="*/ 499 w 513"/>
                <a:gd name="T7" fmla="*/ 363 h 508"/>
                <a:gd name="T8" fmla="*/ 488 w 513"/>
                <a:gd name="T9" fmla="*/ 317 h 508"/>
                <a:gd name="T10" fmla="*/ 476 w 513"/>
                <a:gd name="T11" fmla="*/ 267 h 508"/>
                <a:gd name="T12" fmla="*/ 463 w 513"/>
                <a:gd name="T13" fmla="*/ 218 h 508"/>
                <a:gd name="T14" fmla="*/ 449 w 513"/>
                <a:gd name="T15" fmla="*/ 171 h 508"/>
                <a:gd name="T16" fmla="*/ 436 w 513"/>
                <a:gd name="T17" fmla="*/ 129 h 508"/>
                <a:gd name="T18" fmla="*/ 424 w 513"/>
                <a:gd name="T19" fmla="*/ 94 h 508"/>
                <a:gd name="T20" fmla="*/ 409 w 513"/>
                <a:gd name="T21" fmla="*/ 78 h 508"/>
                <a:gd name="T22" fmla="*/ 395 w 513"/>
                <a:gd name="T23" fmla="*/ 61 h 508"/>
                <a:gd name="T24" fmla="*/ 382 w 513"/>
                <a:gd name="T25" fmla="*/ 44 h 508"/>
                <a:gd name="T26" fmla="*/ 368 w 513"/>
                <a:gd name="T27" fmla="*/ 28 h 508"/>
                <a:gd name="T28" fmla="*/ 355 w 513"/>
                <a:gd name="T29" fmla="*/ 14 h 508"/>
                <a:gd name="T30" fmla="*/ 339 w 513"/>
                <a:gd name="T31" fmla="*/ 6 h 508"/>
                <a:gd name="T32" fmla="*/ 320 w 513"/>
                <a:gd name="T33" fmla="*/ 2 h 508"/>
                <a:gd name="T34" fmla="*/ 299 w 513"/>
                <a:gd name="T35" fmla="*/ 6 h 508"/>
                <a:gd name="T36" fmla="*/ 287 w 513"/>
                <a:gd name="T37" fmla="*/ 14 h 508"/>
                <a:gd name="T38" fmla="*/ 275 w 513"/>
                <a:gd name="T39" fmla="*/ 21 h 508"/>
                <a:gd name="T40" fmla="*/ 265 w 513"/>
                <a:gd name="T41" fmla="*/ 27 h 508"/>
                <a:gd name="T42" fmla="*/ 257 w 513"/>
                <a:gd name="T43" fmla="*/ 30 h 508"/>
                <a:gd name="T44" fmla="*/ 249 w 513"/>
                <a:gd name="T45" fmla="*/ 33 h 508"/>
                <a:gd name="T46" fmla="*/ 243 w 513"/>
                <a:gd name="T47" fmla="*/ 35 h 508"/>
                <a:gd name="T48" fmla="*/ 239 w 513"/>
                <a:gd name="T49" fmla="*/ 36 h 508"/>
                <a:gd name="T50" fmla="*/ 238 w 513"/>
                <a:gd name="T51" fmla="*/ 36 h 508"/>
                <a:gd name="T52" fmla="*/ 218 w 513"/>
                <a:gd name="T53" fmla="*/ 2 h 508"/>
                <a:gd name="T54" fmla="*/ 174 w 513"/>
                <a:gd name="T55" fmla="*/ 0 h 508"/>
                <a:gd name="T56" fmla="*/ 140 w 513"/>
                <a:gd name="T57" fmla="*/ 20 h 508"/>
                <a:gd name="T58" fmla="*/ 115 w 513"/>
                <a:gd name="T59" fmla="*/ 38 h 508"/>
                <a:gd name="T60" fmla="*/ 95 w 513"/>
                <a:gd name="T61" fmla="*/ 56 h 508"/>
                <a:gd name="T62" fmla="*/ 80 w 513"/>
                <a:gd name="T63" fmla="*/ 76 h 508"/>
                <a:gd name="T64" fmla="*/ 67 w 513"/>
                <a:gd name="T65" fmla="*/ 98 h 508"/>
                <a:gd name="T66" fmla="*/ 54 w 513"/>
                <a:gd name="T67" fmla="*/ 122 h 508"/>
                <a:gd name="T68" fmla="*/ 40 w 513"/>
                <a:gd name="T69" fmla="*/ 152 h 508"/>
                <a:gd name="T70" fmla="*/ 22 w 513"/>
                <a:gd name="T71" fmla="*/ 188 h 508"/>
                <a:gd name="T72" fmla="*/ 15 w 513"/>
                <a:gd name="T73" fmla="*/ 222 h 508"/>
                <a:gd name="T74" fmla="*/ 8 w 513"/>
                <a:gd name="T75" fmla="*/ 269 h 508"/>
                <a:gd name="T76" fmla="*/ 2 w 513"/>
                <a:gd name="T77" fmla="*/ 322 h 508"/>
                <a:gd name="T78" fmla="*/ 0 w 513"/>
                <a:gd name="T79" fmla="*/ 376 h 508"/>
                <a:gd name="T80" fmla="*/ 1 w 513"/>
                <a:gd name="T81" fmla="*/ 426 h 508"/>
                <a:gd name="T82" fmla="*/ 10 w 513"/>
                <a:gd name="T83" fmla="*/ 468 h 508"/>
                <a:gd name="T84" fmla="*/ 26 w 513"/>
                <a:gd name="T85" fmla="*/ 498 h 508"/>
                <a:gd name="T86" fmla="*/ 54 w 513"/>
                <a:gd name="T87" fmla="*/ 508 h 508"/>
                <a:gd name="T88" fmla="*/ 513 w 513"/>
                <a:gd name="T89" fmla="*/ 50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3" h="508">
                  <a:moveTo>
                    <a:pt x="513" y="507"/>
                  </a:moveTo>
                  <a:lnTo>
                    <a:pt x="511" y="433"/>
                  </a:lnTo>
                  <a:lnTo>
                    <a:pt x="507" y="402"/>
                  </a:lnTo>
                  <a:lnTo>
                    <a:pt x="499" y="363"/>
                  </a:lnTo>
                  <a:lnTo>
                    <a:pt x="488" y="317"/>
                  </a:lnTo>
                  <a:lnTo>
                    <a:pt x="476" y="267"/>
                  </a:lnTo>
                  <a:lnTo>
                    <a:pt x="463" y="218"/>
                  </a:lnTo>
                  <a:lnTo>
                    <a:pt x="449" y="171"/>
                  </a:lnTo>
                  <a:lnTo>
                    <a:pt x="436" y="129"/>
                  </a:lnTo>
                  <a:lnTo>
                    <a:pt x="424" y="94"/>
                  </a:lnTo>
                  <a:lnTo>
                    <a:pt x="409" y="78"/>
                  </a:lnTo>
                  <a:lnTo>
                    <a:pt x="395" y="61"/>
                  </a:lnTo>
                  <a:lnTo>
                    <a:pt x="382" y="44"/>
                  </a:lnTo>
                  <a:lnTo>
                    <a:pt x="368" y="28"/>
                  </a:lnTo>
                  <a:lnTo>
                    <a:pt x="355" y="14"/>
                  </a:lnTo>
                  <a:lnTo>
                    <a:pt x="339" y="6"/>
                  </a:lnTo>
                  <a:lnTo>
                    <a:pt x="320" y="2"/>
                  </a:lnTo>
                  <a:lnTo>
                    <a:pt x="299" y="6"/>
                  </a:lnTo>
                  <a:lnTo>
                    <a:pt x="287" y="14"/>
                  </a:lnTo>
                  <a:lnTo>
                    <a:pt x="275" y="21"/>
                  </a:lnTo>
                  <a:lnTo>
                    <a:pt x="265" y="27"/>
                  </a:lnTo>
                  <a:lnTo>
                    <a:pt x="257" y="30"/>
                  </a:lnTo>
                  <a:lnTo>
                    <a:pt x="249" y="33"/>
                  </a:lnTo>
                  <a:lnTo>
                    <a:pt x="243" y="35"/>
                  </a:lnTo>
                  <a:lnTo>
                    <a:pt x="239" y="36"/>
                  </a:lnTo>
                  <a:lnTo>
                    <a:pt x="238" y="36"/>
                  </a:lnTo>
                  <a:lnTo>
                    <a:pt x="218" y="2"/>
                  </a:lnTo>
                  <a:lnTo>
                    <a:pt x="174" y="0"/>
                  </a:lnTo>
                  <a:lnTo>
                    <a:pt x="140" y="20"/>
                  </a:lnTo>
                  <a:lnTo>
                    <a:pt x="115" y="38"/>
                  </a:lnTo>
                  <a:lnTo>
                    <a:pt x="95" y="56"/>
                  </a:lnTo>
                  <a:lnTo>
                    <a:pt x="80" y="76"/>
                  </a:lnTo>
                  <a:lnTo>
                    <a:pt x="67" y="98"/>
                  </a:lnTo>
                  <a:lnTo>
                    <a:pt x="54" y="122"/>
                  </a:lnTo>
                  <a:lnTo>
                    <a:pt x="40" y="152"/>
                  </a:lnTo>
                  <a:lnTo>
                    <a:pt x="22" y="188"/>
                  </a:lnTo>
                  <a:lnTo>
                    <a:pt x="15" y="222"/>
                  </a:lnTo>
                  <a:lnTo>
                    <a:pt x="8" y="269"/>
                  </a:lnTo>
                  <a:lnTo>
                    <a:pt x="2" y="322"/>
                  </a:lnTo>
                  <a:lnTo>
                    <a:pt x="0" y="376"/>
                  </a:lnTo>
                  <a:lnTo>
                    <a:pt x="1" y="426"/>
                  </a:lnTo>
                  <a:lnTo>
                    <a:pt x="10" y="468"/>
                  </a:lnTo>
                  <a:lnTo>
                    <a:pt x="26" y="498"/>
                  </a:lnTo>
                  <a:lnTo>
                    <a:pt x="54" y="508"/>
                  </a:lnTo>
                  <a:lnTo>
                    <a:pt x="513" y="50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9"/>
            <p:cNvSpPr>
              <a:spLocks/>
            </p:cNvSpPr>
            <p:nvPr/>
          </p:nvSpPr>
          <p:spPr bwMode="auto">
            <a:xfrm>
              <a:off x="5172" y="2775"/>
              <a:ext cx="45" cy="23"/>
            </a:xfrm>
            <a:custGeom>
              <a:avLst/>
              <a:gdLst>
                <a:gd name="T0" fmla="*/ 59 w 89"/>
                <a:gd name="T1" fmla="*/ 45 h 46"/>
                <a:gd name="T2" fmla="*/ 26 w 89"/>
                <a:gd name="T3" fmla="*/ 39 h 46"/>
                <a:gd name="T4" fmla="*/ 0 w 89"/>
                <a:gd name="T5" fmla="*/ 29 h 46"/>
                <a:gd name="T6" fmla="*/ 15 w 89"/>
                <a:gd name="T7" fmla="*/ 4 h 46"/>
                <a:gd name="T8" fmla="*/ 46 w 89"/>
                <a:gd name="T9" fmla="*/ 0 h 46"/>
                <a:gd name="T10" fmla="*/ 68 w 89"/>
                <a:gd name="T11" fmla="*/ 9 h 46"/>
                <a:gd name="T12" fmla="*/ 89 w 89"/>
                <a:gd name="T13" fmla="*/ 2 h 46"/>
                <a:gd name="T14" fmla="*/ 88 w 89"/>
                <a:gd name="T15" fmla="*/ 19 h 46"/>
                <a:gd name="T16" fmla="*/ 88 w 89"/>
                <a:gd name="T17" fmla="*/ 32 h 46"/>
                <a:gd name="T18" fmla="*/ 87 w 89"/>
                <a:gd name="T19" fmla="*/ 43 h 46"/>
                <a:gd name="T20" fmla="*/ 87 w 89"/>
                <a:gd name="T21" fmla="*/ 46 h 46"/>
                <a:gd name="T22" fmla="*/ 59 w 89"/>
                <a:gd name="T23" fmla="*/ 4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9" h="46">
                  <a:moveTo>
                    <a:pt x="59" y="45"/>
                  </a:moveTo>
                  <a:lnTo>
                    <a:pt x="26" y="39"/>
                  </a:lnTo>
                  <a:lnTo>
                    <a:pt x="0" y="29"/>
                  </a:lnTo>
                  <a:lnTo>
                    <a:pt x="15" y="4"/>
                  </a:lnTo>
                  <a:lnTo>
                    <a:pt x="46" y="0"/>
                  </a:lnTo>
                  <a:lnTo>
                    <a:pt x="68" y="9"/>
                  </a:lnTo>
                  <a:lnTo>
                    <a:pt x="89" y="2"/>
                  </a:lnTo>
                  <a:lnTo>
                    <a:pt x="88" y="19"/>
                  </a:lnTo>
                  <a:lnTo>
                    <a:pt x="88" y="32"/>
                  </a:lnTo>
                  <a:lnTo>
                    <a:pt x="87" y="43"/>
                  </a:lnTo>
                  <a:lnTo>
                    <a:pt x="87" y="46"/>
                  </a:lnTo>
                  <a:lnTo>
                    <a:pt x="59" y="4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0"/>
            <p:cNvSpPr>
              <a:spLocks/>
            </p:cNvSpPr>
            <p:nvPr/>
          </p:nvSpPr>
          <p:spPr bwMode="auto">
            <a:xfrm>
              <a:off x="5054" y="2713"/>
              <a:ext cx="166" cy="213"/>
            </a:xfrm>
            <a:custGeom>
              <a:avLst/>
              <a:gdLst>
                <a:gd name="T0" fmla="*/ 10 w 331"/>
                <a:gd name="T1" fmla="*/ 313 h 426"/>
                <a:gd name="T2" fmla="*/ 3 w 331"/>
                <a:gd name="T3" fmla="*/ 264 h 426"/>
                <a:gd name="T4" fmla="*/ 0 w 331"/>
                <a:gd name="T5" fmla="*/ 218 h 426"/>
                <a:gd name="T6" fmla="*/ 0 w 331"/>
                <a:gd name="T7" fmla="*/ 177 h 426"/>
                <a:gd name="T8" fmla="*/ 5 w 331"/>
                <a:gd name="T9" fmla="*/ 139 h 426"/>
                <a:gd name="T10" fmla="*/ 14 w 331"/>
                <a:gd name="T11" fmla="*/ 102 h 426"/>
                <a:gd name="T12" fmla="*/ 26 w 331"/>
                <a:gd name="T13" fmla="*/ 69 h 426"/>
                <a:gd name="T14" fmla="*/ 42 w 331"/>
                <a:gd name="T15" fmla="*/ 34 h 426"/>
                <a:gd name="T16" fmla="*/ 62 w 331"/>
                <a:gd name="T17" fmla="*/ 0 h 426"/>
                <a:gd name="T18" fmla="*/ 111 w 331"/>
                <a:gd name="T19" fmla="*/ 1 h 426"/>
                <a:gd name="T20" fmla="*/ 130 w 331"/>
                <a:gd name="T21" fmla="*/ 78 h 426"/>
                <a:gd name="T22" fmla="*/ 96 w 331"/>
                <a:gd name="T23" fmla="*/ 93 h 426"/>
                <a:gd name="T24" fmla="*/ 56 w 331"/>
                <a:gd name="T25" fmla="*/ 124 h 426"/>
                <a:gd name="T26" fmla="*/ 43 w 331"/>
                <a:gd name="T27" fmla="*/ 162 h 426"/>
                <a:gd name="T28" fmla="*/ 58 w 331"/>
                <a:gd name="T29" fmla="*/ 196 h 426"/>
                <a:gd name="T30" fmla="*/ 109 w 331"/>
                <a:gd name="T31" fmla="*/ 181 h 426"/>
                <a:gd name="T32" fmla="*/ 132 w 331"/>
                <a:gd name="T33" fmla="*/ 144 h 426"/>
                <a:gd name="T34" fmla="*/ 155 w 331"/>
                <a:gd name="T35" fmla="*/ 113 h 426"/>
                <a:gd name="T36" fmla="*/ 157 w 331"/>
                <a:gd name="T37" fmla="*/ 75 h 426"/>
                <a:gd name="T38" fmla="*/ 199 w 331"/>
                <a:gd name="T39" fmla="*/ 130 h 426"/>
                <a:gd name="T40" fmla="*/ 196 w 331"/>
                <a:gd name="T41" fmla="*/ 174 h 426"/>
                <a:gd name="T42" fmla="*/ 239 w 331"/>
                <a:gd name="T43" fmla="*/ 192 h 426"/>
                <a:gd name="T44" fmla="*/ 269 w 331"/>
                <a:gd name="T45" fmla="*/ 205 h 426"/>
                <a:gd name="T46" fmla="*/ 291 w 331"/>
                <a:gd name="T47" fmla="*/ 216 h 426"/>
                <a:gd name="T48" fmla="*/ 305 w 331"/>
                <a:gd name="T49" fmla="*/ 228 h 426"/>
                <a:gd name="T50" fmla="*/ 315 w 331"/>
                <a:gd name="T51" fmla="*/ 242 h 426"/>
                <a:gd name="T52" fmla="*/ 320 w 331"/>
                <a:gd name="T53" fmla="*/ 258 h 426"/>
                <a:gd name="T54" fmla="*/ 323 w 331"/>
                <a:gd name="T55" fmla="*/ 279 h 426"/>
                <a:gd name="T56" fmla="*/ 327 w 331"/>
                <a:gd name="T57" fmla="*/ 305 h 426"/>
                <a:gd name="T58" fmla="*/ 331 w 331"/>
                <a:gd name="T59" fmla="*/ 337 h 426"/>
                <a:gd name="T60" fmla="*/ 293 w 331"/>
                <a:gd name="T61" fmla="*/ 352 h 426"/>
                <a:gd name="T62" fmla="*/ 276 w 331"/>
                <a:gd name="T63" fmla="*/ 356 h 426"/>
                <a:gd name="T64" fmla="*/ 266 w 331"/>
                <a:gd name="T65" fmla="*/ 364 h 426"/>
                <a:gd name="T66" fmla="*/ 262 w 331"/>
                <a:gd name="T67" fmla="*/ 373 h 426"/>
                <a:gd name="T68" fmla="*/ 262 w 331"/>
                <a:gd name="T69" fmla="*/ 385 h 426"/>
                <a:gd name="T70" fmla="*/ 262 w 331"/>
                <a:gd name="T71" fmla="*/ 396 h 426"/>
                <a:gd name="T72" fmla="*/ 260 w 331"/>
                <a:gd name="T73" fmla="*/ 408 h 426"/>
                <a:gd name="T74" fmla="*/ 254 w 331"/>
                <a:gd name="T75" fmla="*/ 418 h 426"/>
                <a:gd name="T76" fmla="*/ 240 w 331"/>
                <a:gd name="T77" fmla="*/ 426 h 426"/>
                <a:gd name="T78" fmla="*/ 70 w 331"/>
                <a:gd name="T79" fmla="*/ 420 h 426"/>
                <a:gd name="T80" fmla="*/ 78 w 331"/>
                <a:gd name="T81" fmla="*/ 381 h 426"/>
                <a:gd name="T82" fmla="*/ 103 w 331"/>
                <a:gd name="T83" fmla="*/ 306 h 426"/>
                <a:gd name="T84" fmla="*/ 94 w 331"/>
                <a:gd name="T85" fmla="*/ 273 h 426"/>
                <a:gd name="T86" fmla="*/ 50 w 331"/>
                <a:gd name="T87" fmla="*/ 271 h 426"/>
                <a:gd name="T88" fmla="*/ 10 w 331"/>
                <a:gd name="T89" fmla="*/ 313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31" h="426">
                  <a:moveTo>
                    <a:pt x="10" y="313"/>
                  </a:moveTo>
                  <a:lnTo>
                    <a:pt x="3" y="264"/>
                  </a:lnTo>
                  <a:lnTo>
                    <a:pt x="0" y="218"/>
                  </a:lnTo>
                  <a:lnTo>
                    <a:pt x="0" y="177"/>
                  </a:lnTo>
                  <a:lnTo>
                    <a:pt x="5" y="139"/>
                  </a:lnTo>
                  <a:lnTo>
                    <a:pt x="14" y="102"/>
                  </a:lnTo>
                  <a:lnTo>
                    <a:pt x="26" y="69"/>
                  </a:lnTo>
                  <a:lnTo>
                    <a:pt x="42" y="34"/>
                  </a:lnTo>
                  <a:lnTo>
                    <a:pt x="62" y="0"/>
                  </a:lnTo>
                  <a:lnTo>
                    <a:pt x="111" y="1"/>
                  </a:lnTo>
                  <a:lnTo>
                    <a:pt x="130" y="78"/>
                  </a:lnTo>
                  <a:lnTo>
                    <a:pt x="96" y="93"/>
                  </a:lnTo>
                  <a:lnTo>
                    <a:pt x="56" y="124"/>
                  </a:lnTo>
                  <a:lnTo>
                    <a:pt x="43" y="162"/>
                  </a:lnTo>
                  <a:lnTo>
                    <a:pt x="58" y="196"/>
                  </a:lnTo>
                  <a:lnTo>
                    <a:pt x="109" y="181"/>
                  </a:lnTo>
                  <a:lnTo>
                    <a:pt x="132" y="144"/>
                  </a:lnTo>
                  <a:lnTo>
                    <a:pt x="155" y="113"/>
                  </a:lnTo>
                  <a:lnTo>
                    <a:pt x="157" y="75"/>
                  </a:lnTo>
                  <a:lnTo>
                    <a:pt x="199" y="130"/>
                  </a:lnTo>
                  <a:lnTo>
                    <a:pt x="196" y="174"/>
                  </a:lnTo>
                  <a:lnTo>
                    <a:pt x="239" y="192"/>
                  </a:lnTo>
                  <a:lnTo>
                    <a:pt x="269" y="205"/>
                  </a:lnTo>
                  <a:lnTo>
                    <a:pt x="291" y="216"/>
                  </a:lnTo>
                  <a:lnTo>
                    <a:pt x="305" y="228"/>
                  </a:lnTo>
                  <a:lnTo>
                    <a:pt x="315" y="242"/>
                  </a:lnTo>
                  <a:lnTo>
                    <a:pt x="320" y="258"/>
                  </a:lnTo>
                  <a:lnTo>
                    <a:pt x="323" y="279"/>
                  </a:lnTo>
                  <a:lnTo>
                    <a:pt x="327" y="305"/>
                  </a:lnTo>
                  <a:lnTo>
                    <a:pt x="331" y="337"/>
                  </a:lnTo>
                  <a:lnTo>
                    <a:pt x="293" y="352"/>
                  </a:lnTo>
                  <a:lnTo>
                    <a:pt x="276" y="356"/>
                  </a:lnTo>
                  <a:lnTo>
                    <a:pt x="266" y="364"/>
                  </a:lnTo>
                  <a:lnTo>
                    <a:pt x="262" y="373"/>
                  </a:lnTo>
                  <a:lnTo>
                    <a:pt x="262" y="385"/>
                  </a:lnTo>
                  <a:lnTo>
                    <a:pt x="262" y="396"/>
                  </a:lnTo>
                  <a:lnTo>
                    <a:pt x="260" y="408"/>
                  </a:lnTo>
                  <a:lnTo>
                    <a:pt x="254" y="418"/>
                  </a:lnTo>
                  <a:lnTo>
                    <a:pt x="240" y="426"/>
                  </a:lnTo>
                  <a:lnTo>
                    <a:pt x="70" y="420"/>
                  </a:lnTo>
                  <a:lnTo>
                    <a:pt x="78" y="381"/>
                  </a:lnTo>
                  <a:lnTo>
                    <a:pt x="103" y="306"/>
                  </a:lnTo>
                  <a:lnTo>
                    <a:pt x="94" y="273"/>
                  </a:lnTo>
                  <a:lnTo>
                    <a:pt x="50" y="271"/>
                  </a:lnTo>
                  <a:lnTo>
                    <a:pt x="10" y="31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1"/>
            <p:cNvSpPr>
              <a:spLocks/>
            </p:cNvSpPr>
            <p:nvPr/>
          </p:nvSpPr>
          <p:spPr bwMode="auto">
            <a:xfrm>
              <a:off x="5149" y="2685"/>
              <a:ext cx="106" cy="105"/>
            </a:xfrm>
            <a:custGeom>
              <a:avLst/>
              <a:gdLst>
                <a:gd name="T0" fmla="*/ 161 w 212"/>
                <a:gd name="T1" fmla="*/ 171 h 210"/>
                <a:gd name="T2" fmla="*/ 141 w 212"/>
                <a:gd name="T3" fmla="*/ 110 h 210"/>
                <a:gd name="T4" fmla="*/ 77 w 212"/>
                <a:gd name="T5" fmla="*/ 97 h 210"/>
                <a:gd name="T6" fmla="*/ 38 w 212"/>
                <a:gd name="T7" fmla="*/ 123 h 210"/>
                <a:gd name="T8" fmla="*/ 0 w 212"/>
                <a:gd name="T9" fmla="*/ 94 h 210"/>
                <a:gd name="T10" fmla="*/ 18 w 212"/>
                <a:gd name="T11" fmla="*/ 61 h 210"/>
                <a:gd name="T12" fmla="*/ 62 w 212"/>
                <a:gd name="T13" fmla="*/ 58 h 210"/>
                <a:gd name="T14" fmla="*/ 69 w 212"/>
                <a:gd name="T15" fmla="*/ 26 h 210"/>
                <a:gd name="T16" fmla="*/ 119 w 212"/>
                <a:gd name="T17" fmla="*/ 0 h 210"/>
                <a:gd name="T18" fmla="*/ 174 w 212"/>
                <a:gd name="T19" fmla="*/ 8 h 210"/>
                <a:gd name="T20" fmla="*/ 189 w 212"/>
                <a:gd name="T21" fmla="*/ 42 h 210"/>
                <a:gd name="T22" fmla="*/ 192 w 212"/>
                <a:gd name="T23" fmla="*/ 96 h 210"/>
                <a:gd name="T24" fmla="*/ 212 w 212"/>
                <a:gd name="T25" fmla="*/ 129 h 210"/>
                <a:gd name="T26" fmla="*/ 211 w 212"/>
                <a:gd name="T27" fmla="*/ 179 h 210"/>
                <a:gd name="T28" fmla="*/ 176 w 212"/>
                <a:gd name="T29" fmla="*/ 210 h 210"/>
                <a:gd name="T30" fmla="*/ 161 w 212"/>
                <a:gd name="T31" fmla="*/ 171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2" h="210">
                  <a:moveTo>
                    <a:pt x="161" y="171"/>
                  </a:moveTo>
                  <a:lnTo>
                    <a:pt x="141" y="110"/>
                  </a:lnTo>
                  <a:lnTo>
                    <a:pt x="77" y="97"/>
                  </a:lnTo>
                  <a:lnTo>
                    <a:pt x="38" y="123"/>
                  </a:lnTo>
                  <a:lnTo>
                    <a:pt x="0" y="94"/>
                  </a:lnTo>
                  <a:lnTo>
                    <a:pt x="18" y="61"/>
                  </a:lnTo>
                  <a:lnTo>
                    <a:pt x="62" y="58"/>
                  </a:lnTo>
                  <a:lnTo>
                    <a:pt x="69" y="26"/>
                  </a:lnTo>
                  <a:lnTo>
                    <a:pt x="119" y="0"/>
                  </a:lnTo>
                  <a:lnTo>
                    <a:pt x="174" y="8"/>
                  </a:lnTo>
                  <a:lnTo>
                    <a:pt x="189" y="42"/>
                  </a:lnTo>
                  <a:lnTo>
                    <a:pt x="192" y="96"/>
                  </a:lnTo>
                  <a:lnTo>
                    <a:pt x="212" y="129"/>
                  </a:lnTo>
                  <a:lnTo>
                    <a:pt x="211" y="179"/>
                  </a:lnTo>
                  <a:lnTo>
                    <a:pt x="176" y="210"/>
                  </a:lnTo>
                  <a:lnTo>
                    <a:pt x="161" y="17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2"/>
            <p:cNvSpPr>
              <a:spLocks/>
            </p:cNvSpPr>
            <p:nvPr/>
          </p:nvSpPr>
          <p:spPr bwMode="auto">
            <a:xfrm>
              <a:off x="5227" y="2871"/>
              <a:ext cx="23" cy="49"/>
            </a:xfrm>
            <a:custGeom>
              <a:avLst/>
              <a:gdLst>
                <a:gd name="T0" fmla="*/ 0 w 47"/>
                <a:gd name="T1" fmla="*/ 98 h 98"/>
                <a:gd name="T2" fmla="*/ 2 w 47"/>
                <a:gd name="T3" fmla="*/ 54 h 98"/>
                <a:gd name="T4" fmla="*/ 15 w 47"/>
                <a:gd name="T5" fmla="*/ 0 h 98"/>
                <a:gd name="T6" fmla="*/ 47 w 47"/>
                <a:gd name="T7" fmla="*/ 23 h 98"/>
                <a:gd name="T8" fmla="*/ 46 w 47"/>
                <a:gd name="T9" fmla="*/ 50 h 98"/>
                <a:gd name="T10" fmla="*/ 25 w 47"/>
                <a:gd name="T11" fmla="*/ 92 h 98"/>
                <a:gd name="T12" fmla="*/ 0 w 47"/>
                <a:gd name="T13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" h="98">
                  <a:moveTo>
                    <a:pt x="0" y="98"/>
                  </a:moveTo>
                  <a:lnTo>
                    <a:pt x="2" y="54"/>
                  </a:lnTo>
                  <a:lnTo>
                    <a:pt x="15" y="0"/>
                  </a:lnTo>
                  <a:lnTo>
                    <a:pt x="47" y="23"/>
                  </a:lnTo>
                  <a:lnTo>
                    <a:pt x="46" y="50"/>
                  </a:lnTo>
                  <a:lnTo>
                    <a:pt x="25" y="92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3"/>
            <p:cNvSpPr>
              <a:spLocks/>
            </p:cNvSpPr>
            <p:nvPr/>
          </p:nvSpPr>
          <p:spPr bwMode="auto">
            <a:xfrm>
              <a:off x="5101" y="2843"/>
              <a:ext cx="38" cy="78"/>
            </a:xfrm>
            <a:custGeom>
              <a:avLst/>
              <a:gdLst>
                <a:gd name="T0" fmla="*/ 54 w 76"/>
                <a:gd name="T1" fmla="*/ 157 h 157"/>
                <a:gd name="T2" fmla="*/ 0 w 76"/>
                <a:gd name="T3" fmla="*/ 150 h 157"/>
                <a:gd name="T4" fmla="*/ 1 w 76"/>
                <a:gd name="T5" fmla="*/ 106 h 157"/>
                <a:gd name="T6" fmla="*/ 30 w 76"/>
                <a:gd name="T7" fmla="*/ 69 h 157"/>
                <a:gd name="T8" fmla="*/ 32 w 76"/>
                <a:gd name="T9" fmla="*/ 27 h 157"/>
                <a:gd name="T10" fmla="*/ 61 w 76"/>
                <a:gd name="T11" fmla="*/ 0 h 157"/>
                <a:gd name="T12" fmla="*/ 76 w 76"/>
                <a:gd name="T13" fmla="*/ 28 h 157"/>
                <a:gd name="T14" fmla="*/ 74 w 76"/>
                <a:gd name="T15" fmla="*/ 82 h 157"/>
                <a:gd name="T16" fmla="*/ 45 w 76"/>
                <a:gd name="T17" fmla="*/ 119 h 157"/>
                <a:gd name="T18" fmla="*/ 54 w 76"/>
                <a:gd name="T19" fmla="*/ 15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157">
                  <a:moveTo>
                    <a:pt x="54" y="157"/>
                  </a:moveTo>
                  <a:lnTo>
                    <a:pt x="0" y="150"/>
                  </a:lnTo>
                  <a:lnTo>
                    <a:pt x="1" y="106"/>
                  </a:lnTo>
                  <a:lnTo>
                    <a:pt x="30" y="69"/>
                  </a:lnTo>
                  <a:lnTo>
                    <a:pt x="32" y="27"/>
                  </a:lnTo>
                  <a:lnTo>
                    <a:pt x="61" y="0"/>
                  </a:lnTo>
                  <a:lnTo>
                    <a:pt x="76" y="28"/>
                  </a:lnTo>
                  <a:lnTo>
                    <a:pt x="74" y="82"/>
                  </a:lnTo>
                  <a:lnTo>
                    <a:pt x="45" y="119"/>
                  </a:lnTo>
                  <a:lnTo>
                    <a:pt x="54" y="15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4"/>
            <p:cNvSpPr>
              <a:spLocks/>
            </p:cNvSpPr>
            <p:nvPr/>
          </p:nvSpPr>
          <p:spPr bwMode="auto">
            <a:xfrm>
              <a:off x="5102" y="2780"/>
              <a:ext cx="32" cy="51"/>
            </a:xfrm>
            <a:custGeom>
              <a:avLst/>
              <a:gdLst>
                <a:gd name="T0" fmla="*/ 0 w 63"/>
                <a:gd name="T1" fmla="*/ 84 h 101"/>
                <a:gd name="T2" fmla="*/ 29 w 63"/>
                <a:gd name="T3" fmla="*/ 47 h 101"/>
                <a:gd name="T4" fmla="*/ 63 w 63"/>
                <a:gd name="T5" fmla="*/ 0 h 101"/>
                <a:gd name="T6" fmla="*/ 61 w 63"/>
                <a:gd name="T7" fmla="*/ 54 h 101"/>
                <a:gd name="T8" fmla="*/ 27 w 63"/>
                <a:gd name="T9" fmla="*/ 101 h 101"/>
                <a:gd name="T10" fmla="*/ 0 w 63"/>
                <a:gd name="T11" fmla="*/ 8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101">
                  <a:moveTo>
                    <a:pt x="0" y="84"/>
                  </a:moveTo>
                  <a:lnTo>
                    <a:pt x="29" y="47"/>
                  </a:lnTo>
                  <a:lnTo>
                    <a:pt x="63" y="0"/>
                  </a:lnTo>
                  <a:lnTo>
                    <a:pt x="61" y="54"/>
                  </a:lnTo>
                  <a:lnTo>
                    <a:pt x="27" y="101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5"/>
            <p:cNvSpPr>
              <a:spLocks/>
            </p:cNvSpPr>
            <p:nvPr/>
          </p:nvSpPr>
          <p:spPr bwMode="auto">
            <a:xfrm>
              <a:off x="5177" y="2761"/>
              <a:ext cx="40" cy="33"/>
            </a:xfrm>
            <a:custGeom>
              <a:avLst/>
              <a:gdLst>
                <a:gd name="T0" fmla="*/ 0 w 79"/>
                <a:gd name="T1" fmla="*/ 19 h 66"/>
                <a:gd name="T2" fmla="*/ 45 w 79"/>
                <a:gd name="T3" fmla="*/ 21 h 66"/>
                <a:gd name="T4" fmla="*/ 71 w 79"/>
                <a:gd name="T5" fmla="*/ 0 h 66"/>
                <a:gd name="T6" fmla="*/ 79 w 79"/>
                <a:gd name="T7" fmla="*/ 27 h 66"/>
                <a:gd name="T8" fmla="*/ 74 w 79"/>
                <a:gd name="T9" fmla="*/ 66 h 66"/>
                <a:gd name="T10" fmla="*/ 53 w 79"/>
                <a:gd name="T11" fmla="*/ 43 h 66"/>
                <a:gd name="T12" fmla="*/ 17 w 79"/>
                <a:gd name="T13" fmla="*/ 37 h 66"/>
                <a:gd name="T14" fmla="*/ 3 w 79"/>
                <a:gd name="T15" fmla="*/ 58 h 66"/>
                <a:gd name="T16" fmla="*/ 3 w 79"/>
                <a:gd name="T17" fmla="*/ 52 h 66"/>
                <a:gd name="T18" fmla="*/ 2 w 79"/>
                <a:gd name="T19" fmla="*/ 40 h 66"/>
                <a:gd name="T20" fmla="*/ 0 w 79"/>
                <a:gd name="T21" fmla="*/ 27 h 66"/>
                <a:gd name="T22" fmla="*/ 0 w 79"/>
                <a:gd name="T23" fmla="*/ 19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66">
                  <a:moveTo>
                    <a:pt x="0" y="19"/>
                  </a:moveTo>
                  <a:lnTo>
                    <a:pt x="45" y="21"/>
                  </a:lnTo>
                  <a:lnTo>
                    <a:pt x="71" y="0"/>
                  </a:lnTo>
                  <a:lnTo>
                    <a:pt x="79" y="27"/>
                  </a:lnTo>
                  <a:lnTo>
                    <a:pt x="74" y="66"/>
                  </a:lnTo>
                  <a:lnTo>
                    <a:pt x="53" y="43"/>
                  </a:lnTo>
                  <a:lnTo>
                    <a:pt x="17" y="37"/>
                  </a:lnTo>
                  <a:lnTo>
                    <a:pt x="3" y="58"/>
                  </a:lnTo>
                  <a:lnTo>
                    <a:pt x="3" y="52"/>
                  </a:lnTo>
                  <a:lnTo>
                    <a:pt x="2" y="40"/>
                  </a:lnTo>
                  <a:lnTo>
                    <a:pt x="0" y="27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6"/>
            <p:cNvSpPr>
              <a:spLocks/>
            </p:cNvSpPr>
            <p:nvPr/>
          </p:nvSpPr>
          <p:spPr bwMode="auto">
            <a:xfrm>
              <a:off x="5056" y="2662"/>
              <a:ext cx="195" cy="127"/>
            </a:xfrm>
            <a:custGeom>
              <a:avLst/>
              <a:gdLst>
                <a:gd name="T0" fmla="*/ 2 w 389"/>
                <a:gd name="T1" fmla="*/ 255 h 255"/>
                <a:gd name="T2" fmla="*/ 8 w 389"/>
                <a:gd name="T3" fmla="*/ 235 h 255"/>
                <a:gd name="T4" fmla="*/ 14 w 389"/>
                <a:gd name="T5" fmla="*/ 217 h 255"/>
                <a:gd name="T6" fmla="*/ 19 w 389"/>
                <a:gd name="T7" fmla="*/ 201 h 255"/>
                <a:gd name="T8" fmla="*/ 25 w 389"/>
                <a:gd name="T9" fmla="*/ 186 h 255"/>
                <a:gd name="T10" fmla="*/ 31 w 389"/>
                <a:gd name="T11" fmla="*/ 172 h 255"/>
                <a:gd name="T12" fmla="*/ 37 w 389"/>
                <a:gd name="T13" fmla="*/ 158 h 255"/>
                <a:gd name="T14" fmla="*/ 45 w 389"/>
                <a:gd name="T15" fmla="*/ 145 h 255"/>
                <a:gd name="T16" fmla="*/ 53 w 389"/>
                <a:gd name="T17" fmla="*/ 134 h 255"/>
                <a:gd name="T18" fmla="*/ 62 w 389"/>
                <a:gd name="T19" fmla="*/ 122 h 255"/>
                <a:gd name="T20" fmla="*/ 74 w 389"/>
                <a:gd name="T21" fmla="*/ 112 h 255"/>
                <a:gd name="T22" fmla="*/ 87 w 389"/>
                <a:gd name="T23" fmla="*/ 102 h 255"/>
                <a:gd name="T24" fmla="*/ 102 w 389"/>
                <a:gd name="T25" fmla="*/ 91 h 255"/>
                <a:gd name="T26" fmla="*/ 120 w 389"/>
                <a:gd name="T27" fmla="*/ 81 h 255"/>
                <a:gd name="T28" fmla="*/ 141 w 389"/>
                <a:gd name="T29" fmla="*/ 70 h 255"/>
                <a:gd name="T30" fmla="*/ 165 w 389"/>
                <a:gd name="T31" fmla="*/ 60 h 255"/>
                <a:gd name="T32" fmla="*/ 191 w 389"/>
                <a:gd name="T33" fmla="*/ 49 h 255"/>
                <a:gd name="T34" fmla="*/ 190 w 389"/>
                <a:gd name="T35" fmla="*/ 75 h 255"/>
                <a:gd name="T36" fmla="*/ 222 w 389"/>
                <a:gd name="T37" fmla="*/ 76 h 255"/>
                <a:gd name="T38" fmla="*/ 273 w 389"/>
                <a:gd name="T39" fmla="*/ 41 h 255"/>
                <a:gd name="T40" fmla="*/ 324 w 389"/>
                <a:gd name="T41" fmla="*/ 27 h 255"/>
                <a:gd name="T42" fmla="*/ 389 w 389"/>
                <a:gd name="T43" fmla="*/ 29 h 255"/>
                <a:gd name="T44" fmla="*/ 302 w 389"/>
                <a:gd name="T45" fmla="*/ 9 h 255"/>
                <a:gd name="T46" fmla="*/ 242 w 389"/>
                <a:gd name="T47" fmla="*/ 23 h 255"/>
                <a:gd name="T48" fmla="*/ 210 w 389"/>
                <a:gd name="T49" fmla="*/ 0 h 255"/>
                <a:gd name="T50" fmla="*/ 154 w 389"/>
                <a:gd name="T51" fmla="*/ 8 h 255"/>
                <a:gd name="T52" fmla="*/ 106 w 389"/>
                <a:gd name="T53" fmla="*/ 27 h 255"/>
                <a:gd name="T54" fmla="*/ 68 w 389"/>
                <a:gd name="T55" fmla="*/ 59 h 255"/>
                <a:gd name="T56" fmla="*/ 39 w 389"/>
                <a:gd name="T57" fmla="*/ 99 h 255"/>
                <a:gd name="T58" fmla="*/ 19 w 389"/>
                <a:gd name="T59" fmla="*/ 143 h 255"/>
                <a:gd name="T60" fmla="*/ 8 w 389"/>
                <a:gd name="T61" fmla="*/ 186 h 255"/>
                <a:gd name="T62" fmla="*/ 1 w 389"/>
                <a:gd name="T63" fmla="*/ 221 h 255"/>
                <a:gd name="T64" fmla="*/ 0 w 389"/>
                <a:gd name="T65" fmla="*/ 247 h 255"/>
                <a:gd name="T66" fmla="*/ 2 w 389"/>
                <a:gd name="T67" fmla="*/ 25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9" h="255">
                  <a:moveTo>
                    <a:pt x="2" y="255"/>
                  </a:moveTo>
                  <a:lnTo>
                    <a:pt x="8" y="235"/>
                  </a:lnTo>
                  <a:lnTo>
                    <a:pt x="14" y="217"/>
                  </a:lnTo>
                  <a:lnTo>
                    <a:pt x="19" y="201"/>
                  </a:lnTo>
                  <a:lnTo>
                    <a:pt x="25" y="186"/>
                  </a:lnTo>
                  <a:lnTo>
                    <a:pt x="31" y="172"/>
                  </a:lnTo>
                  <a:lnTo>
                    <a:pt x="37" y="158"/>
                  </a:lnTo>
                  <a:lnTo>
                    <a:pt x="45" y="145"/>
                  </a:lnTo>
                  <a:lnTo>
                    <a:pt x="53" y="134"/>
                  </a:lnTo>
                  <a:lnTo>
                    <a:pt x="62" y="122"/>
                  </a:lnTo>
                  <a:lnTo>
                    <a:pt x="74" y="112"/>
                  </a:lnTo>
                  <a:lnTo>
                    <a:pt x="87" y="102"/>
                  </a:lnTo>
                  <a:lnTo>
                    <a:pt x="102" y="91"/>
                  </a:lnTo>
                  <a:lnTo>
                    <a:pt x="120" y="81"/>
                  </a:lnTo>
                  <a:lnTo>
                    <a:pt x="141" y="70"/>
                  </a:lnTo>
                  <a:lnTo>
                    <a:pt x="165" y="60"/>
                  </a:lnTo>
                  <a:lnTo>
                    <a:pt x="191" y="49"/>
                  </a:lnTo>
                  <a:lnTo>
                    <a:pt x="190" y="75"/>
                  </a:lnTo>
                  <a:lnTo>
                    <a:pt x="222" y="76"/>
                  </a:lnTo>
                  <a:lnTo>
                    <a:pt x="273" y="41"/>
                  </a:lnTo>
                  <a:lnTo>
                    <a:pt x="324" y="27"/>
                  </a:lnTo>
                  <a:lnTo>
                    <a:pt x="389" y="29"/>
                  </a:lnTo>
                  <a:lnTo>
                    <a:pt x="302" y="9"/>
                  </a:lnTo>
                  <a:lnTo>
                    <a:pt x="242" y="23"/>
                  </a:lnTo>
                  <a:lnTo>
                    <a:pt x="210" y="0"/>
                  </a:lnTo>
                  <a:lnTo>
                    <a:pt x="154" y="8"/>
                  </a:lnTo>
                  <a:lnTo>
                    <a:pt x="106" y="27"/>
                  </a:lnTo>
                  <a:lnTo>
                    <a:pt x="68" y="59"/>
                  </a:lnTo>
                  <a:lnTo>
                    <a:pt x="39" y="99"/>
                  </a:lnTo>
                  <a:lnTo>
                    <a:pt x="19" y="143"/>
                  </a:lnTo>
                  <a:lnTo>
                    <a:pt x="8" y="186"/>
                  </a:lnTo>
                  <a:lnTo>
                    <a:pt x="1" y="221"/>
                  </a:lnTo>
                  <a:lnTo>
                    <a:pt x="0" y="247"/>
                  </a:lnTo>
                  <a:lnTo>
                    <a:pt x="2" y="255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7"/>
            <p:cNvSpPr>
              <a:spLocks/>
            </p:cNvSpPr>
            <p:nvPr/>
          </p:nvSpPr>
          <p:spPr bwMode="auto">
            <a:xfrm>
              <a:off x="5266" y="2707"/>
              <a:ext cx="48" cy="213"/>
            </a:xfrm>
            <a:custGeom>
              <a:avLst/>
              <a:gdLst>
                <a:gd name="T0" fmla="*/ 0 w 96"/>
                <a:gd name="T1" fmla="*/ 0 h 428"/>
                <a:gd name="T2" fmla="*/ 23 w 96"/>
                <a:gd name="T3" fmla="*/ 39 h 428"/>
                <a:gd name="T4" fmla="*/ 47 w 96"/>
                <a:gd name="T5" fmla="*/ 93 h 428"/>
                <a:gd name="T6" fmla="*/ 67 w 96"/>
                <a:gd name="T7" fmla="*/ 158 h 428"/>
                <a:gd name="T8" fmla="*/ 83 w 96"/>
                <a:gd name="T9" fmla="*/ 227 h 428"/>
                <a:gd name="T10" fmla="*/ 94 w 96"/>
                <a:gd name="T11" fmla="*/ 294 h 428"/>
                <a:gd name="T12" fmla="*/ 96 w 96"/>
                <a:gd name="T13" fmla="*/ 354 h 428"/>
                <a:gd name="T14" fmla="*/ 88 w 96"/>
                <a:gd name="T15" fmla="*/ 400 h 428"/>
                <a:gd name="T16" fmla="*/ 70 w 96"/>
                <a:gd name="T17" fmla="*/ 428 h 428"/>
                <a:gd name="T18" fmla="*/ 37 w 96"/>
                <a:gd name="T19" fmla="*/ 402 h 428"/>
                <a:gd name="T20" fmla="*/ 52 w 96"/>
                <a:gd name="T21" fmla="*/ 405 h 428"/>
                <a:gd name="T22" fmla="*/ 59 w 96"/>
                <a:gd name="T23" fmla="*/ 375 h 428"/>
                <a:gd name="T24" fmla="*/ 59 w 96"/>
                <a:gd name="T25" fmla="*/ 319 h 428"/>
                <a:gd name="T26" fmla="*/ 53 w 96"/>
                <a:gd name="T27" fmla="*/ 249 h 428"/>
                <a:gd name="T28" fmla="*/ 43 w 96"/>
                <a:gd name="T29" fmla="*/ 174 h 428"/>
                <a:gd name="T30" fmla="*/ 30 w 96"/>
                <a:gd name="T31" fmla="*/ 100 h 428"/>
                <a:gd name="T32" fmla="*/ 15 w 96"/>
                <a:gd name="T33" fmla="*/ 40 h 428"/>
                <a:gd name="T34" fmla="*/ 0 w 96"/>
                <a:gd name="T35" fmla="*/ 0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28">
                  <a:moveTo>
                    <a:pt x="0" y="0"/>
                  </a:moveTo>
                  <a:lnTo>
                    <a:pt x="23" y="39"/>
                  </a:lnTo>
                  <a:lnTo>
                    <a:pt x="47" y="93"/>
                  </a:lnTo>
                  <a:lnTo>
                    <a:pt x="67" y="158"/>
                  </a:lnTo>
                  <a:lnTo>
                    <a:pt x="83" y="227"/>
                  </a:lnTo>
                  <a:lnTo>
                    <a:pt x="94" y="294"/>
                  </a:lnTo>
                  <a:lnTo>
                    <a:pt x="96" y="354"/>
                  </a:lnTo>
                  <a:lnTo>
                    <a:pt x="88" y="400"/>
                  </a:lnTo>
                  <a:lnTo>
                    <a:pt x="70" y="428"/>
                  </a:lnTo>
                  <a:lnTo>
                    <a:pt x="37" y="402"/>
                  </a:lnTo>
                  <a:lnTo>
                    <a:pt x="52" y="405"/>
                  </a:lnTo>
                  <a:lnTo>
                    <a:pt x="59" y="375"/>
                  </a:lnTo>
                  <a:lnTo>
                    <a:pt x="59" y="319"/>
                  </a:lnTo>
                  <a:lnTo>
                    <a:pt x="53" y="249"/>
                  </a:lnTo>
                  <a:lnTo>
                    <a:pt x="43" y="174"/>
                  </a:lnTo>
                  <a:lnTo>
                    <a:pt x="30" y="100"/>
                  </a:lnTo>
                  <a:lnTo>
                    <a:pt x="15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18"/>
            <p:cNvSpPr>
              <a:spLocks/>
            </p:cNvSpPr>
            <p:nvPr/>
          </p:nvSpPr>
          <p:spPr bwMode="auto">
            <a:xfrm>
              <a:off x="4979" y="2087"/>
              <a:ext cx="316" cy="257"/>
            </a:xfrm>
            <a:custGeom>
              <a:avLst/>
              <a:gdLst>
                <a:gd name="T0" fmla="*/ 57 w 630"/>
                <a:gd name="T1" fmla="*/ 138 h 515"/>
                <a:gd name="T2" fmla="*/ 27 w 630"/>
                <a:gd name="T3" fmla="*/ 182 h 515"/>
                <a:gd name="T4" fmla="*/ 13 w 630"/>
                <a:gd name="T5" fmla="*/ 216 h 515"/>
                <a:gd name="T6" fmla="*/ 12 w 630"/>
                <a:gd name="T7" fmla="*/ 252 h 515"/>
                <a:gd name="T8" fmla="*/ 17 w 630"/>
                <a:gd name="T9" fmla="*/ 304 h 515"/>
                <a:gd name="T10" fmla="*/ 0 w 630"/>
                <a:gd name="T11" fmla="*/ 380 h 515"/>
                <a:gd name="T12" fmla="*/ 10 w 630"/>
                <a:gd name="T13" fmla="*/ 423 h 515"/>
                <a:gd name="T14" fmla="*/ 35 w 630"/>
                <a:gd name="T15" fmla="*/ 454 h 515"/>
                <a:gd name="T16" fmla="*/ 76 w 630"/>
                <a:gd name="T17" fmla="*/ 484 h 515"/>
                <a:gd name="T18" fmla="*/ 113 w 630"/>
                <a:gd name="T19" fmla="*/ 505 h 515"/>
                <a:gd name="T20" fmla="*/ 141 w 630"/>
                <a:gd name="T21" fmla="*/ 511 h 515"/>
                <a:gd name="T22" fmla="*/ 169 w 630"/>
                <a:gd name="T23" fmla="*/ 514 h 515"/>
                <a:gd name="T24" fmla="*/ 197 w 630"/>
                <a:gd name="T25" fmla="*/ 515 h 515"/>
                <a:gd name="T26" fmla="*/ 226 w 630"/>
                <a:gd name="T27" fmla="*/ 514 h 515"/>
                <a:gd name="T28" fmla="*/ 253 w 630"/>
                <a:gd name="T29" fmla="*/ 512 h 515"/>
                <a:gd name="T30" fmla="*/ 281 w 630"/>
                <a:gd name="T31" fmla="*/ 508 h 515"/>
                <a:gd name="T32" fmla="*/ 310 w 630"/>
                <a:gd name="T33" fmla="*/ 504 h 515"/>
                <a:gd name="T34" fmla="*/ 382 w 630"/>
                <a:gd name="T35" fmla="*/ 469 h 515"/>
                <a:gd name="T36" fmla="*/ 478 w 630"/>
                <a:gd name="T37" fmla="*/ 463 h 515"/>
                <a:gd name="T38" fmla="*/ 523 w 630"/>
                <a:gd name="T39" fmla="*/ 453 h 515"/>
                <a:gd name="T40" fmla="*/ 556 w 630"/>
                <a:gd name="T41" fmla="*/ 430 h 515"/>
                <a:gd name="T42" fmla="*/ 590 w 630"/>
                <a:gd name="T43" fmla="*/ 393 h 515"/>
                <a:gd name="T44" fmla="*/ 630 w 630"/>
                <a:gd name="T45" fmla="*/ 286 h 515"/>
                <a:gd name="T46" fmla="*/ 601 w 630"/>
                <a:gd name="T47" fmla="*/ 158 h 515"/>
                <a:gd name="T48" fmla="*/ 574 w 630"/>
                <a:gd name="T49" fmla="*/ 117 h 515"/>
                <a:gd name="T50" fmla="*/ 551 w 630"/>
                <a:gd name="T51" fmla="*/ 84 h 515"/>
                <a:gd name="T52" fmla="*/ 527 w 630"/>
                <a:gd name="T53" fmla="*/ 61 h 515"/>
                <a:gd name="T54" fmla="*/ 502 w 630"/>
                <a:gd name="T55" fmla="*/ 45 h 515"/>
                <a:gd name="T56" fmla="*/ 471 w 630"/>
                <a:gd name="T57" fmla="*/ 32 h 515"/>
                <a:gd name="T58" fmla="*/ 432 w 630"/>
                <a:gd name="T59" fmla="*/ 20 h 515"/>
                <a:gd name="T60" fmla="*/ 381 w 630"/>
                <a:gd name="T61" fmla="*/ 7 h 515"/>
                <a:gd name="T62" fmla="*/ 254 w 630"/>
                <a:gd name="T63" fmla="*/ 23 h 515"/>
                <a:gd name="T64" fmla="*/ 183 w 630"/>
                <a:gd name="T65" fmla="*/ 74 h 515"/>
                <a:gd name="T66" fmla="*/ 159 w 630"/>
                <a:gd name="T67" fmla="*/ 75 h 515"/>
                <a:gd name="T68" fmla="*/ 143 w 630"/>
                <a:gd name="T69" fmla="*/ 82 h 515"/>
                <a:gd name="T70" fmla="*/ 128 w 630"/>
                <a:gd name="T71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30" h="515">
                  <a:moveTo>
                    <a:pt x="117" y="115"/>
                  </a:moveTo>
                  <a:lnTo>
                    <a:pt x="57" y="138"/>
                  </a:lnTo>
                  <a:lnTo>
                    <a:pt x="40" y="163"/>
                  </a:lnTo>
                  <a:lnTo>
                    <a:pt x="27" y="182"/>
                  </a:lnTo>
                  <a:lnTo>
                    <a:pt x="19" y="199"/>
                  </a:lnTo>
                  <a:lnTo>
                    <a:pt x="13" y="216"/>
                  </a:lnTo>
                  <a:lnTo>
                    <a:pt x="11" y="233"/>
                  </a:lnTo>
                  <a:lnTo>
                    <a:pt x="12" y="252"/>
                  </a:lnTo>
                  <a:lnTo>
                    <a:pt x="13" y="276"/>
                  </a:lnTo>
                  <a:lnTo>
                    <a:pt x="17" y="304"/>
                  </a:lnTo>
                  <a:lnTo>
                    <a:pt x="3" y="350"/>
                  </a:lnTo>
                  <a:lnTo>
                    <a:pt x="0" y="380"/>
                  </a:lnTo>
                  <a:lnTo>
                    <a:pt x="2" y="403"/>
                  </a:lnTo>
                  <a:lnTo>
                    <a:pt x="10" y="423"/>
                  </a:lnTo>
                  <a:lnTo>
                    <a:pt x="20" y="439"/>
                  </a:lnTo>
                  <a:lnTo>
                    <a:pt x="35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1"/>
                  </a:lnTo>
                  <a:lnTo>
                    <a:pt x="113" y="505"/>
                  </a:lnTo>
                  <a:lnTo>
                    <a:pt x="126" y="508"/>
                  </a:lnTo>
                  <a:lnTo>
                    <a:pt x="141" y="511"/>
                  </a:lnTo>
                  <a:lnTo>
                    <a:pt x="155" y="513"/>
                  </a:lnTo>
                  <a:lnTo>
                    <a:pt x="169" y="514"/>
                  </a:lnTo>
                  <a:lnTo>
                    <a:pt x="183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39" y="514"/>
                  </a:lnTo>
                  <a:lnTo>
                    <a:pt x="253" y="512"/>
                  </a:lnTo>
                  <a:lnTo>
                    <a:pt x="267" y="511"/>
                  </a:lnTo>
                  <a:lnTo>
                    <a:pt x="281" y="508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3" y="501"/>
                  </a:lnTo>
                  <a:lnTo>
                    <a:pt x="382" y="469"/>
                  </a:lnTo>
                  <a:lnTo>
                    <a:pt x="447" y="465"/>
                  </a:lnTo>
                  <a:lnTo>
                    <a:pt x="478" y="463"/>
                  </a:lnTo>
                  <a:lnTo>
                    <a:pt x="503" y="460"/>
                  </a:lnTo>
                  <a:lnTo>
                    <a:pt x="523" y="453"/>
                  </a:lnTo>
                  <a:lnTo>
                    <a:pt x="540" y="443"/>
                  </a:lnTo>
                  <a:lnTo>
                    <a:pt x="556" y="430"/>
                  </a:lnTo>
                  <a:lnTo>
                    <a:pt x="572" y="414"/>
                  </a:lnTo>
                  <a:lnTo>
                    <a:pt x="590" y="393"/>
                  </a:lnTo>
                  <a:lnTo>
                    <a:pt x="612" y="369"/>
                  </a:lnTo>
                  <a:lnTo>
                    <a:pt x="630" y="286"/>
                  </a:lnTo>
                  <a:lnTo>
                    <a:pt x="616" y="184"/>
                  </a:lnTo>
                  <a:lnTo>
                    <a:pt x="601" y="158"/>
                  </a:lnTo>
                  <a:lnTo>
                    <a:pt x="586" y="136"/>
                  </a:lnTo>
                  <a:lnTo>
                    <a:pt x="574" y="117"/>
                  </a:lnTo>
                  <a:lnTo>
                    <a:pt x="562" y="99"/>
                  </a:lnTo>
                  <a:lnTo>
                    <a:pt x="551" y="84"/>
                  </a:lnTo>
                  <a:lnTo>
                    <a:pt x="539" y="72"/>
                  </a:lnTo>
                  <a:lnTo>
                    <a:pt x="527" y="61"/>
                  </a:lnTo>
                  <a:lnTo>
                    <a:pt x="515" y="52"/>
                  </a:lnTo>
                  <a:lnTo>
                    <a:pt x="502" y="45"/>
                  </a:lnTo>
                  <a:lnTo>
                    <a:pt x="487" y="38"/>
                  </a:lnTo>
                  <a:lnTo>
                    <a:pt x="471" y="32"/>
                  </a:lnTo>
                  <a:lnTo>
                    <a:pt x="453" y="25"/>
                  </a:lnTo>
                  <a:lnTo>
                    <a:pt x="432" y="20"/>
                  </a:lnTo>
                  <a:lnTo>
                    <a:pt x="409" y="14"/>
                  </a:lnTo>
                  <a:lnTo>
                    <a:pt x="381" y="7"/>
                  </a:lnTo>
                  <a:lnTo>
                    <a:pt x="351" y="0"/>
                  </a:lnTo>
                  <a:lnTo>
                    <a:pt x="254" y="23"/>
                  </a:lnTo>
                  <a:lnTo>
                    <a:pt x="200" y="74"/>
                  </a:lnTo>
                  <a:lnTo>
                    <a:pt x="183" y="74"/>
                  </a:lnTo>
                  <a:lnTo>
                    <a:pt x="169" y="74"/>
                  </a:lnTo>
                  <a:lnTo>
                    <a:pt x="159" y="75"/>
                  </a:lnTo>
                  <a:lnTo>
                    <a:pt x="151" y="77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0"/>
                  </a:lnTo>
                  <a:lnTo>
                    <a:pt x="117" y="11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19"/>
            <p:cNvSpPr>
              <a:spLocks/>
            </p:cNvSpPr>
            <p:nvPr/>
          </p:nvSpPr>
          <p:spPr bwMode="auto">
            <a:xfrm>
              <a:off x="5258" y="2224"/>
              <a:ext cx="294" cy="257"/>
            </a:xfrm>
            <a:custGeom>
              <a:avLst/>
              <a:gdLst>
                <a:gd name="T0" fmla="*/ 59 w 588"/>
                <a:gd name="T1" fmla="*/ 139 h 515"/>
                <a:gd name="T2" fmla="*/ 29 w 588"/>
                <a:gd name="T3" fmla="*/ 182 h 515"/>
                <a:gd name="T4" fmla="*/ 15 w 588"/>
                <a:gd name="T5" fmla="*/ 216 h 515"/>
                <a:gd name="T6" fmla="*/ 13 w 588"/>
                <a:gd name="T7" fmla="*/ 253 h 515"/>
                <a:gd name="T8" fmla="*/ 18 w 588"/>
                <a:gd name="T9" fmla="*/ 305 h 515"/>
                <a:gd name="T10" fmla="*/ 0 w 588"/>
                <a:gd name="T11" fmla="*/ 381 h 515"/>
                <a:gd name="T12" fmla="*/ 11 w 588"/>
                <a:gd name="T13" fmla="*/ 423 h 515"/>
                <a:gd name="T14" fmla="*/ 36 w 588"/>
                <a:gd name="T15" fmla="*/ 454 h 515"/>
                <a:gd name="T16" fmla="*/ 76 w 588"/>
                <a:gd name="T17" fmla="*/ 484 h 515"/>
                <a:gd name="T18" fmla="*/ 113 w 588"/>
                <a:gd name="T19" fmla="*/ 505 h 515"/>
                <a:gd name="T20" fmla="*/ 142 w 588"/>
                <a:gd name="T21" fmla="*/ 511 h 515"/>
                <a:gd name="T22" fmla="*/ 170 w 588"/>
                <a:gd name="T23" fmla="*/ 514 h 515"/>
                <a:gd name="T24" fmla="*/ 197 w 588"/>
                <a:gd name="T25" fmla="*/ 515 h 515"/>
                <a:gd name="T26" fmla="*/ 226 w 588"/>
                <a:gd name="T27" fmla="*/ 514 h 515"/>
                <a:gd name="T28" fmla="*/ 254 w 588"/>
                <a:gd name="T29" fmla="*/ 512 h 515"/>
                <a:gd name="T30" fmla="*/ 282 w 588"/>
                <a:gd name="T31" fmla="*/ 509 h 515"/>
                <a:gd name="T32" fmla="*/ 310 w 588"/>
                <a:gd name="T33" fmla="*/ 504 h 515"/>
                <a:gd name="T34" fmla="*/ 384 w 588"/>
                <a:gd name="T35" fmla="*/ 469 h 515"/>
                <a:gd name="T36" fmla="*/ 479 w 588"/>
                <a:gd name="T37" fmla="*/ 465 h 515"/>
                <a:gd name="T38" fmla="*/ 517 w 588"/>
                <a:gd name="T39" fmla="*/ 464 h 515"/>
                <a:gd name="T40" fmla="*/ 541 w 588"/>
                <a:gd name="T41" fmla="*/ 453 h 515"/>
                <a:gd name="T42" fmla="*/ 567 w 588"/>
                <a:gd name="T43" fmla="*/ 426 h 515"/>
                <a:gd name="T44" fmla="*/ 583 w 588"/>
                <a:gd name="T45" fmla="*/ 117 h 515"/>
                <a:gd name="T46" fmla="*/ 564 w 588"/>
                <a:gd name="T47" fmla="*/ 91 h 515"/>
                <a:gd name="T48" fmla="*/ 548 w 588"/>
                <a:gd name="T49" fmla="*/ 72 h 515"/>
                <a:gd name="T50" fmla="*/ 530 w 588"/>
                <a:gd name="T51" fmla="*/ 57 h 515"/>
                <a:gd name="T52" fmla="*/ 511 w 588"/>
                <a:gd name="T53" fmla="*/ 45 h 515"/>
                <a:gd name="T54" fmla="*/ 486 w 588"/>
                <a:gd name="T55" fmla="*/ 35 h 515"/>
                <a:gd name="T56" fmla="*/ 452 w 588"/>
                <a:gd name="T57" fmla="*/ 26 h 515"/>
                <a:gd name="T58" fmla="*/ 408 w 588"/>
                <a:gd name="T59" fmla="*/ 14 h 515"/>
                <a:gd name="T60" fmla="*/ 352 w 588"/>
                <a:gd name="T61" fmla="*/ 0 h 515"/>
                <a:gd name="T62" fmla="*/ 201 w 588"/>
                <a:gd name="T63" fmla="*/ 74 h 515"/>
                <a:gd name="T64" fmla="*/ 170 w 588"/>
                <a:gd name="T65" fmla="*/ 74 h 515"/>
                <a:gd name="T66" fmla="*/ 151 w 588"/>
                <a:gd name="T67" fmla="*/ 78 h 515"/>
                <a:gd name="T68" fmla="*/ 136 w 588"/>
                <a:gd name="T69" fmla="*/ 90 h 515"/>
                <a:gd name="T70" fmla="*/ 118 w 588"/>
                <a:gd name="T71" fmla="*/ 116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88" h="515">
                  <a:moveTo>
                    <a:pt x="118" y="116"/>
                  </a:moveTo>
                  <a:lnTo>
                    <a:pt x="59" y="139"/>
                  </a:lnTo>
                  <a:lnTo>
                    <a:pt x="42" y="163"/>
                  </a:lnTo>
                  <a:lnTo>
                    <a:pt x="29" y="182"/>
                  </a:lnTo>
                  <a:lnTo>
                    <a:pt x="20" y="200"/>
                  </a:lnTo>
                  <a:lnTo>
                    <a:pt x="15" y="216"/>
                  </a:lnTo>
                  <a:lnTo>
                    <a:pt x="13" y="233"/>
                  </a:lnTo>
                  <a:lnTo>
                    <a:pt x="13" y="253"/>
                  </a:lnTo>
                  <a:lnTo>
                    <a:pt x="15" y="276"/>
                  </a:lnTo>
                  <a:lnTo>
                    <a:pt x="18" y="305"/>
                  </a:lnTo>
                  <a:lnTo>
                    <a:pt x="4" y="351"/>
                  </a:lnTo>
                  <a:lnTo>
                    <a:pt x="0" y="381"/>
                  </a:lnTo>
                  <a:lnTo>
                    <a:pt x="3" y="404"/>
                  </a:lnTo>
                  <a:lnTo>
                    <a:pt x="11" y="423"/>
                  </a:lnTo>
                  <a:lnTo>
                    <a:pt x="21" y="439"/>
                  </a:lnTo>
                  <a:lnTo>
                    <a:pt x="36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2"/>
                  </a:lnTo>
                  <a:lnTo>
                    <a:pt x="113" y="505"/>
                  </a:lnTo>
                  <a:lnTo>
                    <a:pt x="127" y="509"/>
                  </a:lnTo>
                  <a:lnTo>
                    <a:pt x="142" y="511"/>
                  </a:lnTo>
                  <a:lnTo>
                    <a:pt x="156" y="513"/>
                  </a:lnTo>
                  <a:lnTo>
                    <a:pt x="170" y="514"/>
                  </a:lnTo>
                  <a:lnTo>
                    <a:pt x="184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40" y="514"/>
                  </a:lnTo>
                  <a:lnTo>
                    <a:pt x="254" y="512"/>
                  </a:lnTo>
                  <a:lnTo>
                    <a:pt x="268" y="511"/>
                  </a:lnTo>
                  <a:lnTo>
                    <a:pt x="282" y="509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4" y="502"/>
                  </a:lnTo>
                  <a:lnTo>
                    <a:pt x="384" y="469"/>
                  </a:lnTo>
                  <a:lnTo>
                    <a:pt x="447" y="465"/>
                  </a:lnTo>
                  <a:lnTo>
                    <a:pt x="479" y="465"/>
                  </a:lnTo>
                  <a:lnTo>
                    <a:pt x="500" y="465"/>
                  </a:lnTo>
                  <a:lnTo>
                    <a:pt x="517" y="464"/>
                  </a:lnTo>
                  <a:lnTo>
                    <a:pt x="529" y="460"/>
                  </a:lnTo>
                  <a:lnTo>
                    <a:pt x="541" y="453"/>
                  </a:lnTo>
                  <a:lnTo>
                    <a:pt x="552" y="443"/>
                  </a:lnTo>
                  <a:lnTo>
                    <a:pt x="567" y="426"/>
                  </a:lnTo>
                  <a:lnTo>
                    <a:pt x="588" y="403"/>
                  </a:lnTo>
                  <a:lnTo>
                    <a:pt x="583" y="117"/>
                  </a:lnTo>
                  <a:lnTo>
                    <a:pt x="573" y="103"/>
                  </a:lnTo>
                  <a:lnTo>
                    <a:pt x="564" y="91"/>
                  </a:lnTo>
                  <a:lnTo>
                    <a:pt x="556" y="81"/>
                  </a:lnTo>
                  <a:lnTo>
                    <a:pt x="548" y="72"/>
                  </a:lnTo>
                  <a:lnTo>
                    <a:pt x="540" y="64"/>
                  </a:lnTo>
                  <a:lnTo>
                    <a:pt x="530" y="57"/>
                  </a:lnTo>
                  <a:lnTo>
                    <a:pt x="521" y="51"/>
                  </a:lnTo>
                  <a:lnTo>
                    <a:pt x="511" y="45"/>
                  </a:lnTo>
                  <a:lnTo>
                    <a:pt x="499" y="40"/>
                  </a:lnTo>
                  <a:lnTo>
                    <a:pt x="486" y="35"/>
                  </a:lnTo>
                  <a:lnTo>
                    <a:pt x="471" y="30"/>
                  </a:lnTo>
                  <a:lnTo>
                    <a:pt x="452" y="26"/>
                  </a:lnTo>
                  <a:lnTo>
                    <a:pt x="432" y="20"/>
                  </a:lnTo>
                  <a:lnTo>
                    <a:pt x="408" y="14"/>
                  </a:lnTo>
                  <a:lnTo>
                    <a:pt x="382" y="7"/>
                  </a:lnTo>
                  <a:lnTo>
                    <a:pt x="352" y="0"/>
                  </a:lnTo>
                  <a:lnTo>
                    <a:pt x="255" y="23"/>
                  </a:lnTo>
                  <a:lnTo>
                    <a:pt x="201" y="74"/>
                  </a:lnTo>
                  <a:lnTo>
                    <a:pt x="184" y="74"/>
                  </a:lnTo>
                  <a:lnTo>
                    <a:pt x="170" y="74"/>
                  </a:lnTo>
                  <a:lnTo>
                    <a:pt x="159" y="75"/>
                  </a:lnTo>
                  <a:lnTo>
                    <a:pt x="151" y="78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1"/>
                  </a:lnTo>
                  <a:lnTo>
                    <a:pt x="118" y="11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0"/>
            <p:cNvSpPr>
              <a:spLocks/>
            </p:cNvSpPr>
            <p:nvPr/>
          </p:nvSpPr>
          <p:spPr bwMode="auto">
            <a:xfrm>
              <a:off x="4409" y="1991"/>
              <a:ext cx="293" cy="258"/>
            </a:xfrm>
            <a:custGeom>
              <a:avLst/>
              <a:gdLst>
                <a:gd name="T0" fmla="*/ 0 w 585"/>
                <a:gd name="T1" fmla="*/ 165 h 515"/>
                <a:gd name="T2" fmla="*/ 6 w 585"/>
                <a:gd name="T3" fmla="*/ 462 h 515"/>
                <a:gd name="T4" fmla="*/ 11 w 585"/>
                <a:gd name="T5" fmla="*/ 484 h 515"/>
                <a:gd name="T6" fmla="*/ 22 w 585"/>
                <a:gd name="T7" fmla="*/ 484 h 515"/>
                <a:gd name="T8" fmla="*/ 40 w 585"/>
                <a:gd name="T9" fmla="*/ 489 h 515"/>
                <a:gd name="T10" fmla="*/ 68 w 585"/>
                <a:gd name="T11" fmla="*/ 505 h 515"/>
                <a:gd name="T12" fmla="*/ 97 w 585"/>
                <a:gd name="T13" fmla="*/ 510 h 515"/>
                <a:gd name="T14" fmla="*/ 124 w 585"/>
                <a:gd name="T15" fmla="*/ 514 h 515"/>
                <a:gd name="T16" fmla="*/ 153 w 585"/>
                <a:gd name="T17" fmla="*/ 515 h 515"/>
                <a:gd name="T18" fmla="*/ 181 w 585"/>
                <a:gd name="T19" fmla="*/ 514 h 515"/>
                <a:gd name="T20" fmla="*/ 208 w 585"/>
                <a:gd name="T21" fmla="*/ 512 h 515"/>
                <a:gd name="T22" fmla="*/ 236 w 585"/>
                <a:gd name="T23" fmla="*/ 508 h 515"/>
                <a:gd name="T24" fmla="*/ 264 w 585"/>
                <a:gd name="T25" fmla="*/ 504 h 515"/>
                <a:gd name="T26" fmla="*/ 337 w 585"/>
                <a:gd name="T27" fmla="*/ 469 h 515"/>
                <a:gd name="T28" fmla="*/ 433 w 585"/>
                <a:gd name="T29" fmla="*/ 463 h 515"/>
                <a:gd name="T30" fmla="*/ 479 w 585"/>
                <a:gd name="T31" fmla="*/ 453 h 515"/>
                <a:gd name="T32" fmla="*/ 511 w 585"/>
                <a:gd name="T33" fmla="*/ 430 h 515"/>
                <a:gd name="T34" fmla="*/ 546 w 585"/>
                <a:gd name="T35" fmla="*/ 392 h 515"/>
                <a:gd name="T36" fmla="*/ 585 w 585"/>
                <a:gd name="T37" fmla="*/ 285 h 515"/>
                <a:gd name="T38" fmla="*/ 556 w 585"/>
                <a:gd name="T39" fmla="*/ 158 h 515"/>
                <a:gd name="T40" fmla="*/ 529 w 585"/>
                <a:gd name="T41" fmla="*/ 115 h 515"/>
                <a:gd name="T42" fmla="*/ 506 w 585"/>
                <a:gd name="T43" fmla="*/ 84 h 515"/>
                <a:gd name="T44" fmla="*/ 483 w 585"/>
                <a:gd name="T45" fmla="*/ 61 h 515"/>
                <a:gd name="T46" fmla="*/ 457 w 585"/>
                <a:gd name="T47" fmla="*/ 44 h 515"/>
                <a:gd name="T48" fmla="*/ 426 w 585"/>
                <a:gd name="T49" fmla="*/ 31 h 515"/>
                <a:gd name="T50" fmla="*/ 387 w 585"/>
                <a:gd name="T51" fmla="*/ 20 h 515"/>
                <a:gd name="T52" fmla="*/ 335 w 585"/>
                <a:gd name="T53" fmla="*/ 7 h 515"/>
                <a:gd name="T54" fmla="*/ 210 w 585"/>
                <a:gd name="T55" fmla="*/ 23 h 515"/>
                <a:gd name="T56" fmla="*/ 137 w 585"/>
                <a:gd name="T57" fmla="*/ 73 h 515"/>
                <a:gd name="T58" fmla="*/ 113 w 585"/>
                <a:gd name="T59" fmla="*/ 74 h 515"/>
                <a:gd name="T60" fmla="*/ 98 w 585"/>
                <a:gd name="T61" fmla="*/ 82 h 515"/>
                <a:gd name="T62" fmla="*/ 82 w 585"/>
                <a:gd name="T63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85" h="515">
                  <a:moveTo>
                    <a:pt x="72" y="114"/>
                  </a:moveTo>
                  <a:lnTo>
                    <a:pt x="0" y="165"/>
                  </a:lnTo>
                  <a:lnTo>
                    <a:pt x="2" y="434"/>
                  </a:lnTo>
                  <a:lnTo>
                    <a:pt x="6" y="462"/>
                  </a:lnTo>
                  <a:lnTo>
                    <a:pt x="8" y="478"/>
                  </a:lnTo>
                  <a:lnTo>
                    <a:pt x="11" y="484"/>
                  </a:lnTo>
                  <a:lnTo>
                    <a:pt x="16" y="485"/>
                  </a:lnTo>
                  <a:lnTo>
                    <a:pt x="22" y="484"/>
                  </a:lnTo>
                  <a:lnTo>
                    <a:pt x="29" y="484"/>
                  </a:lnTo>
                  <a:lnTo>
                    <a:pt x="40" y="489"/>
                  </a:lnTo>
                  <a:lnTo>
                    <a:pt x="54" y="501"/>
                  </a:lnTo>
                  <a:lnTo>
                    <a:pt x="68" y="505"/>
                  </a:lnTo>
                  <a:lnTo>
                    <a:pt x="82" y="508"/>
                  </a:lnTo>
                  <a:lnTo>
                    <a:pt x="97" y="510"/>
                  </a:lnTo>
                  <a:lnTo>
                    <a:pt x="110" y="513"/>
                  </a:lnTo>
                  <a:lnTo>
                    <a:pt x="124" y="514"/>
                  </a:lnTo>
                  <a:lnTo>
                    <a:pt x="138" y="515"/>
                  </a:lnTo>
                  <a:lnTo>
                    <a:pt x="153" y="515"/>
                  </a:lnTo>
                  <a:lnTo>
                    <a:pt x="167" y="515"/>
                  </a:lnTo>
                  <a:lnTo>
                    <a:pt x="181" y="514"/>
                  </a:lnTo>
                  <a:lnTo>
                    <a:pt x="195" y="514"/>
                  </a:lnTo>
                  <a:lnTo>
                    <a:pt x="208" y="512"/>
                  </a:lnTo>
                  <a:lnTo>
                    <a:pt x="222" y="510"/>
                  </a:lnTo>
                  <a:lnTo>
                    <a:pt x="236" y="508"/>
                  </a:lnTo>
                  <a:lnTo>
                    <a:pt x="250" y="506"/>
                  </a:lnTo>
                  <a:lnTo>
                    <a:pt x="264" y="504"/>
                  </a:lnTo>
                  <a:lnTo>
                    <a:pt x="278" y="501"/>
                  </a:lnTo>
                  <a:lnTo>
                    <a:pt x="337" y="469"/>
                  </a:lnTo>
                  <a:lnTo>
                    <a:pt x="402" y="464"/>
                  </a:lnTo>
                  <a:lnTo>
                    <a:pt x="433" y="463"/>
                  </a:lnTo>
                  <a:lnTo>
                    <a:pt x="458" y="460"/>
                  </a:lnTo>
                  <a:lnTo>
                    <a:pt x="479" y="453"/>
                  </a:lnTo>
                  <a:lnTo>
                    <a:pt x="496" y="442"/>
                  </a:lnTo>
                  <a:lnTo>
                    <a:pt x="511" y="430"/>
                  </a:lnTo>
                  <a:lnTo>
                    <a:pt x="528" y="413"/>
                  </a:lnTo>
                  <a:lnTo>
                    <a:pt x="546" y="392"/>
                  </a:lnTo>
                  <a:lnTo>
                    <a:pt x="567" y="368"/>
                  </a:lnTo>
                  <a:lnTo>
                    <a:pt x="585" y="285"/>
                  </a:lnTo>
                  <a:lnTo>
                    <a:pt x="571" y="183"/>
                  </a:lnTo>
                  <a:lnTo>
                    <a:pt x="556" y="158"/>
                  </a:lnTo>
                  <a:lnTo>
                    <a:pt x="541" y="135"/>
                  </a:lnTo>
                  <a:lnTo>
                    <a:pt x="529" y="115"/>
                  </a:lnTo>
                  <a:lnTo>
                    <a:pt x="517" y="98"/>
                  </a:lnTo>
                  <a:lnTo>
                    <a:pt x="506" y="84"/>
                  </a:lnTo>
                  <a:lnTo>
                    <a:pt x="494" y="71"/>
                  </a:lnTo>
                  <a:lnTo>
                    <a:pt x="483" y="61"/>
                  </a:lnTo>
                  <a:lnTo>
                    <a:pt x="470" y="52"/>
                  </a:lnTo>
                  <a:lnTo>
                    <a:pt x="457" y="44"/>
                  </a:lnTo>
                  <a:lnTo>
                    <a:pt x="442" y="37"/>
                  </a:lnTo>
                  <a:lnTo>
                    <a:pt x="426" y="31"/>
                  </a:lnTo>
                  <a:lnTo>
                    <a:pt x="408" y="25"/>
                  </a:lnTo>
                  <a:lnTo>
                    <a:pt x="387" y="20"/>
                  </a:lnTo>
                  <a:lnTo>
                    <a:pt x="363" y="14"/>
                  </a:lnTo>
                  <a:lnTo>
                    <a:pt x="335" y="7"/>
                  </a:lnTo>
                  <a:lnTo>
                    <a:pt x="305" y="0"/>
                  </a:lnTo>
                  <a:lnTo>
                    <a:pt x="210" y="23"/>
                  </a:lnTo>
                  <a:lnTo>
                    <a:pt x="154" y="73"/>
                  </a:lnTo>
                  <a:lnTo>
                    <a:pt x="137" y="73"/>
                  </a:lnTo>
                  <a:lnTo>
                    <a:pt x="123" y="73"/>
                  </a:lnTo>
                  <a:lnTo>
                    <a:pt x="113" y="74"/>
                  </a:lnTo>
                  <a:lnTo>
                    <a:pt x="105" y="77"/>
                  </a:lnTo>
                  <a:lnTo>
                    <a:pt x="98" y="82"/>
                  </a:lnTo>
                  <a:lnTo>
                    <a:pt x="90" y="89"/>
                  </a:lnTo>
                  <a:lnTo>
                    <a:pt x="82" y="100"/>
                  </a:lnTo>
                  <a:lnTo>
                    <a:pt x="72" y="11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1"/>
            <p:cNvSpPr>
              <a:spLocks/>
            </p:cNvSpPr>
            <p:nvPr/>
          </p:nvSpPr>
          <p:spPr bwMode="auto">
            <a:xfrm>
              <a:off x="4662" y="2143"/>
              <a:ext cx="291" cy="284"/>
            </a:xfrm>
            <a:custGeom>
              <a:avLst/>
              <a:gdLst>
                <a:gd name="T0" fmla="*/ 5 w 582"/>
                <a:gd name="T1" fmla="*/ 320 h 568"/>
                <a:gd name="T2" fmla="*/ 0 w 582"/>
                <a:gd name="T3" fmla="*/ 378 h 568"/>
                <a:gd name="T4" fmla="*/ 9 w 582"/>
                <a:gd name="T5" fmla="*/ 416 h 568"/>
                <a:gd name="T6" fmla="*/ 34 w 582"/>
                <a:gd name="T7" fmla="*/ 446 h 568"/>
                <a:gd name="T8" fmla="*/ 77 w 582"/>
                <a:gd name="T9" fmla="*/ 499 h 568"/>
                <a:gd name="T10" fmla="*/ 104 w 582"/>
                <a:gd name="T11" fmla="*/ 543 h 568"/>
                <a:gd name="T12" fmla="*/ 139 w 582"/>
                <a:gd name="T13" fmla="*/ 560 h 568"/>
                <a:gd name="T14" fmla="*/ 183 w 582"/>
                <a:gd name="T15" fmla="*/ 565 h 568"/>
                <a:gd name="T16" fmla="*/ 239 w 582"/>
                <a:gd name="T17" fmla="*/ 568 h 568"/>
                <a:gd name="T18" fmla="*/ 267 w 582"/>
                <a:gd name="T19" fmla="*/ 560 h 568"/>
                <a:gd name="T20" fmla="*/ 292 w 582"/>
                <a:gd name="T21" fmla="*/ 549 h 568"/>
                <a:gd name="T22" fmla="*/ 318 w 582"/>
                <a:gd name="T23" fmla="*/ 536 h 568"/>
                <a:gd name="T24" fmla="*/ 342 w 582"/>
                <a:gd name="T25" fmla="*/ 521 h 568"/>
                <a:gd name="T26" fmla="*/ 364 w 582"/>
                <a:gd name="T27" fmla="*/ 505 h 568"/>
                <a:gd name="T28" fmla="*/ 387 w 582"/>
                <a:gd name="T29" fmla="*/ 487 h 568"/>
                <a:gd name="T30" fmla="*/ 409 w 582"/>
                <a:gd name="T31" fmla="*/ 469 h 568"/>
                <a:gd name="T32" fmla="*/ 429 w 582"/>
                <a:gd name="T33" fmla="*/ 451 h 568"/>
                <a:gd name="T34" fmla="*/ 502 w 582"/>
                <a:gd name="T35" fmla="*/ 370 h 568"/>
                <a:gd name="T36" fmla="*/ 556 w 582"/>
                <a:gd name="T37" fmla="*/ 299 h 568"/>
                <a:gd name="T38" fmla="*/ 580 w 582"/>
                <a:gd name="T39" fmla="*/ 229 h 568"/>
                <a:gd name="T40" fmla="*/ 576 w 582"/>
                <a:gd name="T41" fmla="*/ 139 h 568"/>
                <a:gd name="T42" fmla="*/ 514 w 582"/>
                <a:gd name="T43" fmla="*/ 27 h 568"/>
                <a:gd name="T44" fmla="*/ 463 w 582"/>
                <a:gd name="T45" fmla="*/ 5 h 568"/>
                <a:gd name="T46" fmla="*/ 405 w 582"/>
                <a:gd name="T47" fmla="*/ 0 h 568"/>
                <a:gd name="T48" fmla="*/ 348 w 582"/>
                <a:gd name="T49" fmla="*/ 6 h 568"/>
                <a:gd name="T50" fmla="*/ 296 w 582"/>
                <a:gd name="T51" fmla="*/ 17 h 568"/>
                <a:gd name="T52" fmla="*/ 255 w 582"/>
                <a:gd name="T53" fmla="*/ 29 h 568"/>
                <a:gd name="T54" fmla="*/ 234 w 582"/>
                <a:gd name="T55" fmla="*/ 33 h 568"/>
                <a:gd name="T56" fmla="*/ 235 w 582"/>
                <a:gd name="T57" fmla="*/ 28 h 568"/>
                <a:gd name="T58" fmla="*/ 267 w 582"/>
                <a:gd name="T59" fmla="*/ 4 h 568"/>
                <a:gd name="T60" fmla="*/ 234 w 582"/>
                <a:gd name="T61" fmla="*/ 30 h 568"/>
                <a:gd name="T62" fmla="*/ 200 w 582"/>
                <a:gd name="T63" fmla="*/ 55 h 568"/>
                <a:gd name="T64" fmla="*/ 167 w 582"/>
                <a:gd name="T65" fmla="*/ 82 h 568"/>
                <a:gd name="T66" fmla="*/ 133 w 582"/>
                <a:gd name="T67" fmla="*/ 110 h 568"/>
                <a:gd name="T68" fmla="*/ 101 w 582"/>
                <a:gd name="T69" fmla="*/ 143 h 568"/>
                <a:gd name="T70" fmla="*/ 70 w 582"/>
                <a:gd name="T71" fmla="*/ 181 h 568"/>
                <a:gd name="T72" fmla="*/ 41 w 582"/>
                <a:gd name="T73" fmla="*/ 226 h 568"/>
                <a:gd name="T74" fmla="*/ 13 w 582"/>
                <a:gd name="T75" fmla="*/ 279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82" h="568">
                  <a:moveTo>
                    <a:pt x="13" y="279"/>
                  </a:moveTo>
                  <a:lnTo>
                    <a:pt x="5" y="320"/>
                  </a:lnTo>
                  <a:lnTo>
                    <a:pt x="1" y="353"/>
                  </a:lnTo>
                  <a:lnTo>
                    <a:pt x="0" y="378"/>
                  </a:lnTo>
                  <a:lnTo>
                    <a:pt x="2" y="399"/>
                  </a:lnTo>
                  <a:lnTo>
                    <a:pt x="9" y="416"/>
                  </a:lnTo>
                  <a:lnTo>
                    <a:pt x="19" y="431"/>
                  </a:lnTo>
                  <a:lnTo>
                    <a:pt x="34" y="446"/>
                  </a:lnTo>
                  <a:lnTo>
                    <a:pt x="55" y="462"/>
                  </a:lnTo>
                  <a:lnTo>
                    <a:pt x="77" y="499"/>
                  </a:lnTo>
                  <a:lnTo>
                    <a:pt x="91" y="526"/>
                  </a:lnTo>
                  <a:lnTo>
                    <a:pt x="104" y="543"/>
                  </a:lnTo>
                  <a:lnTo>
                    <a:pt x="122" y="554"/>
                  </a:lnTo>
                  <a:lnTo>
                    <a:pt x="139" y="560"/>
                  </a:lnTo>
                  <a:lnTo>
                    <a:pt x="160" y="564"/>
                  </a:lnTo>
                  <a:lnTo>
                    <a:pt x="183" y="565"/>
                  </a:lnTo>
                  <a:lnTo>
                    <a:pt x="209" y="566"/>
                  </a:lnTo>
                  <a:lnTo>
                    <a:pt x="239" y="568"/>
                  </a:lnTo>
                  <a:lnTo>
                    <a:pt x="253" y="565"/>
                  </a:lnTo>
                  <a:lnTo>
                    <a:pt x="267" y="560"/>
                  </a:lnTo>
                  <a:lnTo>
                    <a:pt x="280" y="554"/>
                  </a:lnTo>
                  <a:lnTo>
                    <a:pt x="292" y="549"/>
                  </a:lnTo>
                  <a:lnTo>
                    <a:pt x="305" y="543"/>
                  </a:lnTo>
                  <a:lnTo>
                    <a:pt x="318" y="536"/>
                  </a:lnTo>
                  <a:lnTo>
                    <a:pt x="329" y="529"/>
                  </a:lnTo>
                  <a:lnTo>
                    <a:pt x="342" y="521"/>
                  </a:lnTo>
                  <a:lnTo>
                    <a:pt x="353" y="513"/>
                  </a:lnTo>
                  <a:lnTo>
                    <a:pt x="364" y="505"/>
                  </a:lnTo>
                  <a:lnTo>
                    <a:pt x="375" y="497"/>
                  </a:lnTo>
                  <a:lnTo>
                    <a:pt x="387" y="487"/>
                  </a:lnTo>
                  <a:lnTo>
                    <a:pt x="397" y="478"/>
                  </a:lnTo>
                  <a:lnTo>
                    <a:pt x="409" y="469"/>
                  </a:lnTo>
                  <a:lnTo>
                    <a:pt x="419" y="460"/>
                  </a:lnTo>
                  <a:lnTo>
                    <a:pt x="429" y="451"/>
                  </a:lnTo>
                  <a:lnTo>
                    <a:pt x="464" y="413"/>
                  </a:lnTo>
                  <a:lnTo>
                    <a:pt x="502" y="370"/>
                  </a:lnTo>
                  <a:lnTo>
                    <a:pt x="533" y="333"/>
                  </a:lnTo>
                  <a:lnTo>
                    <a:pt x="556" y="299"/>
                  </a:lnTo>
                  <a:lnTo>
                    <a:pt x="572" y="265"/>
                  </a:lnTo>
                  <a:lnTo>
                    <a:pt x="580" y="229"/>
                  </a:lnTo>
                  <a:lnTo>
                    <a:pt x="582" y="189"/>
                  </a:lnTo>
                  <a:lnTo>
                    <a:pt x="576" y="139"/>
                  </a:lnTo>
                  <a:lnTo>
                    <a:pt x="563" y="81"/>
                  </a:lnTo>
                  <a:lnTo>
                    <a:pt x="514" y="27"/>
                  </a:lnTo>
                  <a:lnTo>
                    <a:pt x="489" y="13"/>
                  </a:lnTo>
                  <a:lnTo>
                    <a:pt x="463" y="5"/>
                  </a:lnTo>
                  <a:lnTo>
                    <a:pt x="434" y="1"/>
                  </a:lnTo>
                  <a:lnTo>
                    <a:pt x="405" y="0"/>
                  </a:lnTo>
                  <a:lnTo>
                    <a:pt x="376" y="2"/>
                  </a:lnTo>
                  <a:lnTo>
                    <a:pt x="348" y="6"/>
                  </a:lnTo>
                  <a:lnTo>
                    <a:pt x="321" y="12"/>
                  </a:lnTo>
                  <a:lnTo>
                    <a:pt x="296" y="17"/>
                  </a:lnTo>
                  <a:lnTo>
                    <a:pt x="274" y="23"/>
                  </a:lnTo>
                  <a:lnTo>
                    <a:pt x="255" y="29"/>
                  </a:lnTo>
                  <a:lnTo>
                    <a:pt x="242" y="32"/>
                  </a:lnTo>
                  <a:lnTo>
                    <a:pt x="234" y="33"/>
                  </a:lnTo>
                  <a:lnTo>
                    <a:pt x="230" y="32"/>
                  </a:lnTo>
                  <a:lnTo>
                    <a:pt x="235" y="28"/>
                  </a:lnTo>
                  <a:lnTo>
                    <a:pt x="246" y="18"/>
                  </a:lnTo>
                  <a:lnTo>
                    <a:pt x="267" y="4"/>
                  </a:lnTo>
                  <a:lnTo>
                    <a:pt x="251" y="17"/>
                  </a:lnTo>
                  <a:lnTo>
                    <a:pt x="234" y="30"/>
                  </a:lnTo>
                  <a:lnTo>
                    <a:pt x="216" y="43"/>
                  </a:lnTo>
                  <a:lnTo>
                    <a:pt x="200" y="55"/>
                  </a:lnTo>
                  <a:lnTo>
                    <a:pt x="183" y="68"/>
                  </a:lnTo>
                  <a:lnTo>
                    <a:pt x="167" y="82"/>
                  </a:lnTo>
                  <a:lnTo>
                    <a:pt x="149" y="96"/>
                  </a:lnTo>
                  <a:lnTo>
                    <a:pt x="133" y="110"/>
                  </a:lnTo>
                  <a:lnTo>
                    <a:pt x="117" y="126"/>
                  </a:lnTo>
                  <a:lnTo>
                    <a:pt x="101" y="143"/>
                  </a:lnTo>
                  <a:lnTo>
                    <a:pt x="86" y="160"/>
                  </a:lnTo>
                  <a:lnTo>
                    <a:pt x="70" y="181"/>
                  </a:lnTo>
                  <a:lnTo>
                    <a:pt x="55" y="202"/>
                  </a:lnTo>
                  <a:lnTo>
                    <a:pt x="41" y="226"/>
                  </a:lnTo>
                  <a:lnTo>
                    <a:pt x="27" y="251"/>
                  </a:lnTo>
                  <a:lnTo>
                    <a:pt x="13" y="27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2"/>
            <p:cNvSpPr>
              <a:spLocks/>
            </p:cNvSpPr>
            <p:nvPr/>
          </p:nvSpPr>
          <p:spPr bwMode="auto">
            <a:xfrm>
              <a:off x="4568" y="2418"/>
              <a:ext cx="316" cy="265"/>
            </a:xfrm>
            <a:custGeom>
              <a:avLst/>
              <a:gdLst>
                <a:gd name="T0" fmla="*/ 26 w 631"/>
                <a:gd name="T1" fmla="*/ 221 h 529"/>
                <a:gd name="T2" fmla="*/ 3 w 631"/>
                <a:gd name="T3" fmla="*/ 274 h 529"/>
                <a:gd name="T4" fmla="*/ 0 w 631"/>
                <a:gd name="T5" fmla="*/ 312 h 529"/>
                <a:gd name="T6" fmla="*/ 16 w 631"/>
                <a:gd name="T7" fmla="*/ 349 h 529"/>
                <a:gd name="T8" fmla="*/ 40 w 631"/>
                <a:gd name="T9" fmla="*/ 412 h 529"/>
                <a:gd name="T10" fmla="*/ 53 w 631"/>
                <a:gd name="T11" fmla="*/ 463 h 529"/>
                <a:gd name="T12" fmla="*/ 79 w 631"/>
                <a:gd name="T13" fmla="*/ 490 h 529"/>
                <a:gd name="T14" fmla="*/ 120 w 631"/>
                <a:gd name="T15" fmla="*/ 507 h 529"/>
                <a:gd name="T16" fmla="*/ 173 w 631"/>
                <a:gd name="T17" fmla="*/ 528 h 529"/>
                <a:gd name="T18" fmla="*/ 202 w 631"/>
                <a:gd name="T19" fmla="*/ 529 h 529"/>
                <a:gd name="T20" fmla="*/ 229 w 631"/>
                <a:gd name="T21" fmla="*/ 527 h 529"/>
                <a:gd name="T22" fmla="*/ 257 w 631"/>
                <a:gd name="T23" fmla="*/ 522 h 529"/>
                <a:gd name="T24" fmla="*/ 285 w 631"/>
                <a:gd name="T25" fmla="*/ 515 h 529"/>
                <a:gd name="T26" fmla="*/ 311 w 631"/>
                <a:gd name="T27" fmla="*/ 507 h 529"/>
                <a:gd name="T28" fmla="*/ 338 w 631"/>
                <a:gd name="T29" fmla="*/ 498 h 529"/>
                <a:gd name="T30" fmla="*/ 364 w 631"/>
                <a:gd name="T31" fmla="*/ 487 h 529"/>
                <a:gd name="T32" fmla="*/ 391 w 631"/>
                <a:gd name="T33" fmla="*/ 476 h 529"/>
                <a:gd name="T34" fmla="*/ 461 w 631"/>
                <a:gd name="T35" fmla="*/ 434 h 529"/>
                <a:gd name="T36" fmla="*/ 506 w 631"/>
                <a:gd name="T37" fmla="*/ 408 h 529"/>
                <a:gd name="T38" fmla="*/ 543 w 631"/>
                <a:gd name="T39" fmla="*/ 382 h 529"/>
                <a:gd name="T40" fmla="*/ 572 w 631"/>
                <a:gd name="T41" fmla="*/ 357 h 529"/>
                <a:gd name="T42" fmla="*/ 593 w 631"/>
                <a:gd name="T43" fmla="*/ 328 h 529"/>
                <a:gd name="T44" fmla="*/ 610 w 631"/>
                <a:gd name="T45" fmla="*/ 293 h 529"/>
                <a:gd name="T46" fmla="*/ 621 w 631"/>
                <a:gd name="T47" fmla="*/ 250 h 529"/>
                <a:gd name="T48" fmla="*/ 629 w 631"/>
                <a:gd name="T49" fmla="*/ 197 h 529"/>
                <a:gd name="T50" fmla="*/ 601 w 631"/>
                <a:gd name="T51" fmla="*/ 98 h 529"/>
                <a:gd name="T52" fmla="*/ 560 w 631"/>
                <a:gd name="T53" fmla="*/ 61 h 529"/>
                <a:gd name="T54" fmla="*/ 506 w 631"/>
                <a:gd name="T55" fmla="*/ 39 h 529"/>
                <a:gd name="T56" fmla="*/ 449 w 631"/>
                <a:gd name="T57" fmla="*/ 26 h 529"/>
                <a:gd name="T58" fmla="*/ 396 w 631"/>
                <a:gd name="T59" fmla="*/ 22 h 529"/>
                <a:gd name="T60" fmla="*/ 355 w 631"/>
                <a:gd name="T61" fmla="*/ 19 h 529"/>
                <a:gd name="T62" fmla="*/ 332 w 631"/>
                <a:gd name="T63" fmla="*/ 18 h 529"/>
                <a:gd name="T64" fmla="*/ 335 w 631"/>
                <a:gd name="T65" fmla="*/ 13 h 529"/>
                <a:gd name="T66" fmla="*/ 373 w 631"/>
                <a:gd name="T67" fmla="*/ 0 h 529"/>
                <a:gd name="T68" fmla="*/ 333 w 631"/>
                <a:gd name="T69" fmla="*/ 15 h 529"/>
                <a:gd name="T70" fmla="*/ 294 w 631"/>
                <a:gd name="T71" fmla="*/ 29 h 529"/>
                <a:gd name="T72" fmla="*/ 253 w 631"/>
                <a:gd name="T73" fmla="*/ 43 h 529"/>
                <a:gd name="T74" fmla="*/ 213 w 631"/>
                <a:gd name="T75" fmla="*/ 60 h 529"/>
                <a:gd name="T76" fmla="*/ 173 w 631"/>
                <a:gd name="T77" fmla="*/ 82 h 529"/>
                <a:gd name="T78" fmla="*/ 131 w 631"/>
                <a:gd name="T79" fmla="*/ 108 h 529"/>
                <a:gd name="T80" fmla="*/ 90 w 631"/>
                <a:gd name="T81" fmla="*/ 142 h 529"/>
                <a:gd name="T82" fmla="*/ 47 w 631"/>
                <a:gd name="T83" fmla="*/ 184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1" h="529">
                  <a:moveTo>
                    <a:pt x="47" y="184"/>
                  </a:moveTo>
                  <a:lnTo>
                    <a:pt x="26" y="221"/>
                  </a:lnTo>
                  <a:lnTo>
                    <a:pt x="13" y="250"/>
                  </a:lnTo>
                  <a:lnTo>
                    <a:pt x="3" y="274"/>
                  </a:lnTo>
                  <a:lnTo>
                    <a:pt x="0" y="295"/>
                  </a:lnTo>
                  <a:lnTo>
                    <a:pt x="0" y="312"/>
                  </a:lnTo>
                  <a:lnTo>
                    <a:pt x="7" y="331"/>
                  </a:lnTo>
                  <a:lnTo>
                    <a:pt x="16" y="349"/>
                  </a:lnTo>
                  <a:lnTo>
                    <a:pt x="31" y="371"/>
                  </a:lnTo>
                  <a:lnTo>
                    <a:pt x="40" y="412"/>
                  </a:lnTo>
                  <a:lnTo>
                    <a:pt x="45" y="441"/>
                  </a:lnTo>
                  <a:lnTo>
                    <a:pt x="53" y="463"/>
                  </a:lnTo>
                  <a:lnTo>
                    <a:pt x="64" y="478"/>
                  </a:lnTo>
                  <a:lnTo>
                    <a:pt x="79" y="490"/>
                  </a:lnTo>
                  <a:lnTo>
                    <a:pt x="98" y="499"/>
                  </a:lnTo>
                  <a:lnTo>
                    <a:pt x="120" y="507"/>
                  </a:lnTo>
                  <a:lnTo>
                    <a:pt x="145" y="516"/>
                  </a:lnTo>
                  <a:lnTo>
                    <a:pt x="173" y="528"/>
                  </a:lnTo>
                  <a:lnTo>
                    <a:pt x="187" y="529"/>
                  </a:lnTo>
                  <a:lnTo>
                    <a:pt x="202" y="529"/>
                  </a:lnTo>
                  <a:lnTo>
                    <a:pt x="215" y="528"/>
                  </a:lnTo>
                  <a:lnTo>
                    <a:pt x="229" y="527"/>
                  </a:lnTo>
                  <a:lnTo>
                    <a:pt x="243" y="524"/>
                  </a:lnTo>
                  <a:lnTo>
                    <a:pt x="257" y="522"/>
                  </a:lnTo>
                  <a:lnTo>
                    <a:pt x="271" y="518"/>
                  </a:lnTo>
                  <a:lnTo>
                    <a:pt x="285" y="515"/>
                  </a:lnTo>
                  <a:lnTo>
                    <a:pt x="297" y="512"/>
                  </a:lnTo>
                  <a:lnTo>
                    <a:pt x="311" y="507"/>
                  </a:lnTo>
                  <a:lnTo>
                    <a:pt x="325" y="502"/>
                  </a:lnTo>
                  <a:lnTo>
                    <a:pt x="338" y="498"/>
                  </a:lnTo>
                  <a:lnTo>
                    <a:pt x="351" y="493"/>
                  </a:lnTo>
                  <a:lnTo>
                    <a:pt x="364" y="487"/>
                  </a:lnTo>
                  <a:lnTo>
                    <a:pt x="378" y="482"/>
                  </a:lnTo>
                  <a:lnTo>
                    <a:pt x="391" y="476"/>
                  </a:lnTo>
                  <a:lnTo>
                    <a:pt x="434" y="449"/>
                  </a:lnTo>
                  <a:lnTo>
                    <a:pt x="461" y="434"/>
                  </a:lnTo>
                  <a:lnTo>
                    <a:pt x="484" y="420"/>
                  </a:lnTo>
                  <a:lnTo>
                    <a:pt x="506" y="408"/>
                  </a:lnTo>
                  <a:lnTo>
                    <a:pt x="525" y="395"/>
                  </a:lnTo>
                  <a:lnTo>
                    <a:pt x="543" y="382"/>
                  </a:lnTo>
                  <a:lnTo>
                    <a:pt x="558" y="370"/>
                  </a:lnTo>
                  <a:lnTo>
                    <a:pt x="572" y="357"/>
                  </a:lnTo>
                  <a:lnTo>
                    <a:pt x="583" y="343"/>
                  </a:lnTo>
                  <a:lnTo>
                    <a:pt x="593" y="328"/>
                  </a:lnTo>
                  <a:lnTo>
                    <a:pt x="603" y="311"/>
                  </a:lnTo>
                  <a:lnTo>
                    <a:pt x="610" y="293"/>
                  </a:lnTo>
                  <a:lnTo>
                    <a:pt x="616" y="273"/>
                  </a:lnTo>
                  <a:lnTo>
                    <a:pt x="621" y="250"/>
                  </a:lnTo>
                  <a:lnTo>
                    <a:pt x="626" y="225"/>
                  </a:lnTo>
                  <a:lnTo>
                    <a:pt x="629" y="197"/>
                  </a:lnTo>
                  <a:lnTo>
                    <a:pt x="631" y="165"/>
                  </a:lnTo>
                  <a:lnTo>
                    <a:pt x="601" y="98"/>
                  </a:lnTo>
                  <a:lnTo>
                    <a:pt x="582" y="78"/>
                  </a:lnTo>
                  <a:lnTo>
                    <a:pt x="560" y="61"/>
                  </a:lnTo>
                  <a:lnTo>
                    <a:pt x="533" y="48"/>
                  </a:lnTo>
                  <a:lnTo>
                    <a:pt x="506" y="39"/>
                  </a:lnTo>
                  <a:lnTo>
                    <a:pt x="478" y="32"/>
                  </a:lnTo>
                  <a:lnTo>
                    <a:pt x="449" y="26"/>
                  </a:lnTo>
                  <a:lnTo>
                    <a:pt x="422" y="24"/>
                  </a:lnTo>
                  <a:lnTo>
                    <a:pt x="396" y="22"/>
                  </a:lnTo>
                  <a:lnTo>
                    <a:pt x="373" y="21"/>
                  </a:lnTo>
                  <a:lnTo>
                    <a:pt x="355" y="19"/>
                  </a:lnTo>
                  <a:lnTo>
                    <a:pt x="340" y="19"/>
                  </a:lnTo>
                  <a:lnTo>
                    <a:pt x="332" y="18"/>
                  </a:lnTo>
                  <a:lnTo>
                    <a:pt x="329" y="16"/>
                  </a:lnTo>
                  <a:lnTo>
                    <a:pt x="335" y="13"/>
                  </a:lnTo>
                  <a:lnTo>
                    <a:pt x="349" y="7"/>
                  </a:lnTo>
                  <a:lnTo>
                    <a:pt x="373" y="0"/>
                  </a:lnTo>
                  <a:lnTo>
                    <a:pt x="354" y="8"/>
                  </a:lnTo>
                  <a:lnTo>
                    <a:pt x="333" y="15"/>
                  </a:lnTo>
                  <a:lnTo>
                    <a:pt x="313" y="22"/>
                  </a:lnTo>
                  <a:lnTo>
                    <a:pt x="294" y="29"/>
                  </a:lnTo>
                  <a:lnTo>
                    <a:pt x="273" y="36"/>
                  </a:lnTo>
                  <a:lnTo>
                    <a:pt x="253" y="43"/>
                  </a:lnTo>
                  <a:lnTo>
                    <a:pt x="234" y="51"/>
                  </a:lnTo>
                  <a:lnTo>
                    <a:pt x="213" y="60"/>
                  </a:lnTo>
                  <a:lnTo>
                    <a:pt x="193" y="70"/>
                  </a:lnTo>
                  <a:lnTo>
                    <a:pt x="173" y="82"/>
                  </a:lnTo>
                  <a:lnTo>
                    <a:pt x="152" y="93"/>
                  </a:lnTo>
                  <a:lnTo>
                    <a:pt x="131" y="108"/>
                  </a:lnTo>
                  <a:lnTo>
                    <a:pt x="110" y="123"/>
                  </a:lnTo>
                  <a:lnTo>
                    <a:pt x="90" y="142"/>
                  </a:lnTo>
                  <a:lnTo>
                    <a:pt x="69" y="161"/>
                  </a:lnTo>
                  <a:lnTo>
                    <a:pt x="47" y="18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3"/>
            <p:cNvSpPr>
              <a:spLocks/>
            </p:cNvSpPr>
            <p:nvPr/>
          </p:nvSpPr>
          <p:spPr bwMode="auto">
            <a:xfrm>
              <a:off x="4914" y="2369"/>
              <a:ext cx="406" cy="346"/>
            </a:xfrm>
            <a:custGeom>
              <a:avLst/>
              <a:gdLst>
                <a:gd name="T0" fmla="*/ 536 w 813"/>
                <a:gd name="T1" fmla="*/ 690 h 692"/>
                <a:gd name="T2" fmla="*/ 585 w 813"/>
                <a:gd name="T3" fmla="*/ 685 h 692"/>
                <a:gd name="T4" fmla="*/ 621 w 813"/>
                <a:gd name="T5" fmla="*/ 679 h 692"/>
                <a:gd name="T6" fmla="*/ 650 w 813"/>
                <a:gd name="T7" fmla="*/ 670 h 692"/>
                <a:gd name="T8" fmla="*/ 671 w 813"/>
                <a:gd name="T9" fmla="*/ 658 h 692"/>
                <a:gd name="T10" fmla="*/ 688 w 813"/>
                <a:gd name="T11" fmla="*/ 642 h 692"/>
                <a:gd name="T12" fmla="*/ 701 w 813"/>
                <a:gd name="T13" fmla="*/ 620 h 692"/>
                <a:gd name="T14" fmla="*/ 714 w 813"/>
                <a:gd name="T15" fmla="*/ 591 h 692"/>
                <a:gd name="T16" fmla="*/ 759 w 813"/>
                <a:gd name="T17" fmla="*/ 533 h 692"/>
                <a:gd name="T18" fmla="*/ 804 w 813"/>
                <a:gd name="T19" fmla="*/ 483 h 692"/>
                <a:gd name="T20" fmla="*/ 813 w 813"/>
                <a:gd name="T21" fmla="*/ 433 h 692"/>
                <a:gd name="T22" fmla="*/ 802 w 813"/>
                <a:gd name="T23" fmla="*/ 378 h 692"/>
                <a:gd name="T24" fmla="*/ 786 w 813"/>
                <a:gd name="T25" fmla="*/ 306 h 692"/>
                <a:gd name="T26" fmla="*/ 766 w 813"/>
                <a:gd name="T27" fmla="*/ 275 h 692"/>
                <a:gd name="T28" fmla="*/ 742 w 813"/>
                <a:gd name="T29" fmla="*/ 246 h 692"/>
                <a:gd name="T30" fmla="*/ 717 w 813"/>
                <a:gd name="T31" fmla="*/ 220 h 692"/>
                <a:gd name="T32" fmla="*/ 691 w 813"/>
                <a:gd name="T33" fmla="*/ 195 h 692"/>
                <a:gd name="T34" fmla="*/ 662 w 813"/>
                <a:gd name="T35" fmla="*/ 173 h 692"/>
                <a:gd name="T36" fmla="*/ 632 w 813"/>
                <a:gd name="T37" fmla="*/ 151 h 692"/>
                <a:gd name="T38" fmla="*/ 601 w 813"/>
                <a:gd name="T39" fmla="*/ 130 h 692"/>
                <a:gd name="T40" fmla="*/ 570 w 813"/>
                <a:gd name="T41" fmla="*/ 110 h 692"/>
                <a:gd name="T42" fmla="*/ 474 w 813"/>
                <a:gd name="T43" fmla="*/ 64 h 692"/>
                <a:gd name="T44" fmla="*/ 412 w 813"/>
                <a:gd name="T45" fmla="*/ 35 h 692"/>
                <a:gd name="T46" fmla="*/ 359 w 813"/>
                <a:gd name="T47" fmla="*/ 15 h 692"/>
                <a:gd name="T48" fmla="*/ 309 w 813"/>
                <a:gd name="T49" fmla="*/ 2 h 692"/>
                <a:gd name="T50" fmla="*/ 262 w 813"/>
                <a:gd name="T51" fmla="*/ 0 h 692"/>
                <a:gd name="T52" fmla="*/ 213 w 813"/>
                <a:gd name="T53" fmla="*/ 8 h 692"/>
                <a:gd name="T54" fmla="*/ 158 w 813"/>
                <a:gd name="T55" fmla="*/ 26 h 692"/>
                <a:gd name="T56" fmla="*/ 95 w 813"/>
                <a:gd name="T57" fmla="*/ 57 h 692"/>
                <a:gd name="T58" fmla="*/ 9 w 813"/>
                <a:gd name="T59" fmla="*/ 160 h 692"/>
                <a:gd name="T60" fmla="*/ 0 w 813"/>
                <a:gd name="T61" fmla="*/ 231 h 692"/>
                <a:gd name="T62" fmla="*/ 15 w 813"/>
                <a:gd name="T63" fmla="*/ 305 h 692"/>
                <a:gd name="T64" fmla="*/ 44 w 813"/>
                <a:gd name="T65" fmla="*/ 375 h 692"/>
                <a:gd name="T66" fmla="*/ 77 w 813"/>
                <a:gd name="T67" fmla="*/ 437 h 692"/>
                <a:gd name="T68" fmla="*/ 106 w 813"/>
                <a:gd name="T69" fmla="*/ 483 h 692"/>
                <a:gd name="T70" fmla="*/ 120 w 813"/>
                <a:gd name="T71" fmla="*/ 509 h 692"/>
                <a:gd name="T72" fmla="*/ 112 w 813"/>
                <a:gd name="T73" fmla="*/ 509 h 692"/>
                <a:gd name="T74" fmla="*/ 71 w 813"/>
                <a:gd name="T75" fmla="*/ 478 h 692"/>
                <a:gd name="T76" fmla="*/ 115 w 813"/>
                <a:gd name="T77" fmla="*/ 510 h 692"/>
                <a:gd name="T78" fmla="*/ 160 w 813"/>
                <a:gd name="T79" fmla="*/ 543 h 692"/>
                <a:gd name="T80" fmla="*/ 205 w 813"/>
                <a:gd name="T81" fmla="*/ 575 h 692"/>
                <a:gd name="T82" fmla="*/ 253 w 813"/>
                <a:gd name="T83" fmla="*/ 605 h 692"/>
                <a:gd name="T84" fmla="*/ 304 w 813"/>
                <a:gd name="T85" fmla="*/ 634 h 692"/>
                <a:gd name="T86" fmla="*/ 363 w 813"/>
                <a:gd name="T87" fmla="*/ 658 h 692"/>
                <a:gd name="T88" fmla="*/ 430 w 813"/>
                <a:gd name="T89" fmla="*/ 677 h 692"/>
                <a:gd name="T90" fmla="*/ 507 w 813"/>
                <a:gd name="T91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13" h="692">
                  <a:moveTo>
                    <a:pt x="507" y="692"/>
                  </a:moveTo>
                  <a:lnTo>
                    <a:pt x="536" y="690"/>
                  </a:lnTo>
                  <a:lnTo>
                    <a:pt x="562" y="688"/>
                  </a:lnTo>
                  <a:lnTo>
                    <a:pt x="585" y="685"/>
                  </a:lnTo>
                  <a:lnTo>
                    <a:pt x="604" y="682"/>
                  </a:lnTo>
                  <a:lnTo>
                    <a:pt x="621" y="679"/>
                  </a:lnTo>
                  <a:lnTo>
                    <a:pt x="636" y="675"/>
                  </a:lnTo>
                  <a:lnTo>
                    <a:pt x="650" y="670"/>
                  </a:lnTo>
                  <a:lnTo>
                    <a:pt x="662" y="665"/>
                  </a:lnTo>
                  <a:lnTo>
                    <a:pt x="671" y="658"/>
                  </a:lnTo>
                  <a:lnTo>
                    <a:pt x="680" y="650"/>
                  </a:lnTo>
                  <a:lnTo>
                    <a:pt x="688" y="642"/>
                  </a:lnTo>
                  <a:lnTo>
                    <a:pt x="695" y="631"/>
                  </a:lnTo>
                  <a:lnTo>
                    <a:pt x="701" y="620"/>
                  </a:lnTo>
                  <a:lnTo>
                    <a:pt x="708" y="606"/>
                  </a:lnTo>
                  <a:lnTo>
                    <a:pt x="714" y="591"/>
                  </a:lnTo>
                  <a:lnTo>
                    <a:pt x="721" y="575"/>
                  </a:lnTo>
                  <a:lnTo>
                    <a:pt x="759" y="533"/>
                  </a:lnTo>
                  <a:lnTo>
                    <a:pt x="786" y="507"/>
                  </a:lnTo>
                  <a:lnTo>
                    <a:pt x="804" y="483"/>
                  </a:lnTo>
                  <a:lnTo>
                    <a:pt x="812" y="458"/>
                  </a:lnTo>
                  <a:lnTo>
                    <a:pt x="813" y="433"/>
                  </a:lnTo>
                  <a:lnTo>
                    <a:pt x="809" y="407"/>
                  </a:lnTo>
                  <a:lnTo>
                    <a:pt x="802" y="378"/>
                  </a:lnTo>
                  <a:lnTo>
                    <a:pt x="793" y="344"/>
                  </a:lnTo>
                  <a:lnTo>
                    <a:pt x="786" y="306"/>
                  </a:lnTo>
                  <a:lnTo>
                    <a:pt x="776" y="290"/>
                  </a:lnTo>
                  <a:lnTo>
                    <a:pt x="766" y="275"/>
                  </a:lnTo>
                  <a:lnTo>
                    <a:pt x="754" y="260"/>
                  </a:lnTo>
                  <a:lnTo>
                    <a:pt x="742" y="246"/>
                  </a:lnTo>
                  <a:lnTo>
                    <a:pt x="730" y="233"/>
                  </a:lnTo>
                  <a:lnTo>
                    <a:pt x="717" y="220"/>
                  </a:lnTo>
                  <a:lnTo>
                    <a:pt x="703" y="207"/>
                  </a:lnTo>
                  <a:lnTo>
                    <a:pt x="691" y="195"/>
                  </a:lnTo>
                  <a:lnTo>
                    <a:pt x="676" y="183"/>
                  </a:lnTo>
                  <a:lnTo>
                    <a:pt x="662" y="173"/>
                  </a:lnTo>
                  <a:lnTo>
                    <a:pt x="647" y="161"/>
                  </a:lnTo>
                  <a:lnTo>
                    <a:pt x="632" y="151"/>
                  </a:lnTo>
                  <a:lnTo>
                    <a:pt x="617" y="140"/>
                  </a:lnTo>
                  <a:lnTo>
                    <a:pt x="601" y="130"/>
                  </a:lnTo>
                  <a:lnTo>
                    <a:pt x="586" y="120"/>
                  </a:lnTo>
                  <a:lnTo>
                    <a:pt x="570" y="110"/>
                  </a:lnTo>
                  <a:lnTo>
                    <a:pt x="510" y="82"/>
                  </a:lnTo>
                  <a:lnTo>
                    <a:pt x="474" y="64"/>
                  </a:lnTo>
                  <a:lnTo>
                    <a:pt x="442" y="49"/>
                  </a:lnTo>
                  <a:lnTo>
                    <a:pt x="412" y="35"/>
                  </a:lnTo>
                  <a:lnTo>
                    <a:pt x="384" y="24"/>
                  </a:lnTo>
                  <a:lnTo>
                    <a:pt x="359" y="15"/>
                  </a:lnTo>
                  <a:lnTo>
                    <a:pt x="333" y="8"/>
                  </a:lnTo>
                  <a:lnTo>
                    <a:pt x="309" y="2"/>
                  </a:lnTo>
                  <a:lnTo>
                    <a:pt x="286" y="0"/>
                  </a:lnTo>
                  <a:lnTo>
                    <a:pt x="262" y="0"/>
                  </a:lnTo>
                  <a:lnTo>
                    <a:pt x="239" y="2"/>
                  </a:lnTo>
                  <a:lnTo>
                    <a:pt x="213" y="8"/>
                  </a:lnTo>
                  <a:lnTo>
                    <a:pt x="187" y="16"/>
                  </a:lnTo>
                  <a:lnTo>
                    <a:pt x="158" y="26"/>
                  </a:lnTo>
                  <a:lnTo>
                    <a:pt x="128" y="40"/>
                  </a:lnTo>
                  <a:lnTo>
                    <a:pt x="95" y="57"/>
                  </a:lnTo>
                  <a:lnTo>
                    <a:pt x="59" y="78"/>
                  </a:lnTo>
                  <a:lnTo>
                    <a:pt x="9" y="160"/>
                  </a:lnTo>
                  <a:lnTo>
                    <a:pt x="1" y="196"/>
                  </a:lnTo>
                  <a:lnTo>
                    <a:pt x="0" y="231"/>
                  </a:lnTo>
                  <a:lnTo>
                    <a:pt x="6" y="268"/>
                  </a:lnTo>
                  <a:lnTo>
                    <a:pt x="15" y="305"/>
                  </a:lnTo>
                  <a:lnTo>
                    <a:pt x="28" y="341"/>
                  </a:lnTo>
                  <a:lnTo>
                    <a:pt x="44" y="375"/>
                  </a:lnTo>
                  <a:lnTo>
                    <a:pt x="60" y="408"/>
                  </a:lnTo>
                  <a:lnTo>
                    <a:pt x="77" y="437"/>
                  </a:lnTo>
                  <a:lnTo>
                    <a:pt x="92" y="462"/>
                  </a:lnTo>
                  <a:lnTo>
                    <a:pt x="106" y="483"/>
                  </a:lnTo>
                  <a:lnTo>
                    <a:pt x="115" y="499"/>
                  </a:lnTo>
                  <a:lnTo>
                    <a:pt x="120" y="509"/>
                  </a:lnTo>
                  <a:lnTo>
                    <a:pt x="120" y="513"/>
                  </a:lnTo>
                  <a:lnTo>
                    <a:pt x="112" y="509"/>
                  </a:lnTo>
                  <a:lnTo>
                    <a:pt x="96" y="498"/>
                  </a:lnTo>
                  <a:lnTo>
                    <a:pt x="71" y="478"/>
                  </a:lnTo>
                  <a:lnTo>
                    <a:pt x="94" y="494"/>
                  </a:lnTo>
                  <a:lnTo>
                    <a:pt x="115" y="510"/>
                  </a:lnTo>
                  <a:lnTo>
                    <a:pt x="137" y="526"/>
                  </a:lnTo>
                  <a:lnTo>
                    <a:pt x="160" y="543"/>
                  </a:lnTo>
                  <a:lnTo>
                    <a:pt x="182" y="559"/>
                  </a:lnTo>
                  <a:lnTo>
                    <a:pt x="205" y="575"/>
                  </a:lnTo>
                  <a:lnTo>
                    <a:pt x="228" y="590"/>
                  </a:lnTo>
                  <a:lnTo>
                    <a:pt x="253" y="605"/>
                  </a:lnTo>
                  <a:lnTo>
                    <a:pt x="278" y="620"/>
                  </a:lnTo>
                  <a:lnTo>
                    <a:pt x="304" y="634"/>
                  </a:lnTo>
                  <a:lnTo>
                    <a:pt x="333" y="646"/>
                  </a:lnTo>
                  <a:lnTo>
                    <a:pt x="363" y="658"/>
                  </a:lnTo>
                  <a:lnTo>
                    <a:pt x="396" y="668"/>
                  </a:lnTo>
                  <a:lnTo>
                    <a:pt x="430" y="677"/>
                  </a:lnTo>
                  <a:lnTo>
                    <a:pt x="467" y="685"/>
                  </a:lnTo>
                  <a:lnTo>
                    <a:pt x="507" y="69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4"/>
            <p:cNvSpPr>
              <a:spLocks/>
            </p:cNvSpPr>
            <p:nvPr/>
          </p:nvSpPr>
          <p:spPr bwMode="auto">
            <a:xfrm>
              <a:off x="4993" y="2089"/>
              <a:ext cx="287" cy="237"/>
            </a:xfrm>
            <a:custGeom>
              <a:avLst/>
              <a:gdLst>
                <a:gd name="T0" fmla="*/ 31 w 575"/>
                <a:gd name="T1" fmla="*/ 165 h 473"/>
                <a:gd name="T2" fmla="*/ 8 w 575"/>
                <a:gd name="T3" fmla="*/ 192 h 473"/>
                <a:gd name="T4" fmla="*/ 0 w 575"/>
                <a:gd name="T5" fmla="*/ 216 h 473"/>
                <a:gd name="T6" fmla="*/ 10 w 575"/>
                <a:gd name="T7" fmla="*/ 250 h 473"/>
                <a:gd name="T8" fmla="*/ 64 w 575"/>
                <a:gd name="T9" fmla="*/ 272 h 473"/>
                <a:gd name="T10" fmla="*/ 93 w 575"/>
                <a:gd name="T11" fmla="*/ 260 h 473"/>
                <a:gd name="T12" fmla="*/ 112 w 575"/>
                <a:gd name="T13" fmla="*/ 268 h 473"/>
                <a:gd name="T14" fmla="*/ 121 w 575"/>
                <a:gd name="T15" fmla="*/ 290 h 473"/>
                <a:gd name="T16" fmla="*/ 123 w 575"/>
                <a:gd name="T17" fmla="*/ 322 h 473"/>
                <a:gd name="T18" fmla="*/ 119 w 575"/>
                <a:gd name="T19" fmla="*/ 373 h 473"/>
                <a:gd name="T20" fmla="*/ 137 w 575"/>
                <a:gd name="T21" fmla="*/ 401 h 473"/>
                <a:gd name="T22" fmla="*/ 119 w 575"/>
                <a:gd name="T23" fmla="*/ 450 h 473"/>
                <a:gd name="T24" fmla="*/ 214 w 575"/>
                <a:gd name="T25" fmla="*/ 473 h 473"/>
                <a:gd name="T26" fmla="*/ 302 w 575"/>
                <a:gd name="T27" fmla="*/ 438 h 473"/>
                <a:gd name="T28" fmla="*/ 307 w 575"/>
                <a:gd name="T29" fmla="*/ 419 h 473"/>
                <a:gd name="T30" fmla="*/ 352 w 575"/>
                <a:gd name="T31" fmla="*/ 387 h 473"/>
                <a:gd name="T32" fmla="*/ 407 w 575"/>
                <a:gd name="T33" fmla="*/ 421 h 473"/>
                <a:gd name="T34" fmla="*/ 445 w 575"/>
                <a:gd name="T35" fmla="*/ 424 h 473"/>
                <a:gd name="T36" fmla="*/ 477 w 575"/>
                <a:gd name="T37" fmla="*/ 412 h 473"/>
                <a:gd name="T38" fmla="*/ 513 w 575"/>
                <a:gd name="T39" fmla="*/ 393 h 473"/>
                <a:gd name="T40" fmla="*/ 546 w 575"/>
                <a:gd name="T41" fmla="*/ 370 h 473"/>
                <a:gd name="T42" fmla="*/ 565 w 575"/>
                <a:gd name="T43" fmla="*/ 347 h 473"/>
                <a:gd name="T44" fmla="*/ 574 w 575"/>
                <a:gd name="T45" fmla="*/ 325 h 473"/>
                <a:gd name="T46" fmla="*/ 573 w 575"/>
                <a:gd name="T47" fmla="*/ 298 h 473"/>
                <a:gd name="T48" fmla="*/ 553 w 575"/>
                <a:gd name="T49" fmla="*/ 261 h 473"/>
                <a:gd name="T50" fmla="*/ 541 w 575"/>
                <a:gd name="T51" fmla="*/ 234 h 473"/>
                <a:gd name="T52" fmla="*/ 567 w 575"/>
                <a:gd name="T53" fmla="*/ 212 h 473"/>
                <a:gd name="T54" fmla="*/ 550 w 575"/>
                <a:gd name="T55" fmla="*/ 146 h 473"/>
                <a:gd name="T56" fmla="*/ 521 w 575"/>
                <a:gd name="T57" fmla="*/ 99 h 473"/>
                <a:gd name="T58" fmla="*/ 490 w 575"/>
                <a:gd name="T59" fmla="*/ 62 h 473"/>
                <a:gd name="T60" fmla="*/ 446 w 575"/>
                <a:gd name="T61" fmla="*/ 30 h 473"/>
                <a:gd name="T62" fmla="*/ 400 w 575"/>
                <a:gd name="T63" fmla="*/ 11 h 473"/>
                <a:gd name="T64" fmla="*/ 369 w 575"/>
                <a:gd name="T65" fmla="*/ 7 h 473"/>
                <a:gd name="T66" fmla="*/ 340 w 575"/>
                <a:gd name="T67" fmla="*/ 3 h 473"/>
                <a:gd name="T68" fmla="*/ 314 w 575"/>
                <a:gd name="T69" fmla="*/ 1 h 473"/>
                <a:gd name="T70" fmla="*/ 288 w 575"/>
                <a:gd name="T71" fmla="*/ 0 h 473"/>
                <a:gd name="T72" fmla="*/ 263 w 575"/>
                <a:gd name="T73" fmla="*/ 3 h 473"/>
                <a:gd name="T74" fmla="*/ 236 w 575"/>
                <a:gd name="T75" fmla="*/ 10 h 473"/>
                <a:gd name="T76" fmla="*/ 210 w 575"/>
                <a:gd name="T77" fmla="*/ 23 h 473"/>
                <a:gd name="T78" fmla="*/ 170 w 575"/>
                <a:gd name="T79" fmla="*/ 73 h 473"/>
                <a:gd name="T80" fmla="*/ 242 w 575"/>
                <a:gd name="T81" fmla="*/ 87 h 473"/>
                <a:gd name="T82" fmla="*/ 182 w 575"/>
                <a:gd name="T83" fmla="*/ 94 h 473"/>
                <a:gd name="T84" fmla="*/ 151 w 575"/>
                <a:gd name="T85" fmla="*/ 85 h 473"/>
                <a:gd name="T86" fmla="*/ 127 w 575"/>
                <a:gd name="T87" fmla="*/ 86 h 473"/>
                <a:gd name="T88" fmla="*/ 104 w 575"/>
                <a:gd name="T89" fmla="*/ 103 h 473"/>
                <a:gd name="T90" fmla="*/ 50 w 575"/>
                <a:gd name="T91" fmla="*/ 147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5" h="473">
                  <a:moveTo>
                    <a:pt x="50" y="147"/>
                  </a:moveTo>
                  <a:lnTo>
                    <a:pt x="31" y="165"/>
                  </a:lnTo>
                  <a:lnTo>
                    <a:pt x="17" y="179"/>
                  </a:lnTo>
                  <a:lnTo>
                    <a:pt x="8" y="192"/>
                  </a:lnTo>
                  <a:lnTo>
                    <a:pt x="2" y="204"/>
                  </a:lnTo>
                  <a:lnTo>
                    <a:pt x="0" y="216"/>
                  </a:lnTo>
                  <a:lnTo>
                    <a:pt x="4" y="231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4" y="272"/>
                  </a:lnTo>
                  <a:lnTo>
                    <a:pt x="81" y="264"/>
                  </a:lnTo>
                  <a:lnTo>
                    <a:pt x="93" y="260"/>
                  </a:lnTo>
                  <a:lnTo>
                    <a:pt x="104" y="262"/>
                  </a:lnTo>
                  <a:lnTo>
                    <a:pt x="112" y="268"/>
                  </a:lnTo>
                  <a:lnTo>
                    <a:pt x="118" y="277"/>
                  </a:lnTo>
                  <a:lnTo>
                    <a:pt x="121" y="290"/>
                  </a:lnTo>
                  <a:lnTo>
                    <a:pt x="123" y="305"/>
                  </a:lnTo>
                  <a:lnTo>
                    <a:pt x="123" y="322"/>
                  </a:lnTo>
                  <a:lnTo>
                    <a:pt x="82" y="341"/>
                  </a:lnTo>
                  <a:lnTo>
                    <a:pt x="119" y="373"/>
                  </a:lnTo>
                  <a:lnTo>
                    <a:pt x="160" y="373"/>
                  </a:lnTo>
                  <a:lnTo>
                    <a:pt x="137" y="401"/>
                  </a:lnTo>
                  <a:lnTo>
                    <a:pt x="91" y="410"/>
                  </a:lnTo>
                  <a:lnTo>
                    <a:pt x="119" y="450"/>
                  </a:lnTo>
                  <a:lnTo>
                    <a:pt x="165" y="464"/>
                  </a:lnTo>
                  <a:lnTo>
                    <a:pt x="214" y="473"/>
                  </a:lnTo>
                  <a:lnTo>
                    <a:pt x="265" y="464"/>
                  </a:lnTo>
                  <a:lnTo>
                    <a:pt x="302" y="438"/>
                  </a:lnTo>
                  <a:lnTo>
                    <a:pt x="334" y="433"/>
                  </a:lnTo>
                  <a:lnTo>
                    <a:pt x="307" y="419"/>
                  </a:lnTo>
                  <a:lnTo>
                    <a:pt x="307" y="387"/>
                  </a:lnTo>
                  <a:lnTo>
                    <a:pt x="352" y="387"/>
                  </a:lnTo>
                  <a:lnTo>
                    <a:pt x="384" y="415"/>
                  </a:lnTo>
                  <a:lnTo>
                    <a:pt x="407" y="421"/>
                  </a:lnTo>
                  <a:lnTo>
                    <a:pt x="428" y="425"/>
                  </a:lnTo>
                  <a:lnTo>
                    <a:pt x="445" y="424"/>
                  </a:lnTo>
                  <a:lnTo>
                    <a:pt x="461" y="419"/>
                  </a:lnTo>
                  <a:lnTo>
                    <a:pt x="477" y="412"/>
                  </a:lnTo>
                  <a:lnTo>
                    <a:pt x="495" y="403"/>
                  </a:lnTo>
                  <a:lnTo>
                    <a:pt x="513" y="393"/>
                  </a:lnTo>
                  <a:lnTo>
                    <a:pt x="535" y="382"/>
                  </a:lnTo>
                  <a:lnTo>
                    <a:pt x="546" y="370"/>
                  </a:lnTo>
                  <a:lnTo>
                    <a:pt x="557" y="357"/>
                  </a:lnTo>
                  <a:lnTo>
                    <a:pt x="565" y="347"/>
                  </a:lnTo>
                  <a:lnTo>
                    <a:pt x="571" y="336"/>
                  </a:lnTo>
                  <a:lnTo>
                    <a:pt x="574" y="325"/>
                  </a:lnTo>
                  <a:lnTo>
                    <a:pt x="575" y="312"/>
                  </a:lnTo>
                  <a:lnTo>
                    <a:pt x="573" y="298"/>
                  </a:lnTo>
                  <a:lnTo>
                    <a:pt x="567" y="281"/>
                  </a:lnTo>
                  <a:lnTo>
                    <a:pt x="553" y="261"/>
                  </a:lnTo>
                  <a:lnTo>
                    <a:pt x="545" y="245"/>
                  </a:lnTo>
                  <a:lnTo>
                    <a:pt x="541" y="234"/>
                  </a:lnTo>
                  <a:lnTo>
                    <a:pt x="540" y="230"/>
                  </a:lnTo>
                  <a:lnTo>
                    <a:pt x="567" y="212"/>
                  </a:lnTo>
                  <a:lnTo>
                    <a:pt x="567" y="175"/>
                  </a:lnTo>
                  <a:lnTo>
                    <a:pt x="550" y="146"/>
                  </a:lnTo>
                  <a:lnTo>
                    <a:pt x="535" y="121"/>
                  </a:lnTo>
                  <a:lnTo>
                    <a:pt x="521" y="99"/>
                  </a:lnTo>
                  <a:lnTo>
                    <a:pt x="507" y="79"/>
                  </a:lnTo>
                  <a:lnTo>
                    <a:pt x="490" y="62"/>
                  </a:lnTo>
                  <a:lnTo>
                    <a:pt x="470" y="45"/>
                  </a:lnTo>
                  <a:lnTo>
                    <a:pt x="446" y="30"/>
                  </a:lnTo>
                  <a:lnTo>
                    <a:pt x="416" y="14"/>
                  </a:lnTo>
                  <a:lnTo>
                    <a:pt x="400" y="11"/>
                  </a:lnTo>
                  <a:lnTo>
                    <a:pt x="384" y="9"/>
                  </a:lnTo>
                  <a:lnTo>
                    <a:pt x="369" y="7"/>
                  </a:lnTo>
                  <a:lnTo>
                    <a:pt x="355" y="5"/>
                  </a:lnTo>
                  <a:lnTo>
                    <a:pt x="340" y="3"/>
                  </a:lnTo>
                  <a:lnTo>
                    <a:pt x="327" y="2"/>
                  </a:lnTo>
                  <a:lnTo>
                    <a:pt x="314" y="1"/>
                  </a:lnTo>
                  <a:lnTo>
                    <a:pt x="301" y="0"/>
                  </a:lnTo>
                  <a:lnTo>
                    <a:pt x="288" y="0"/>
                  </a:lnTo>
                  <a:lnTo>
                    <a:pt x="276" y="1"/>
                  </a:lnTo>
                  <a:lnTo>
                    <a:pt x="263" y="3"/>
                  </a:lnTo>
                  <a:lnTo>
                    <a:pt x="250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70" y="73"/>
                  </a:lnTo>
                  <a:lnTo>
                    <a:pt x="205" y="69"/>
                  </a:lnTo>
                  <a:lnTo>
                    <a:pt x="242" y="87"/>
                  </a:lnTo>
                  <a:lnTo>
                    <a:pt x="201" y="101"/>
                  </a:lnTo>
                  <a:lnTo>
                    <a:pt x="182" y="94"/>
                  </a:lnTo>
                  <a:lnTo>
                    <a:pt x="166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7" y="86"/>
                  </a:lnTo>
                  <a:lnTo>
                    <a:pt x="115" y="93"/>
                  </a:lnTo>
                  <a:lnTo>
                    <a:pt x="104" y="103"/>
                  </a:lnTo>
                  <a:lnTo>
                    <a:pt x="91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5"/>
            <p:cNvSpPr>
              <a:spLocks/>
            </p:cNvSpPr>
            <p:nvPr/>
          </p:nvSpPr>
          <p:spPr bwMode="auto">
            <a:xfrm>
              <a:off x="5271" y="2226"/>
              <a:ext cx="279" cy="237"/>
            </a:xfrm>
            <a:custGeom>
              <a:avLst/>
              <a:gdLst>
                <a:gd name="T0" fmla="*/ 31 w 557"/>
                <a:gd name="T1" fmla="*/ 165 h 474"/>
                <a:gd name="T2" fmla="*/ 7 w 557"/>
                <a:gd name="T3" fmla="*/ 192 h 474"/>
                <a:gd name="T4" fmla="*/ 0 w 557"/>
                <a:gd name="T5" fmla="*/ 217 h 474"/>
                <a:gd name="T6" fmla="*/ 10 w 557"/>
                <a:gd name="T7" fmla="*/ 250 h 474"/>
                <a:gd name="T8" fmla="*/ 63 w 557"/>
                <a:gd name="T9" fmla="*/ 272 h 474"/>
                <a:gd name="T10" fmla="*/ 93 w 557"/>
                <a:gd name="T11" fmla="*/ 260 h 474"/>
                <a:gd name="T12" fmla="*/ 111 w 557"/>
                <a:gd name="T13" fmla="*/ 267 h 474"/>
                <a:gd name="T14" fmla="*/ 120 w 557"/>
                <a:gd name="T15" fmla="*/ 289 h 474"/>
                <a:gd name="T16" fmla="*/ 122 w 557"/>
                <a:gd name="T17" fmla="*/ 323 h 474"/>
                <a:gd name="T18" fmla="*/ 118 w 557"/>
                <a:gd name="T19" fmla="*/ 372 h 474"/>
                <a:gd name="T20" fmla="*/ 136 w 557"/>
                <a:gd name="T21" fmla="*/ 400 h 474"/>
                <a:gd name="T22" fmla="*/ 118 w 557"/>
                <a:gd name="T23" fmla="*/ 451 h 474"/>
                <a:gd name="T24" fmla="*/ 214 w 557"/>
                <a:gd name="T25" fmla="*/ 474 h 474"/>
                <a:gd name="T26" fmla="*/ 301 w 557"/>
                <a:gd name="T27" fmla="*/ 437 h 474"/>
                <a:gd name="T28" fmla="*/ 305 w 557"/>
                <a:gd name="T29" fmla="*/ 418 h 474"/>
                <a:gd name="T30" fmla="*/ 351 w 557"/>
                <a:gd name="T31" fmla="*/ 386 h 474"/>
                <a:gd name="T32" fmla="*/ 406 w 557"/>
                <a:gd name="T33" fmla="*/ 422 h 474"/>
                <a:gd name="T34" fmla="*/ 444 w 557"/>
                <a:gd name="T35" fmla="*/ 424 h 474"/>
                <a:gd name="T36" fmla="*/ 476 w 557"/>
                <a:gd name="T37" fmla="*/ 413 h 474"/>
                <a:gd name="T38" fmla="*/ 513 w 557"/>
                <a:gd name="T39" fmla="*/ 393 h 474"/>
                <a:gd name="T40" fmla="*/ 551 w 557"/>
                <a:gd name="T41" fmla="*/ 358 h 474"/>
                <a:gd name="T42" fmla="*/ 552 w 557"/>
                <a:gd name="T43" fmla="*/ 324 h 474"/>
                <a:gd name="T44" fmla="*/ 542 w 557"/>
                <a:gd name="T45" fmla="*/ 282 h 474"/>
                <a:gd name="T46" fmla="*/ 537 w 557"/>
                <a:gd name="T47" fmla="*/ 239 h 474"/>
                <a:gd name="T48" fmla="*/ 557 w 557"/>
                <a:gd name="T49" fmla="*/ 227 h 474"/>
                <a:gd name="T50" fmla="*/ 538 w 557"/>
                <a:gd name="T51" fmla="*/ 113 h 474"/>
                <a:gd name="T52" fmla="*/ 512 w 557"/>
                <a:gd name="T53" fmla="*/ 75 h 474"/>
                <a:gd name="T54" fmla="*/ 485 w 557"/>
                <a:gd name="T55" fmla="*/ 51 h 474"/>
                <a:gd name="T56" fmla="*/ 445 w 557"/>
                <a:gd name="T57" fmla="*/ 28 h 474"/>
                <a:gd name="T58" fmla="*/ 399 w 557"/>
                <a:gd name="T59" fmla="*/ 12 h 474"/>
                <a:gd name="T60" fmla="*/ 368 w 557"/>
                <a:gd name="T61" fmla="*/ 7 h 474"/>
                <a:gd name="T62" fmla="*/ 339 w 557"/>
                <a:gd name="T63" fmla="*/ 3 h 474"/>
                <a:gd name="T64" fmla="*/ 312 w 557"/>
                <a:gd name="T65" fmla="*/ 1 h 474"/>
                <a:gd name="T66" fmla="*/ 287 w 557"/>
                <a:gd name="T67" fmla="*/ 0 h 474"/>
                <a:gd name="T68" fmla="*/ 262 w 557"/>
                <a:gd name="T69" fmla="*/ 3 h 474"/>
                <a:gd name="T70" fmla="*/ 236 w 557"/>
                <a:gd name="T71" fmla="*/ 10 h 474"/>
                <a:gd name="T72" fmla="*/ 210 w 557"/>
                <a:gd name="T73" fmla="*/ 23 h 474"/>
                <a:gd name="T74" fmla="*/ 168 w 557"/>
                <a:gd name="T75" fmla="*/ 74 h 474"/>
                <a:gd name="T76" fmla="*/ 241 w 557"/>
                <a:gd name="T77" fmla="*/ 88 h 474"/>
                <a:gd name="T78" fmla="*/ 182 w 557"/>
                <a:gd name="T79" fmla="*/ 94 h 474"/>
                <a:gd name="T80" fmla="*/ 151 w 557"/>
                <a:gd name="T81" fmla="*/ 85 h 474"/>
                <a:gd name="T82" fmla="*/ 126 w 557"/>
                <a:gd name="T83" fmla="*/ 86 h 474"/>
                <a:gd name="T84" fmla="*/ 103 w 557"/>
                <a:gd name="T85" fmla="*/ 104 h 474"/>
                <a:gd name="T86" fmla="*/ 50 w 557"/>
                <a:gd name="T87" fmla="*/ 147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7" h="474">
                  <a:moveTo>
                    <a:pt x="50" y="147"/>
                  </a:moveTo>
                  <a:lnTo>
                    <a:pt x="31" y="165"/>
                  </a:lnTo>
                  <a:lnTo>
                    <a:pt x="17" y="180"/>
                  </a:lnTo>
                  <a:lnTo>
                    <a:pt x="7" y="192"/>
                  </a:lnTo>
                  <a:lnTo>
                    <a:pt x="1" y="204"/>
                  </a:lnTo>
                  <a:lnTo>
                    <a:pt x="0" y="217"/>
                  </a:lnTo>
                  <a:lnTo>
                    <a:pt x="3" y="232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3" y="272"/>
                  </a:lnTo>
                  <a:lnTo>
                    <a:pt x="79" y="264"/>
                  </a:lnTo>
                  <a:lnTo>
                    <a:pt x="93" y="260"/>
                  </a:lnTo>
                  <a:lnTo>
                    <a:pt x="104" y="263"/>
                  </a:lnTo>
                  <a:lnTo>
                    <a:pt x="111" y="267"/>
                  </a:lnTo>
                  <a:lnTo>
                    <a:pt x="116" y="278"/>
                  </a:lnTo>
                  <a:lnTo>
                    <a:pt x="120" y="289"/>
                  </a:lnTo>
                  <a:lnTo>
                    <a:pt x="122" y="305"/>
                  </a:lnTo>
                  <a:lnTo>
                    <a:pt x="122" y="323"/>
                  </a:lnTo>
                  <a:lnTo>
                    <a:pt x="81" y="341"/>
                  </a:lnTo>
                  <a:lnTo>
                    <a:pt x="118" y="372"/>
                  </a:lnTo>
                  <a:lnTo>
                    <a:pt x="159" y="372"/>
                  </a:lnTo>
                  <a:lnTo>
                    <a:pt x="136" y="400"/>
                  </a:lnTo>
                  <a:lnTo>
                    <a:pt x="90" y="409"/>
                  </a:lnTo>
                  <a:lnTo>
                    <a:pt x="118" y="451"/>
                  </a:lnTo>
                  <a:lnTo>
                    <a:pt x="164" y="464"/>
                  </a:lnTo>
                  <a:lnTo>
                    <a:pt x="214" y="474"/>
                  </a:lnTo>
                  <a:lnTo>
                    <a:pt x="264" y="464"/>
                  </a:lnTo>
                  <a:lnTo>
                    <a:pt x="301" y="437"/>
                  </a:lnTo>
                  <a:lnTo>
                    <a:pt x="333" y="432"/>
                  </a:lnTo>
                  <a:lnTo>
                    <a:pt x="305" y="418"/>
                  </a:lnTo>
                  <a:lnTo>
                    <a:pt x="305" y="386"/>
                  </a:lnTo>
                  <a:lnTo>
                    <a:pt x="351" y="386"/>
                  </a:lnTo>
                  <a:lnTo>
                    <a:pt x="383" y="414"/>
                  </a:lnTo>
                  <a:lnTo>
                    <a:pt x="406" y="422"/>
                  </a:lnTo>
                  <a:lnTo>
                    <a:pt x="426" y="424"/>
                  </a:lnTo>
                  <a:lnTo>
                    <a:pt x="444" y="424"/>
                  </a:lnTo>
                  <a:lnTo>
                    <a:pt x="460" y="419"/>
                  </a:lnTo>
                  <a:lnTo>
                    <a:pt x="476" y="413"/>
                  </a:lnTo>
                  <a:lnTo>
                    <a:pt x="493" y="403"/>
                  </a:lnTo>
                  <a:lnTo>
                    <a:pt x="513" y="393"/>
                  </a:lnTo>
                  <a:lnTo>
                    <a:pt x="536" y="381"/>
                  </a:lnTo>
                  <a:lnTo>
                    <a:pt x="551" y="358"/>
                  </a:lnTo>
                  <a:lnTo>
                    <a:pt x="554" y="340"/>
                  </a:lnTo>
                  <a:lnTo>
                    <a:pt x="552" y="324"/>
                  </a:lnTo>
                  <a:lnTo>
                    <a:pt x="554" y="305"/>
                  </a:lnTo>
                  <a:lnTo>
                    <a:pt x="542" y="282"/>
                  </a:lnTo>
                  <a:lnTo>
                    <a:pt x="538" y="257"/>
                  </a:lnTo>
                  <a:lnTo>
                    <a:pt x="537" y="239"/>
                  </a:lnTo>
                  <a:lnTo>
                    <a:pt x="538" y="230"/>
                  </a:lnTo>
                  <a:lnTo>
                    <a:pt x="557" y="227"/>
                  </a:lnTo>
                  <a:lnTo>
                    <a:pt x="554" y="141"/>
                  </a:lnTo>
                  <a:lnTo>
                    <a:pt x="538" y="113"/>
                  </a:lnTo>
                  <a:lnTo>
                    <a:pt x="524" y="92"/>
                  </a:lnTo>
                  <a:lnTo>
                    <a:pt x="512" y="75"/>
                  </a:lnTo>
                  <a:lnTo>
                    <a:pt x="500" y="62"/>
                  </a:lnTo>
                  <a:lnTo>
                    <a:pt x="485" y="51"/>
                  </a:lnTo>
                  <a:lnTo>
                    <a:pt x="468" y="40"/>
                  </a:lnTo>
                  <a:lnTo>
                    <a:pt x="445" y="28"/>
                  </a:lnTo>
                  <a:lnTo>
                    <a:pt x="415" y="14"/>
                  </a:lnTo>
                  <a:lnTo>
                    <a:pt x="399" y="12"/>
                  </a:lnTo>
                  <a:lnTo>
                    <a:pt x="383" y="9"/>
                  </a:lnTo>
                  <a:lnTo>
                    <a:pt x="368" y="7"/>
                  </a:lnTo>
                  <a:lnTo>
                    <a:pt x="354" y="6"/>
                  </a:lnTo>
                  <a:lnTo>
                    <a:pt x="339" y="3"/>
                  </a:lnTo>
                  <a:lnTo>
                    <a:pt x="326" y="2"/>
                  </a:lnTo>
                  <a:lnTo>
                    <a:pt x="312" y="1"/>
                  </a:lnTo>
                  <a:lnTo>
                    <a:pt x="300" y="0"/>
                  </a:lnTo>
                  <a:lnTo>
                    <a:pt x="287" y="0"/>
                  </a:lnTo>
                  <a:lnTo>
                    <a:pt x="274" y="1"/>
                  </a:lnTo>
                  <a:lnTo>
                    <a:pt x="262" y="3"/>
                  </a:lnTo>
                  <a:lnTo>
                    <a:pt x="249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68" y="74"/>
                  </a:lnTo>
                  <a:lnTo>
                    <a:pt x="205" y="69"/>
                  </a:lnTo>
                  <a:lnTo>
                    <a:pt x="241" y="88"/>
                  </a:lnTo>
                  <a:lnTo>
                    <a:pt x="200" y="101"/>
                  </a:lnTo>
                  <a:lnTo>
                    <a:pt x="182" y="94"/>
                  </a:lnTo>
                  <a:lnTo>
                    <a:pt x="165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6" y="86"/>
                  </a:lnTo>
                  <a:lnTo>
                    <a:pt x="114" y="93"/>
                  </a:lnTo>
                  <a:lnTo>
                    <a:pt x="103" y="104"/>
                  </a:lnTo>
                  <a:lnTo>
                    <a:pt x="90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6"/>
            <p:cNvSpPr>
              <a:spLocks/>
            </p:cNvSpPr>
            <p:nvPr/>
          </p:nvSpPr>
          <p:spPr bwMode="auto">
            <a:xfrm>
              <a:off x="4411" y="1994"/>
              <a:ext cx="277" cy="237"/>
            </a:xfrm>
            <a:custGeom>
              <a:avLst/>
              <a:gdLst>
                <a:gd name="T0" fmla="*/ 16 w 554"/>
                <a:gd name="T1" fmla="*/ 163 h 473"/>
                <a:gd name="T2" fmla="*/ 2 w 554"/>
                <a:gd name="T3" fmla="*/ 191 h 473"/>
                <a:gd name="T4" fmla="*/ 0 w 554"/>
                <a:gd name="T5" fmla="*/ 216 h 473"/>
                <a:gd name="T6" fmla="*/ 1 w 554"/>
                <a:gd name="T7" fmla="*/ 248 h 473"/>
                <a:gd name="T8" fmla="*/ 43 w 554"/>
                <a:gd name="T9" fmla="*/ 270 h 473"/>
                <a:gd name="T10" fmla="*/ 73 w 554"/>
                <a:gd name="T11" fmla="*/ 260 h 473"/>
                <a:gd name="T12" fmla="*/ 91 w 554"/>
                <a:gd name="T13" fmla="*/ 267 h 473"/>
                <a:gd name="T14" fmla="*/ 100 w 554"/>
                <a:gd name="T15" fmla="*/ 289 h 473"/>
                <a:gd name="T16" fmla="*/ 103 w 554"/>
                <a:gd name="T17" fmla="*/ 321 h 473"/>
                <a:gd name="T18" fmla="*/ 98 w 554"/>
                <a:gd name="T19" fmla="*/ 372 h 473"/>
                <a:gd name="T20" fmla="*/ 115 w 554"/>
                <a:gd name="T21" fmla="*/ 399 h 473"/>
                <a:gd name="T22" fmla="*/ 98 w 554"/>
                <a:gd name="T23" fmla="*/ 450 h 473"/>
                <a:gd name="T24" fmla="*/ 194 w 554"/>
                <a:gd name="T25" fmla="*/ 473 h 473"/>
                <a:gd name="T26" fmla="*/ 280 w 554"/>
                <a:gd name="T27" fmla="*/ 436 h 473"/>
                <a:gd name="T28" fmla="*/ 285 w 554"/>
                <a:gd name="T29" fmla="*/ 418 h 473"/>
                <a:gd name="T30" fmla="*/ 331 w 554"/>
                <a:gd name="T31" fmla="*/ 386 h 473"/>
                <a:gd name="T32" fmla="*/ 386 w 554"/>
                <a:gd name="T33" fmla="*/ 421 h 473"/>
                <a:gd name="T34" fmla="*/ 423 w 554"/>
                <a:gd name="T35" fmla="*/ 424 h 473"/>
                <a:gd name="T36" fmla="*/ 456 w 554"/>
                <a:gd name="T37" fmla="*/ 412 h 473"/>
                <a:gd name="T38" fmla="*/ 492 w 554"/>
                <a:gd name="T39" fmla="*/ 393 h 473"/>
                <a:gd name="T40" fmla="*/ 526 w 554"/>
                <a:gd name="T41" fmla="*/ 368 h 473"/>
                <a:gd name="T42" fmla="*/ 544 w 554"/>
                <a:gd name="T43" fmla="*/ 345 h 473"/>
                <a:gd name="T44" fmla="*/ 553 w 554"/>
                <a:gd name="T45" fmla="*/ 323 h 473"/>
                <a:gd name="T46" fmla="*/ 552 w 554"/>
                <a:gd name="T47" fmla="*/ 297 h 473"/>
                <a:gd name="T48" fmla="*/ 533 w 554"/>
                <a:gd name="T49" fmla="*/ 260 h 473"/>
                <a:gd name="T50" fmla="*/ 520 w 554"/>
                <a:gd name="T51" fmla="*/ 232 h 473"/>
                <a:gd name="T52" fmla="*/ 546 w 554"/>
                <a:gd name="T53" fmla="*/ 210 h 473"/>
                <a:gd name="T54" fmla="*/ 529 w 554"/>
                <a:gd name="T55" fmla="*/ 145 h 473"/>
                <a:gd name="T56" fmla="*/ 500 w 554"/>
                <a:gd name="T57" fmla="*/ 98 h 473"/>
                <a:gd name="T58" fmla="*/ 469 w 554"/>
                <a:gd name="T59" fmla="*/ 61 h 473"/>
                <a:gd name="T60" fmla="*/ 425 w 554"/>
                <a:gd name="T61" fmla="*/ 28 h 473"/>
                <a:gd name="T62" fmla="*/ 379 w 554"/>
                <a:gd name="T63" fmla="*/ 11 h 473"/>
                <a:gd name="T64" fmla="*/ 348 w 554"/>
                <a:gd name="T65" fmla="*/ 7 h 473"/>
                <a:gd name="T66" fmla="*/ 319 w 554"/>
                <a:gd name="T67" fmla="*/ 3 h 473"/>
                <a:gd name="T68" fmla="*/ 293 w 554"/>
                <a:gd name="T69" fmla="*/ 0 h 473"/>
                <a:gd name="T70" fmla="*/ 267 w 554"/>
                <a:gd name="T71" fmla="*/ 0 h 473"/>
                <a:gd name="T72" fmla="*/ 242 w 554"/>
                <a:gd name="T73" fmla="*/ 3 h 473"/>
                <a:gd name="T74" fmla="*/ 216 w 554"/>
                <a:gd name="T75" fmla="*/ 10 h 473"/>
                <a:gd name="T76" fmla="*/ 189 w 554"/>
                <a:gd name="T77" fmla="*/ 23 h 473"/>
                <a:gd name="T78" fmla="*/ 148 w 554"/>
                <a:gd name="T79" fmla="*/ 72 h 473"/>
                <a:gd name="T80" fmla="*/ 221 w 554"/>
                <a:gd name="T81" fmla="*/ 86 h 473"/>
                <a:gd name="T82" fmla="*/ 161 w 554"/>
                <a:gd name="T83" fmla="*/ 94 h 473"/>
                <a:gd name="T84" fmla="*/ 130 w 554"/>
                <a:gd name="T85" fmla="*/ 85 h 473"/>
                <a:gd name="T86" fmla="*/ 105 w 554"/>
                <a:gd name="T87" fmla="*/ 86 h 473"/>
                <a:gd name="T88" fmla="*/ 82 w 554"/>
                <a:gd name="T89" fmla="*/ 102 h 473"/>
                <a:gd name="T90" fmla="*/ 29 w 554"/>
                <a:gd name="T91" fmla="*/ 145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54" h="473">
                  <a:moveTo>
                    <a:pt x="29" y="145"/>
                  </a:moveTo>
                  <a:lnTo>
                    <a:pt x="16" y="163"/>
                  </a:lnTo>
                  <a:lnTo>
                    <a:pt x="8" y="178"/>
                  </a:lnTo>
                  <a:lnTo>
                    <a:pt x="2" y="191"/>
                  </a:lnTo>
                  <a:lnTo>
                    <a:pt x="0" y="204"/>
                  </a:lnTo>
                  <a:lnTo>
                    <a:pt x="0" y="216"/>
                  </a:lnTo>
                  <a:lnTo>
                    <a:pt x="0" y="230"/>
                  </a:lnTo>
                  <a:lnTo>
                    <a:pt x="1" y="248"/>
                  </a:lnTo>
                  <a:lnTo>
                    <a:pt x="1" y="270"/>
                  </a:lnTo>
                  <a:lnTo>
                    <a:pt x="43" y="270"/>
                  </a:lnTo>
                  <a:lnTo>
                    <a:pt x="60" y="262"/>
                  </a:lnTo>
                  <a:lnTo>
                    <a:pt x="73" y="260"/>
                  </a:lnTo>
                  <a:lnTo>
                    <a:pt x="83" y="261"/>
                  </a:lnTo>
                  <a:lnTo>
                    <a:pt x="91" y="267"/>
                  </a:lnTo>
                  <a:lnTo>
                    <a:pt x="97" y="276"/>
                  </a:lnTo>
                  <a:lnTo>
                    <a:pt x="100" y="289"/>
                  </a:lnTo>
                  <a:lnTo>
                    <a:pt x="103" y="304"/>
                  </a:lnTo>
                  <a:lnTo>
                    <a:pt x="103" y="321"/>
                  </a:lnTo>
                  <a:lnTo>
                    <a:pt x="61" y="340"/>
                  </a:lnTo>
                  <a:lnTo>
                    <a:pt x="98" y="372"/>
                  </a:lnTo>
                  <a:lnTo>
                    <a:pt x="138" y="372"/>
                  </a:lnTo>
                  <a:lnTo>
                    <a:pt x="115" y="399"/>
                  </a:lnTo>
                  <a:lnTo>
                    <a:pt x="70" y="409"/>
                  </a:lnTo>
                  <a:lnTo>
                    <a:pt x="98" y="450"/>
                  </a:lnTo>
                  <a:lnTo>
                    <a:pt x="143" y="464"/>
                  </a:lnTo>
                  <a:lnTo>
                    <a:pt x="194" y="473"/>
                  </a:lnTo>
                  <a:lnTo>
                    <a:pt x="244" y="464"/>
                  </a:lnTo>
                  <a:lnTo>
                    <a:pt x="280" y="436"/>
                  </a:lnTo>
                  <a:lnTo>
                    <a:pt x="312" y="432"/>
                  </a:lnTo>
                  <a:lnTo>
                    <a:pt x="285" y="418"/>
                  </a:lnTo>
                  <a:lnTo>
                    <a:pt x="285" y="386"/>
                  </a:lnTo>
                  <a:lnTo>
                    <a:pt x="331" y="386"/>
                  </a:lnTo>
                  <a:lnTo>
                    <a:pt x="363" y="413"/>
                  </a:lnTo>
                  <a:lnTo>
                    <a:pt x="386" y="421"/>
                  </a:lnTo>
                  <a:lnTo>
                    <a:pt x="406" y="424"/>
                  </a:lnTo>
                  <a:lnTo>
                    <a:pt x="423" y="424"/>
                  </a:lnTo>
                  <a:lnTo>
                    <a:pt x="440" y="419"/>
                  </a:lnTo>
                  <a:lnTo>
                    <a:pt x="456" y="412"/>
                  </a:lnTo>
                  <a:lnTo>
                    <a:pt x="473" y="403"/>
                  </a:lnTo>
                  <a:lnTo>
                    <a:pt x="492" y="393"/>
                  </a:lnTo>
                  <a:lnTo>
                    <a:pt x="514" y="381"/>
                  </a:lnTo>
                  <a:lnTo>
                    <a:pt x="526" y="368"/>
                  </a:lnTo>
                  <a:lnTo>
                    <a:pt x="536" y="357"/>
                  </a:lnTo>
                  <a:lnTo>
                    <a:pt x="544" y="345"/>
                  </a:lnTo>
                  <a:lnTo>
                    <a:pt x="550" y="335"/>
                  </a:lnTo>
                  <a:lnTo>
                    <a:pt x="553" y="323"/>
                  </a:lnTo>
                  <a:lnTo>
                    <a:pt x="554" y="311"/>
                  </a:lnTo>
                  <a:lnTo>
                    <a:pt x="552" y="297"/>
                  </a:lnTo>
                  <a:lnTo>
                    <a:pt x="546" y="280"/>
                  </a:lnTo>
                  <a:lnTo>
                    <a:pt x="533" y="260"/>
                  </a:lnTo>
                  <a:lnTo>
                    <a:pt x="524" y="244"/>
                  </a:lnTo>
                  <a:lnTo>
                    <a:pt x="520" y="232"/>
                  </a:lnTo>
                  <a:lnTo>
                    <a:pt x="519" y="229"/>
                  </a:lnTo>
                  <a:lnTo>
                    <a:pt x="546" y="210"/>
                  </a:lnTo>
                  <a:lnTo>
                    <a:pt x="546" y="174"/>
                  </a:lnTo>
                  <a:lnTo>
                    <a:pt x="529" y="145"/>
                  </a:lnTo>
                  <a:lnTo>
                    <a:pt x="514" y="119"/>
                  </a:lnTo>
                  <a:lnTo>
                    <a:pt x="500" y="98"/>
                  </a:lnTo>
                  <a:lnTo>
                    <a:pt x="486" y="78"/>
                  </a:lnTo>
                  <a:lnTo>
                    <a:pt x="469" y="61"/>
                  </a:lnTo>
                  <a:lnTo>
                    <a:pt x="450" y="45"/>
                  </a:lnTo>
                  <a:lnTo>
                    <a:pt x="425" y="28"/>
                  </a:lnTo>
                  <a:lnTo>
                    <a:pt x="395" y="13"/>
                  </a:lnTo>
                  <a:lnTo>
                    <a:pt x="379" y="11"/>
                  </a:lnTo>
                  <a:lnTo>
                    <a:pt x="363" y="9"/>
                  </a:lnTo>
                  <a:lnTo>
                    <a:pt x="348" y="7"/>
                  </a:lnTo>
                  <a:lnTo>
                    <a:pt x="333" y="4"/>
                  </a:lnTo>
                  <a:lnTo>
                    <a:pt x="319" y="3"/>
                  </a:lnTo>
                  <a:lnTo>
                    <a:pt x="305" y="1"/>
                  </a:lnTo>
                  <a:lnTo>
                    <a:pt x="293" y="0"/>
                  </a:lnTo>
                  <a:lnTo>
                    <a:pt x="280" y="0"/>
                  </a:lnTo>
                  <a:lnTo>
                    <a:pt x="267" y="0"/>
                  </a:lnTo>
                  <a:lnTo>
                    <a:pt x="255" y="1"/>
                  </a:lnTo>
                  <a:lnTo>
                    <a:pt x="242" y="3"/>
                  </a:lnTo>
                  <a:lnTo>
                    <a:pt x="229" y="5"/>
                  </a:lnTo>
                  <a:lnTo>
                    <a:pt x="216" y="10"/>
                  </a:lnTo>
                  <a:lnTo>
                    <a:pt x="203" y="16"/>
                  </a:lnTo>
                  <a:lnTo>
                    <a:pt x="189" y="23"/>
                  </a:lnTo>
                  <a:lnTo>
                    <a:pt x="175" y="32"/>
                  </a:lnTo>
                  <a:lnTo>
                    <a:pt x="148" y="72"/>
                  </a:lnTo>
                  <a:lnTo>
                    <a:pt x="184" y="68"/>
                  </a:lnTo>
                  <a:lnTo>
                    <a:pt x="221" y="86"/>
                  </a:lnTo>
                  <a:lnTo>
                    <a:pt x="180" y="100"/>
                  </a:lnTo>
                  <a:lnTo>
                    <a:pt x="161" y="94"/>
                  </a:lnTo>
                  <a:lnTo>
                    <a:pt x="144" y="88"/>
                  </a:lnTo>
                  <a:lnTo>
                    <a:pt x="130" y="85"/>
                  </a:lnTo>
                  <a:lnTo>
                    <a:pt x="118" y="84"/>
                  </a:lnTo>
                  <a:lnTo>
                    <a:pt x="105" y="86"/>
                  </a:lnTo>
                  <a:lnTo>
                    <a:pt x="93" y="92"/>
                  </a:lnTo>
                  <a:lnTo>
                    <a:pt x="82" y="102"/>
                  </a:lnTo>
                  <a:lnTo>
                    <a:pt x="70" y="118"/>
                  </a:lnTo>
                  <a:lnTo>
                    <a:pt x="29" y="14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7"/>
            <p:cNvSpPr>
              <a:spLocks/>
            </p:cNvSpPr>
            <p:nvPr/>
          </p:nvSpPr>
          <p:spPr bwMode="auto">
            <a:xfrm>
              <a:off x="4674" y="2145"/>
              <a:ext cx="271" cy="250"/>
            </a:xfrm>
            <a:custGeom>
              <a:avLst/>
              <a:gdLst>
                <a:gd name="T0" fmla="*/ 6 w 542"/>
                <a:gd name="T1" fmla="*/ 302 h 500"/>
                <a:gd name="T2" fmla="*/ 0 w 542"/>
                <a:gd name="T3" fmla="*/ 337 h 500"/>
                <a:gd name="T4" fmla="*/ 6 w 542"/>
                <a:gd name="T5" fmla="*/ 362 h 500"/>
                <a:gd name="T6" fmla="*/ 31 w 542"/>
                <a:gd name="T7" fmla="*/ 385 h 500"/>
                <a:gd name="T8" fmla="*/ 89 w 542"/>
                <a:gd name="T9" fmla="*/ 375 h 500"/>
                <a:gd name="T10" fmla="*/ 108 w 542"/>
                <a:gd name="T11" fmla="*/ 350 h 500"/>
                <a:gd name="T12" fmla="*/ 128 w 542"/>
                <a:gd name="T13" fmla="*/ 348 h 500"/>
                <a:gd name="T14" fmla="*/ 146 w 542"/>
                <a:gd name="T15" fmla="*/ 362 h 500"/>
                <a:gd name="T16" fmla="*/ 165 w 542"/>
                <a:gd name="T17" fmla="*/ 387 h 500"/>
                <a:gd name="T18" fmla="*/ 188 w 542"/>
                <a:gd name="T19" fmla="*/ 433 h 500"/>
                <a:gd name="T20" fmla="*/ 218 w 542"/>
                <a:gd name="T21" fmla="*/ 447 h 500"/>
                <a:gd name="T22" fmla="*/ 228 w 542"/>
                <a:gd name="T23" fmla="*/ 500 h 500"/>
                <a:gd name="T24" fmla="*/ 323 w 542"/>
                <a:gd name="T25" fmla="*/ 469 h 500"/>
                <a:gd name="T26" fmla="*/ 342 w 542"/>
                <a:gd name="T27" fmla="*/ 450 h 500"/>
                <a:gd name="T28" fmla="*/ 365 w 542"/>
                <a:gd name="T29" fmla="*/ 426 h 500"/>
                <a:gd name="T30" fmla="*/ 393 w 542"/>
                <a:gd name="T31" fmla="*/ 398 h 500"/>
                <a:gd name="T32" fmla="*/ 422 w 542"/>
                <a:gd name="T33" fmla="*/ 366 h 500"/>
                <a:gd name="T34" fmla="*/ 451 w 542"/>
                <a:gd name="T35" fmla="*/ 334 h 500"/>
                <a:gd name="T36" fmla="*/ 477 w 542"/>
                <a:gd name="T37" fmla="*/ 303 h 500"/>
                <a:gd name="T38" fmla="*/ 500 w 542"/>
                <a:gd name="T39" fmla="*/ 273 h 500"/>
                <a:gd name="T40" fmla="*/ 517 w 542"/>
                <a:gd name="T41" fmla="*/ 249 h 500"/>
                <a:gd name="T42" fmla="*/ 528 w 542"/>
                <a:gd name="T43" fmla="*/ 212 h 500"/>
                <a:gd name="T44" fmla="*/ 539 w 542"/>
                <a:gd name="T45" fmla="*/ 178 h 500"/>
                <a:gd name="T46" fmla="*/ 540 w 542"/>
                <a:gd name="T47" fmla="*/ 147 h 500"/>
                <a:gd name="T48" fmla="*/ 522 w 542"/>
                <a:gd name="T49" fmla="*/ 121 h 500"/>
                <a:gd name="T50" fmla="*/ 500 w 542"/>
                <a:gd name="T51" fmla="*/ 111 h 500"/>
                <a:gd name="T52" fmla="*/ 485 w 542"/>
                <a:gd name="T53" fmla="*/ 102 h 500"/>
                <a:gd name="T54" fmla="*/ 476 w 542"/>
                <a:gd name="T55" fmla="*/ 94 h 500"/>
                <a:gd name="T56" fmla="*/ 472 w 542"/>
                <a:gd name="T57" fmla="*/ 92 h 500"/>
                <a:gd name="T58" fmla="*/ 467 w 542"/>
                <a:gd name="T59" fmla="*/ 30 h 500"/>
                <a:gd name="T60" fmla="*/ 438 w 542"/>
                <a:gd name="T61" fmla="*/ 16 h 500"/>
                <a:gd name="T62" fmla="*/ 413 w 542"/>
                <a:gd name="T63" fmla="*/ 7 h 500"/>
                <a:gd name="T64" fmla="*/ 391 w 542"/>
                <a:gd name="T65" fmla="*/ 1 h 500"/>
                <a:gd name="T66" fmla="*/ 371 w 542"/>
                <a:gd name="T67" fmla="*/ 0 h 500"/>
                <a:gd name="T68" fmla="*/ 349 w 542"/>
                <a:gd name="T69" fmla="*/ 1 h 500"/>
                <a:gd name="T70" fmla="*/ 325 w 542"/>
                <a:gd name="T71" fmla="*/ 3 h 500"/>
                <a:gd name="T72" fmla="*/ 297 w 542"/>
                <a:gd name="T73" fmla="*/ 8 h 500"/>
                <a:gd name="T74" fmla="*/ 264 w 542"/>
                <a:gd name="T75" fmla="*/ 11 h 500"/>
                <a:gd name="T76" fmla="*/ 230 w 542"/>
                <a:gd name="T77" fmla="*/ 20 h 500"/>
                <a:gd name="T78" fmla="*/ 194 w 542"/>
                <a:gd name="T79" fmla="*/ 39 h 500"/>
                <a:gd name="T80" fmla="*/ 157 w 542"/>
                <a:gd name="T81" fmla="*/ 66 h 500"/>
                <a:gd name="T82" fmla="*/ 121 w 542"/>
                <a:gd name="T83" fmla="*/ 101 h 500"/>
                <a:gd name="T84" fmla="*/ 86 w 542"/>
                <a:gd name="T85" fmla="*/ 140 h 500"/>
                <a:gd name="T86" fmla="*/ 56 w 542"/>
                <a:gd name="T87" fmla="*/ 184 h 500"/>
                <a:gd name="T88" fmla="*/ 30 w 542"/>
                <a:gd name="T89" fmla="*/ 230 h 500"/>
                <a:gd name="T90" fmla="*/ 11 w 542"/>
                <a:gd name="T91" fmla="*/ 276 h 5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42" h="500">
                  <a:moveTo>
                    <a:pt x="11" y="276"/>
                  </a:moveTo>
                  <a:lnTo>
                    <a:pt x="6" y="302"/>
                  </a:lnTo>
                  <a:lnTo>
                    <a:pt x="1" y="321"/>
                  </a:lnTo>
                  <a:lnTo>
                    <a:pt x="0" y="337"/>
                  </a:lnTo>
                  <a:lnTo>
                    <a:pt x="1" y="350"/>
                  </a:lnTo>
                  <a:lnTo>
                    <a:pt x="6" y="362"/>
                  </a:lnTo>
                  <a:lnTo>
                    <a:pt x="16" y="373"/>
                  </a:lnTo>
                  <a:lnTo>
                    <a:pt x="31" y="385"/>
                  </a:lnTo>
                  <a:lnTo>
                    <a:pt x="53" y="397"/>
                  </a:lnTo>
                  <a:lnTo>
                    <a:pt x="89" y="375"/>
                  </a:lnTo>
                  <a:lnTo>
                    <a:pt x="99" y="360"/>
                  </a:lnTo>
                  <a:lnTo>
                    <a:pt x="108" y="350"/>
                  </a:lnTo>
                  <a:lnTo>
                    <a:pt x="117" y="347"/>
                  </a:lnTo>
                  <a:lnTo>
                    <a:pt x="128" y="348"/>
                  </a:lnTo>
                  <a:lnTo>
                    <a:pt x="137" y="352"/>
                  </a:lnTo>
                  <a:lnTo>
                    <a:pt x="146" y="362"/>
                  </a:lnTo>
                  <a:lnTo>
                    <a:pt x="156" y="373"/>
                  </a:lnTo>
                  <a:lnTo>
                    <a:pt x="165" y="387"/>
                  </a:lnTo>
                  <a:lnTo>
                    <a:pt x="139" y="425"/>
                  </a:lnTo>
                  <a:lnTo>
                    <a:pt x="188" y="433"/>
                  </a:lnTo>
                  <a:lnTo>
                    <a:pt x="222" y="411"/>
                  </a:lnTo>
                  <a:lnTo>
                    <a:pt x="218" y="447"/>
                  </a:lnTo>
                  <a:lnTo>
                    <a:pt x="183" y="479"/>
                  </a:lnTo>
                  <a:lnTo>
                    <a:pt x="228" y="500"/>
                  </a:lnTo>
                  <a:lnTo>
                    <a:pt x="275" y="487"/>
                  </a:lnTo>
                  <a:lnTo>
                    <a:pt x="323" y="469"/>
                  </a:lnTo>
                  <a:lnTo>
                    <a:pt x="332" y="461"/>
                  </a:lnTo>
                  <a:lnTo>
                    <a:pt x="342" y="450"/>
                  </a:lnTo>
                  <a:lnTo>
                    <a:pt x="354" y="439"/>
                  </a:lnTo>
                  <a:lnTo>
                    <a:pt x="365" y="426"/>
                  </a:lnTo>
                  <a:lnTo>
                    <a:pt x="379" y="412"/>
                  </a:lnTo>
                  <a:lnTo>
                    <a:pt x="393" y="398"/>
                  </a:lnTo>
                  <a:lnTo>
                    <a:pt x="407" y="382"/>
                  </a:lnTo>
                  <a:lnTo>
                    <a:pt x="422" y="366"/>
                  </a:lnTo>
                  <a:lnTo>
                    <a:pt x="437" y="350"/>
                  </a:lnTo>
                  <a:lnTo>
                    <a:pt x="451" y="334"/>
                  </a:lnTo>
                  <a:lnTo>
                    <a:pt x="464" y="318"/>
                  </a:lnTo>
                  <a:lnTo>
                    <a:pt x="477" y="303"/>
                  </a:lnTo>
                  <a:lnTo>
                    <a:pt x="489" y="288"/>
                  </a:lnTo>
                  <a:lnTo>
                    <a:pt x="500" y="273"/>
                  </a:lnTo>
                  <a:lnTo>
                    <a:pt x="509" y="260"/>
                  </a:lnTo>
                  <a:lnTo>
                    <a:pt x="517" y="249"/>
                  </a:lnTo>
                  <a:lnTo>
                    <a:pt x="522" y="230"/>
                  </a:lnTo>
                  <a:lnTo>
                    <a:pt x="528" y="212"/>
                  </a:lnTo>
                  <a:lnTo>
                    <a:pt x="535" y="194"/>
                  </a:lnTo>
                  <a:lnTo>
                    <a:pt x="539" y="178"/>
                  </a:lnTo>
                  <a:lnTo>
                    <a:pt x="542" y="162"/>
                  </a:lnTo>
                  <a:lnTo>
                    <a:pt x="540" y="147"/>
                  </a:lnTo>
                  <a:lnTo>
                    <a:pt x="535" y="133"/>
                  </a:lnTo>
                  <a:lnTo>
                    <a:pt x="522" y="121"/>
                  </a:lnTo>
                  <a:lnTo>
                    <a:pt x="510" y="116"/>
                  </a:lnTo>
                  <a:lnTo>
                    <a:pt x="500" y="111"/>
                  </a:lnTo>
                  <a:lnTo>
                    <a:pt x="492" y="107"/>
                  </a:lnTo>
                  <a:lnTo>
                    <a:pt x="485" y="102"/>
                  </a:lnTo>
                  <a:lnTo>
                    <a:pt x="479" y="98"/>
                  </a:lnTo>
                  <a:lnTo>
                    <a:pt x="476" y="94"/>
                  </a:lnTo>
                  <a:lnTo>
                    <a:pt x="474" y="93"/>
                  </a:lnTo>
                  <a:lnTo>
                    <a:pt x="472" y="92"/>
                  </a:lnTo>
                  <a:lnTo>
                    <a:pt x="486" y="62"/>
                  </a:lnTo>
                  <a:lnTo>
                    <a:pt x="467" y="30"/>
                  </a:lnTo>
                  <a:lnTo>
                    <a:pt x="452" y="22"/>
                  </a:lnTo>
                  <a:lnTo>
                    <a:pt x="438" y="16"/>
                  </a:lnTo>
                  <a:lnTo>
                    <a:pt x="425" y="10"/>
                  </a:lnTo>
                  <a:lnTo>
                    <a:pt x="413" y="7"/>
                  </a:lnTo>
                  <a:lnTo>
                    <a:pt x="402" y="3"/>
                  </a:lnTo>
                  <a:lnTo>
                    <a:pt x="391" y="1"/>
                  </a:lnTo>
                  <a:lnTo>
                    <a:pt x="380" y="0"/>
                  </a:lnTo>
                  <a:lnTo>
                    <a:pt x="371" y="0"/>
                  </a:lnTo>
                  <a:lnTo>
                    <a:pt x="360" y="0"/>
                  </a:lnTo>
                  <a:lnTo>
                    <a:pt x="349" y="1"/>
                  </a:lnTo>
                  <a:lnTo>
                    <a:pt x="338" y="2"/>
                  </a:lnTo>
                  <a:lnTo>
                    <a:pt x="325" y="3"/>
                  </a:lnTo>
                  <a:lnTo>
                    <a:pt x="312" y="5"/>
                  </a:lnTo>
                  <a:lnTo>
                    <a:pt x="297" y="8"/>
                  </a:lnTo>
                  <a:lnTo>
                    <a:pt x="281" y="9"/>
                  </a:lnTo>
                  <a:lnTo>
                    <a:pt x="264" y="11"/>
                  </a:lnTo>
                  <a:lnTo>
                    <a:pt x="248" y="15"/>
                  </a:lnTo>
                  <a:lnTo>
                    <a:pt x="230" y="20"/>
                  </a:lnTo>
                  <a:lnTo>
                    <a:pt x="212" y="28"/>
                  </a:lnTo>
                  <a:lnTo>
                    <a:pt x="194" y="39"/>
                  </a:lnTo>
                  <a:lnTo>
                    <a:pt x="175" y="52"/>
                  </a:lnTo>
                  <a:lnTo>
                    <a:pt x="157" y="66"/>
                  </a:lnTo>
                  <a:lnTo>
                    <a:pt x="138" y="83"/>
                  </a:lnTo>
                  <a:lnTo>
                    <a:pt x="121" y="101"/>
                  </a:lnTo>
                  <a:lnTo>
                    <a:pt x="104" y="121"/>
                  </a:lnTo>
                  <a:lnTo>
                    <a:pt x="86" y="140"/>
                  </a:lnTo>
                  <a:lnTo>
                    <a:pt x="70" y="162"/>
                  </a:lnTo>
                  <a:lnTo>
                    <a:pt x="56" y="184"/>
                  </a:lnTo>
                  <a:lnTo>
                    <a:pt x="43" y="207"/>
                  </a:lnTo>
                  <a:lnTo>
                    <a:pt x="30" y="230"/>
                  </a:lnTo>
                  <a:lnTo>
                    <a:pt x="20" y="253"/>
                  </a:lnTo>
                  <a:lnTo>
                    <a:pt x="11" y="2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8"/>
            <p:cNvSpPr>
              <a:spLocks/>
            </p:cNvSpPr>
            <p:nvPr/>
          </p:nvSpPr>
          <p:spPr bwMode="auto">
            <a:xfrm>
              <a:off x="4586" y="2427"/>
              <a:ext cx="288" cy="229"/>
            </a:xfrm>
            <a:custGeom>
              <a:avLst/>
              <a:gdLst>
                <a:gd name="T0" fmla="*/ 19 w 576"/>
                <a:gd name="T1" fmla="*/ 198 h 458"/>
                <a:gd name="T2" fmla="*/ 2 w 576"/>
                <a:gd name="T3" fmla="*/ 229 h 458"/>
                <a:gd name="T4" fmla="*/ 1 w 576"/>
                <a:gd name="T5" fmla="*/ 255 h 458"/>
                <a:gd name="T6" fmla="*/ 18 w 576"/>
                <a:gd name="T7" fmla="*/ 285 h 458"/>
                <a:gd name="T8" fmla="*/ 74 w 576"/>
                <a:gd name="T9" fmla="*/ 294 h 458"/>
                <a:gd name="T10" fmla="*/ 101 w 576"/>
                <a:gd name="T11" fmla="*/ 277 h 458"/>
                <a:gd name="T12" fmla="*/ 121 w 576"/>
                <a:gd name="T13" fmla="*/ 279 h 458"/>
                <a:gd name="T14" fmla="*/ 134 w 576"/>
                <a:gd name="T15" fmla="*/ 297 h 458"/>
                <a:gd name="T16" fmla="*/ 145 w 576"/>
                <a:gd name="T17" fmla="*/ 329 h 458"/>
                <a:gd name="T18" fmla="*/ 152 w 576"/>
                <a:gd name="T19" fmla="*/ 379 h 458"/>
                <a:gd name="T20" fmla="*/ 176 w 576"/>
                <a:gd name="T21" fmla="*/ 402 h 458"/>
                <a:gd name="T22" fmla="*/ 170 w 576"/>
                <a:gd name="T23" fmla="*/ 455 h 458"/>
                <a:gd name="T24" fmla="*/ 269 w 576"/>
                <a:gd name="T25" fmla="*/ 455 h 458"/>
                <a:gd name="T26" fmla="*/ 292 w 576"/>
                <a:gd name="T27" fmla="*/ 444 h 458"/>
                <a:gd name="T28" fmla="*/ 323 w 576"/>
                <a:gd name="T29" fmla="*/ 429 h 458"/>
                <a:gd name="T30" fmla="*/ 358 w 576"/>
                <a:gd name="T31" fmla="*/ 409 h 458"/>
                <a:gd name="T32" fmla="*/ 395 w 576"/>
                <a:gd name="T33" fmla="*/ 389 h 458"/>
                <a:gd name="T34" fmla="*/ 432 w 576"/>
                <a:gd name="T35" fmla="*/ 367 h 458"/>
                <a:gd name="T36" fmla="*/ 468 w 576"/>
                <a:gd name="T37" fmla="*/ 345 h 458"/>
                <a:gd name="T38" fmla="*/ 499 w 576"/>
                <a:gd name="T39" fmla="*/ 324 h 458"/>
                <a:gd name="T40" fmla="*/ 523 w 576"/>
                <a:gd name="T41" fmla="*/ 306 h 458"/>
                <a:gd name="T42" fmla="*/ 544 w 576"/>
                <a:gd name="T43" fmla="*/ 274 h 458"/>
                <a:gd name="T44" fmla="*/ 565 w 576"/>
                <a:gd name="T45" fmla="*/ 246 h 458"/>
                <a:gd name="T46" fmla="*/ 576 w 576"/>
                <a:gd name="T47" fmla="*/ 217 h 458"/>
                <a:gd name="T48" fmla="*/ 567 w 576"/>
                <a:gd name="T49" fmla="*/ 186 h 458"/>
                <a:gd name="T50" fmla="*/ 548 w 576"/>
                <a:gd name="T51" fmla="*/ 170 h 458"/>
                <a:gd name="T52" fmla="*/ 537 w 576"/>
                <a:gd name="T53" fmla="*/ 156 h 458"/>
                <a:gd name="T54" fmla="*/ 530 w 576"/>
                <a:gd name="T55" fmla="*/ 145 h 458"/>
                <a:gd name="T56" fmla="*/ 527 w 576"/>
                <a:gd name="T57" fmla="*/ 142 h 458"/>
                <a:gd name="T58" fmla="*/ 541 w 576"/>
                <a:gd name="T59" fmla="*/ 82 h 458"/>
                <a:gd name="T60" fmla="*/ 518 w 576"/>
                <a:gd name="T61" fmla="*/ 60 h 458"/>
                <a:gd name="T62" fmla="*/ 497 w 576"/>
                <a:gd name="T63" fmla="*/ 43 h 458"/>
                <a:gd name="T64" fmla="*/ 478 w 576"/>
                <a:gd name="T65" fmla="*/ 31 h 458"/>
                <a:gd name="T66" fmla="*/ 459 w 576"/>
                <a:gd name="T67" fmla="*/ 23 h 458"/>
                <a:gd name="T68" fmla="*/ 439 w 576"/>
                <a:gd name="T69" fmla="*/ 17 h 458"/>
                <a:gd name="T70" fmla="*/ 416 w 576"/>
                <a:gd name="T71" fmla="*/ 14 h 458"/>
                <a:gd name="T72" fmla="*/ 388 w 576"/>
                <a:gd name="T73" fmla="*/ 8 h 458"/>
                <a:gd name="T74" fmla="*/ 355 w 576"/>
                <a:gd name="T75" fmla="*/ 2 h 458"/>
                <a:gd name="T76" fmla="*/ 320 w 576"/>
                <a:gd name="T77" fmla="*/ 0 h 458"/>
                <a:gd name="T78" fmla="*/ 280 w 576"/>
                <a:gd name="T79" fmla="*/ 7 h 458"/>
                <a:gd name="T80" fmla="*/ 236 w 576"/>
                <a:gd name="T81" fmla="*/ 22 h 458"/>
                <a:gd name="T82" fmla="*/ 191 w 576"/>
                <a:gd name="T83" fmla="*/ 43 h 458"/>
                <a:gd name="T84" fmla="*/ 146 w 576"/>
                <a:gd name="T85" fmla="*/ 70 h 458"/>
                <a:gd name="T86" fmla="*/ 103 w 576"/>
                <a:gd name="T87" fmla="*/ 103 h 458"/>
                <a:gd name="T88" fmla="*/ 64 w 576"/>
                <a:gd name="T89" fmla="*/ 138 h 458"/>
                <a:gd name="T90" fmla="*/ 32 w 576"/>
                <a:gd name="T91" fmla="*/ 17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6" h="458">
                  <a:moveTo>
                    <a:pt x="32" y="176"/>
                  </a:moveTo>
                  <a:lnTo>
                    <a:pt x="19" y="198"/>
                  </a:lnTo>
                  <a:lnTo>
                    <a:pt x="9" y="216"/>
                  </a:lnTo>
                  <a:lnTo>
                    <a:pt x="2" y="229"/>
                  </a:lnTo>
                  <a:lnTo>
                    <a:pt x="0" y="243"/>
                  </a:lnTo>
                  <a:lnTo>
                    <a:pt x="1" y="255"/>
                  </a:lnTo>
                  <a:lnTo>
                    <a:pt x="6" y="269"/>
                  </a:lnTo>
                  <a:lnTo>
                    <a:pt x="18" y="285"/>
                  </a:lnTo>
                  <a:lnTo>
                    <a:pt x="34" y="303"/>
                  </a:lnTo>
                  <a:lnTo>
                    <a:pt x="74" y="294"/>
                  </a:lnTo>
                  <a:lnTo>
                    <a:pt x="89" y="282"/>
                  </a:lnTo>
                  <a:lnTo>
                    <a:pt x="101" y="277"/>
                  </a:lnTo>
                  <a:lnTo>
                    <a:pt x="111" y="276"/>
                  </a:lnTo>
                  <a:lnTo>
                    <a:pt x="121" y="279"/>
                  </a:lnTo>
                  <a:lnTo>
                    <a:pt x="129" y="287"/>
                  </a:lnTo>
                  <a:lnTo>
                    <a:pt x="134" y="297"/>
                  </a:lnTo>
                  <a:lnTo>
                    <a:pt x="140" y="312"/>
                  </a:lnTo>
                  <a:lnTo>
                    <a:pt x="145" y="329"/>
                  </a:lnTo>
                  <a:lnTo>
                    <a:pt x="109" y="356"/>
                  </a:lnTo>
                  <a:lnTo>
                    <a:pt x="152" y="379"/>
                  </a:lnTo>
                  <a:lnTo>
                    <a:pt x="192" y="370"/>
                  </a:lnTo>
                  <a:lnTo>
                    <a:pt x="176" y="402"/>
                  </a:lnTo>
                  <a:lnTo>
                    <a:pt x="133" y="422"/>
                  </a:lnTo>
                  <a:lnTo>
                    <a:pt x="170" y="455"/>
                  </a:lnTo>
                  <a:lnTo>
                    <a:pt x="217" y="458"/>
                  </a:lnTo>
                  <a:lnTo>
                    <a:pt x="269" y="455"/>
                  </a:lnTo>
                  <a:lnTo>
                    <a:pt x="280" y="451"/>
                  </a:lnTo>
                  <a:lnTo>
                    <a:pt x="292" y="444"/>
                  </a:lnTo>
                  <a:lnTo>
                    <a:pt x="307" y="437"/>
                  </a:lnTo>
                  <a:lnTo>
                    <a:pt x="323" y="429"/>
                  </a:lnTo>
                  <a:lnTo>
                    <a:pt x="340" y="420"/>
                  </a:lnTo>
                  <a:lnTo>
                    <a:pt x="358" y="409"/>
                  </a:lnTo>
                  <a:lnTo>
                    <a:pt x="376" y="399"/>
                  </a:lnTo>
                  <a:lnTo>
                    <a:pt x="395" y="389"/>
                  </a:lnTo>
                  <a:lnTo>
                    <a:pt x="413" y="377"/>
                  </a:lnTo>
                  <a:lnTo>
                    <a:pt x="432" y="367"/>
                  </a:lnTo>
                  <a:lnTo>
                    <a:pt x="450" y="355"/>
                  </a:lnTo>
                  <a:lnTo>
                    <a:pt x="468" y="345"/>
                  </a:lnTo>
                  <a:lnTo>
                    <a:pt x="484" y="333"/>
                  </a:lnTo>
                  <a:lnTo>
                    <a:pt x="499" y="324"/>
                  </a:lnTo>
                  <a:lnTo>
                    <a:pt x="511" y="315"/>
                  </a:lnTo>
                  <a:lnTo>
                    <a:pt x="523" y="306"/>
                  </a:lnTo>
                  <a:lnTo>
                    <a:pt x="532" y="289"/>
                  </a:lnTo>
                  <a:lnTo>
                    <a:pt x="544" y="274"/>
                  </a:lnTo>
                  <a:lnTo>
                    <a:pt x="555" y="259"/>
                  </a:lnTo>
                  <a:lnTo>
                    <a:pt x="565" y="246"/>
                  </a:lnTo>
                  <a:lnTo>
                    <a:pt x="572" y="232"/>
                  </a:lnTo>
                  <a:lnTo>
                    <a:pt x="576" y="217"/>
                  </a:lnTo>
                  <a:lnTo>
                    <a:pt x="575" y="202"/>
                  </a:lnTo>
                  <a:lnTo>
                    <a:pt x="567" y="186"/>
                  </a:lnTo>
                  <a:lnTo>
                    <a:pt x="556" y="178"/>
                  </a:lnTo>
                  <a:lnTo>
                    <a:pt x="548" y="170"/>
                  </a:lnTo>
                  <a:lnTo>
                    <a:pt x="541" y="163"/>
                  </a:lnTo>
                  <a:lnTo>
                    <a:pt x="537" y="156"/>
                  </a:lnTo>
                  <a:lnTo>
                    <a:pt x="532" y="150"/>
                  </a:lnTo>
                  <a:lnTo>
                    <a:pt x="530" y="145"/>
                  </a:lnTo>
                  <a:lnTo>
                    <a:pt x="527" y="143"/>
                  </a:lnTo>
                  <a:lnTo>
                    <a:pt x="527" y="142"/>
                  </a:lnTo>
                  <a:lnTo>
                    <a:pt x="550" y="118"/>
                  </a:lnTo>
                  <a:lnTo>
                    <a:pt x="541" y="82"/>
                  </a:lnTo>
                  <a:lnTo>
                    <a:pt x="530" y="70"/>
                  </a:lnTo>
                  <a:lnTo>
                    <a:pt x="518" y="60"/>
                  </a:lnTo>
                  <a:lnTo>
                    <a:pt x="508" y="51"/>
                  </a:lnTo>
                  <a:lnTo>
                    <a:pt x="497" y="43"/>
                  </a:lnTo>
                  <a:lnTo>
                    <a:pt x="488" y="37"/>
                  </a:lnTo>
                  <a:lnTo>
                    <a:pt x="478" y="31"/>
                  </a:lnTo>
                  <a:lnTo>
                    <a:pt x="469" y="28"/>
                  </a:lnTo>
                  <a:lnTo>
                    <a:pt x="459" y="23"/>
                  </a:lnTo>
                  <a:lnTo>
                    <a:pt x="449" y="21"/>
                  </a:lnTo>
                  <a:lnTo>
                    <a:pt x="439" y="17"/>
                  </a:lnTo>
                  <a:lnTo>
                    <a:pt x="427" y="15"/>
                  </a:lnTo>
                  <a:lnTo>
                    <a:pt x="416" y="14"/>
                  </a:lnTo>
                  <a:lnTo>
                    <a:pt x="402" y="12"/>
                  </a:lnTo>
                  <a:lnTo>
                    <a:pt x="388" y="8"/>
                  </a:lnTo>
                  <a:lnTo>
                    <a:pt x="372" y="6"/>
                  </a:lnTo>
                  <a:lnTo>
                    <a:pt x="355" y="2"/>
                  </a:lnTo>
                  <a:lnTo>
                    <a:pt x="338" y="0"/>
                  </a:lnTo>
                  <a:lnTo>
                    <a:pt x="320" y="0"/>
                  </a:lnTo>
                  <a:lnTo>
                    <a:pt x="300" y="2"/>
                  </a:lnTo>
                  <a:lnTo>
                    <a:pt x="280" y="7"/>
                  </a:lnTo>
                  <a:lnTo>
                    <a:pt x="258" y="13"/>
                  </a:lnTo>
                  <a:lnTo>
                    <a:pt x="236" y="22"/>
                  </a:lnTo>
                  <a:lnTo>
                    <a:pt x="213" y="31"/>
                  </a:lnTo>
                  <a:lnTo>
                    <a:pt x="191" y="43"/>
                  </a:lnTo>
                  <a:lnTo>
                    <a:pt x="168" y="57"/>
                  </a:lnTo>
                  <a:lnTo>
                    <a:pt x="146" y="70"/>
                  </a:lnTo>
                  <a:lnTo>
                    <a:pt x="124" y="87"/>
                  </a:lnTo>
                  <a:lnTo>
                    <a:pt x="103" y="103"/>
                  </a:lnTo>
                  <a:lnTo>
                    <a:pt x="83" y="120"/>
                  </a:lnTo>
                  <a:lnTo>
                    <a:pt x="64" y="138"/>
                  </a:lnTo>
                  <a:lnTo>
                    <a:pt x="47" y="157"/>
                  </a:lnTo>
                  <a:lnTo>
                    <a:pt x="32" y="1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29"/>
            <p:cNvSpPr>
              <a:spLocks/>
            </p:cNvSpPr>
            <p:nvPr/>
          </p:nvSpPr>
          <p:spPr bwMode="auto">
            <a:xfrm>
              <a:off x="4923" y="2389"/>
              <a:ext cx="341" cy="312"/>
            </a:xfrm>
            <a:custGeom>
              <a:avLst/>
              <a:gdLst>
                <a:gd name="T0" fmla="*/ 516 w 682"/>
                <a:gd name="T1" fmla="*/ 622 h 624"/>
                <a:gd name="T2" fmla="*/ 562 w 682"/>
                <a:gd name="T3" fmla="*/ 617 h 624"/>
                <a:gd name="T4" fmla="*/ 591 w 682"/>
                <a:gd name="T5" fmla="*/ 599 h 624"/>
                <a:gd name="T6" fmla="*/ 609 w 682"/>
                <a:gd name="T7" fmla="*/ 560 h 624"/>
                <a:gd name="T8" fmla="*/ 578 w 682"/>
                <a:gd name="T9" fmla="*/ 492 h 624"/>
                <a:gd name="T10" fmla="*/ 540 w 682"/>
                <a:gd name="T11" fmla="*/ 476 h 624"/>
                <a:gd name="T12" fmla="*/ 529 w 682"/>
                <a:gd name="T13" fmla="*/ 453 h 624"/>
                <a:gd name="T14" fmla="*/ 539 w 682"/>
                <a:gd name="T15" fmla="*/ 424 h 624"/>
                <a:gd name="T16" fmla="*/ 566 w 682"/>
                <a:gd name="T17" fmla="*/ 391 h 624"/>
                <a:gd name="T18" fmla="*/ 614 w 682"/>
                <a:gd name="T19" fmla="*/ 346 h 624"/>
                <a:gd name="T20" fmla="*/ 621 w 682"/>
                <a:gd name="T21" fmla="*/ 303 h 624"/>
                <a:gd name="T22" fmla="*/ 682 w 682"/>
                <a:gd name="T23" fmla="*/ 271 h 624"/>
                <a:gd name="T24" fmla="*/ 611 w 682"/>
                <a:gd name="T25" fmla="*/ 165 h 624"/>
                <a:gd name="T26" fmla="*/ 581 w 682"/>
                <a:gd name="T27" fmla="*/ 148 h 624"/>
                <a:gd name="T28" fmla="*/ 541 w 682"/>
                <a:gd name="T29" fmla="*/ 126 h 624"/>
                <a:gd name="T30" fmla="*/ 495 w 682"/>
                <a:gd name="T31" fmla="*/ 103 h 624"/>
                <a:gd name="T32" fmla="*/ 446 w 682"/>
                <a:gd name="T33" fmla="*/ 77 h 624"/>
                <a:gd name="T34" fmla="*/ 394 w 682"/>
                <a:gd name="T35" fmla="*/ 54 h 624"/>
                <a:gd name="T36" fmla="*/ 345 w 682"/>
                <a:gd name="T37" fmla="*/ 32 h 624"/>
                <a:gd name="T38" fmla="*/ 300 w 682"/>
                <a:gd name="T39" fmla="*/ 14 h 624"/>
                <a:gd name="T40" fmla="*/ 264 w 682"/>
                <a:gd name="T41" fmla="*/ 1 h 624"/>
                <a:gd name="T42" fmla="*/ 214 w 682"/>
                <a:gd name="T43" fmla="*/ 1 h 624"/>
                <a:gd name="T44" fmla="*/ 167 w 682"/>
                <a:gd name="T45" fmla="*/ 0 h 624"/>
                <a:gd name="T46" fmla="*/ 128 w 682"/>
                <a:gd name="T47" fmla="*/ 9 h 624"/>
                <a:gd name="T48" fmla="*/ 101 w 682"/>
                <a:gd name="T49" fmla="*/ 43 h 624"/>
                <a:gd name="T50" fmla="*/ 92 w 682"/>
                <a:gd name="T51" fmla="*/ 96 h 624"/>
                <a:gd name="T52" fmla="*/ 84 w 682"/>
                <a:gd name="T53" fmla="*/ 115 h 624"/>
                <a:gd name="T54" fmla="*/ 9 w 682"/>
                <a:gd name="T55" fmla="*/ 144 h 624"/>
                <a:gd name="T56" fmla="*/ 0 w 682"/>
                <a:gd name="T57" fmla="*/ 220 h 624"/>
                <a:gd name="T58" fmla="*/ 7 w 682"/>
                <a:gd name="T59" fmla="*/ 276 h 624"/>
                <a:gd name="T60" fmla="*/ 27 w 682"/>
                <a:gd name="T61" fmla="*/ 331 h 624"/>
                <a:gd name="T62" fmla="*/ 60 w 682"/>
                <a:gd name="T63" fmla="*/ 405 h 624"/>
                <a:gd name="T64" fmla="*/ 83 w 682"/>
                <a:gd name="T65" fmla="*/ 444 h 624"/>
                <a:gd name="T66" fmla="*/ 120 w 682"/>
                <a:gd name="T67" fmla="*/ 482 h 624"/>
                <a:gd name="T68" fmla="*/ 167 w 682"/>
                <a:gd name="T69" fmla="*/ 519 h 624"/>
                <a:gd name="T70" fmla="*/ 223 w 682"/>
                <a:gd name="T71" fmla="*/ 551 h 624"/>
                <a:gd name="T72" fmla="*/ 285 w 682"/>
                <a:gd name="T73" fmla="*/ 579 h 624"/>
                <a:gd name="T74" fmla="*/ 351 w 682"/>
                <a:gd name="T75" fmla="*/ 602 h 624"/>
                <a:gd name="T76" fmla="*/ 418 w 682"/>
                <a:gd name="T77" fmla="*/ 617 h 624"/>
                <a:gd name="T78" fmla="*/ 483 w 682"/>
                <a:gd name="T79" fmla="*/ 624 h 6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2" h="624">
                  <a:moveTo>
                    <a:pt x="483" y="624"/>
                  </a:moveTo>
                  <a:lnTo>
                    <a:pt x="516" y="622"/>
                  </a:lnTo>
                  <a:lnTo>
                    <a:pt x="541" y="620"/>
                  </a:lnTo>
                  <a:lnTo>
                    <a:pt x="562" y="617"/>
                  </a:lnTo>
                  <a:lnTo>
                    <a:pt x="578" y="610"/>
                  </a:lnTo>
                  <a:lnTo>
                    <a:pt x="591" y="599"/>
                  </a:lnTo>
                  <a:lnTo>
                    <a:pt x="601" y="583"/>
                  </a:lnTo>
                  <a:lnTo>
                    <a:pt x="609" y="560"/>
                  </a:lnTo>
                  <a:lnTo>
                    <a:pt x="617" y="528"/>
                  </a:lnTo>
                  <a:lnTo>
                    <a:pt x="578" y="492"/>
                  </a:lnTo>
                  <a:lnTo>
                    <a:pt x="555" y="485"/>
                  </a:lnTo>
                  <a:lnTo>
                    <a:pt x="540" y="476"/>
                  </a:lnTo>
                  <a:lnTo>
                    <a:pt x="532" y="466"/>
                  </a:lnTo>
                  <a:lnTo>
                    <a:pt x="529" y="453"/>
                  </a:lnTo>
                  <a:lnTo>
                    <a:pt x="532" y="439"/>
                  </a:lnTo>
                  <a:lnTo>
                    <a:pt x="539" y="424"/>
                  </a:lnTo>
                  <a:lnTo>
                    <a:pt x="551" y="408"/>
                  </a:lnTo>
                  <a:lnTo>
                    <a:pt x="566" y="391"/>
                  </a:lnTo>
                  <a:lnTo>
                    <a:pt x="621" y="409"/>
                  </a:lnTo>
                  <a:lnTo>
                    <a:pt x="614" y="346"/>
                  </a:lnTo>
                  <a:lnTo>
                    <a:pt x="575" y="310"/>
                  </a:lnTo>
                  <a:lnTo>
                    <a:pt x="621" y="303"/>
                  </a:lnTo>
                  <a:lnTo>
                    <a:pt x="673" y="334"/>
                  </a:lnTo>
                  <a:lnTo>
                    <a:pt x="682" y="271"/>
                  </a:lnTo>
                  <a:lnTo>
                    <a:pt x="651" y="217"/>
                  </a:lnTo>
                  <a:lnTo>
                    <a:pt x="611" y="165"/>
                  </a:lnTo>
                  <a:lnTo>
                    <a:pt x="597" y="157"/>
                  </a:lnTo>
                  <a:lnTo>
                    <a:pt x="581" y="148"/>
                  </a:lnTo>
                  <a:lnTo>
                    <a:pt x="562" y="137"/>
                  </a:lnTo>
                  <a:lnTo>
                    <a:pt x="541" y="126"/>
                  </a:lnTo>
                  <a:lnTo>
                    <a:pt x="518" y="114"/>
                  </a:lnTo>
                  <a:lnTo>
                    <a:pt x="495" y="103"/>
                  </a:lnTo>
                  <a:lnTo>
                    <a:pt x="471" y="90"/>
                  </a:lnTo>
                  <a:lnTo>
                    <a:pt x="446" y="77"/>
                  </a:lnTo>
                  <a:lnTo>
                    <a:pt x="419" y="66"/>
                  </a:lnTo>
                  <a:lnTo>
                    <a:pt x="394" y="54"/>
                  </a:lnTo>
                  <a:lnTo>
                    <a:pt x="370" y="43"/>
                  </a:lnTo>
                  <a:lnTo>
                    <a:pt x="345" y="32"/>
                  </a:lnTo>
                  <a:lnTo>
                    <a:pt x="322" y="23"/>
                  </a:lnTo>
                  <a:lnTo>
                    <a:pt x="300" y="14"/>
                  </a:lnTo>
                  <a:lnTo>
                    <a:pt x="281" y="7"/>
                  </a:lnTo>
                  <a:lnTo>
                    <a:pt x="264" y="1"/>
                  </a:lnTo>
                  <a:lnTo>
                    <a:pt x="239" y="2"/>
                  </a:lnTo>
                  <a:lnTo>
                    <a:pt x="214" y="1"/>
                  </a:lnTo>
                  <a:lnTo>
                    <a:pt x="190" y="0"/>
                  </a:lnTo>
                  <a:lnTo>
                    <a:pt x="167" y="0"/>
                  </a:lnTo>
                  <a:lnTo>
                    <a:pt x="146" y="2"/>
                  </a:lnTo>
                  <a:lnTo>
                    <a:pt x="128" y="9"/>
                  </a:lnTo>
                  <a:lnTo>
                    <a:pt x="113" y="22"/>
                  </a:lnTo>
                  <a:lnTo>
                    <a:pt x="101" y="43"/>
                  </a:lnTo>
                  <a:lnTo>
                    <a:pt x="98" y="74"/>
                  </a:lnTo>
                  <a:lnTo>
                    <a:pt x="92" y="96"/>
                  </a:lnTo>
                  <a:lnTo>
                    <a:pt x="86" y="111"/>
                  </a:lnTo>
                  <a:lnTo>
                    <a:pt x="84" y="115"/>
                  </a:lnTo>
                  <a:lnTo>
                    <a:pt x="41" y="108"/>
                  </a:lnTo>
                  <a:lnTo>
                    <a:pt x="9" y="144"/>
                  </a:lnTo>
                  <a:lnTo>
                    <a:pt x="2" y="186"/>
                  </a:lnTo>
                  <a:lnTo>
                    <a:pt x="0" y="220"/>
                  </a:lnTo>
                  <a:lnTo>
                    <a:pt x="1" y="249"/>
                  </a:lnTo>
                  <a:lnTo>
                    <a:pt x="7" y="276"/>
                  </a:lnTo>
                  <a:lnTo>
                    <a:pt x="15" y="302"/>
                  </a:lnTo>
                  <a:lnTo>
                    <a:pt x="27" y="331"/>
                  </a:lnTo>
                  <a:lnTo>
                    <a:pt x="42" y="364"/>
                  </a:lnTo>
                  <a:lnTo>
                    <a:pt x="60" y="405"/>
                  </a:lnTo>
                  <a:lnTo>
                    <a:pt x="69" y="424"/>
                  </a:lnTo>
                  <a:lnTo>
                    <a:pt x="83" y="444"/>
                  </a:lnTo>
                  <a:lnTo>
                    <a:pt x="99" y="463"/>
                  </a:lnTo>
                  <a:lnTo>
                    <a:pt x="120" y="482"/>
                  </a:lnTo>
                  <a:lnTo>
                    <a:pt x="141" y="500"/>
                  </a:lnTo>
                  <a:lnTo>
                    <a:pt x="167" y="519"/>
                  </a:lnTo>
                  <a:lnTo>
                    <a:pt x="194" y="535"/>
                  </a:lnTo>
                  <a:lnTo>
                    <a:pt x="223" y="551"/>
                  </a:lnTo>
                  <a:lnTo>
                    <a:pt x="254" y="566"/>
                  </a:lnTo>
                  <a:lnTo>
                    <a:pt x="285" y="579"/>
                  </a:lnTo>
                  <a:lnTo>
                    <a:pt x="319" y="591"/>
                  </a:lnTo>
                  <a:lnTo>
                    <a:pt x="351" y="602"/>
                  </a:lnTo>
                  <a:lnTo>
                    <a:pt x="385" y="610"/>
                  </a:lnTo>
                  <a:lnTo>
                    <a:pt x="418" y="617"/>
                  </a:lnTo>
                  <a:lnTo>
                    <a:pt x="450" y="621"/>
                  </a:lnTo>
                  <a:lnTo>
                    <a:pt x="483" y="624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30"/>
            <p:cNvSpPr>
              <a:spLocks/>
            </p:cNvSpPr>
            <p:nvPr/>
          </p:nvSpPr>
          <p:spPr bwMode="auto">
            <a:xfrm>
              <a:off x="5166" y="2202"/>
              <a:ext cx="30" cy="46"/>
            </a:xfrm>
            <a:custGeom>
              <a:avLst/>
              <a:gdLst>
                <a:gd name="T0" fmla="*/ 0 w 60"/>
                <a:gd name="T1" fmla="*/ 55 h 92"/>
                <a:gd name="T2" fmla="*/ 18 w 60"/>
                <a:gd name="T3" fmla="*/ 27 h 92"/>
                <a:gd name="T4" fmla="*/ 28 w 60"/>
                <a:gd name="T5" fmla="*/ 0 h 92"/>
                <a:gd name="T6" fmla="*/ 55 w 60"/>
                <a:gd name="T7" fmla="*/ 13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7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5"/>
                  </a:moveTo>
                  <a:lnTo>
                    <a:pt x="18" y="27"/>
                  </a:lnTo>
                  <a:lnTo>
                    <a:pt x="28" y="0"/>
                  </a:lnTo>
                  <a:lnTo>
                    <a:pt x="55" y="13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31"/>
            <p:cNvSpPr>
              <a:spLocks/>
            </p:cNvSpPr>
            <p:nvPr/>
          </p:nvSpPr>
          <p:spPr bwMode="auto">
            <a:xfrm>
              <a:off x="5445" y="2339"/>
              <a:ext cx="29" cy="46"/>
            </a:xfrm>
            <a:custGeom>
              <a:avLst/>
              <a:gdLst>
                <a:gd name="T0" fmla="*/ 0 w 59"/>
                <a:gd name="T1" fmla="*/ 55 h 92"/>
                <a:gd name="T2" fmla="*/ 18 w 59"/>
                <a:gd name="T3" fmla="*/ 28 h 92"/>
                <a:gd name="T4" fmla="*/ 28 w 59"/>
                <a:gd name="T5" fmla="*/ 0 h 92"/>
                <a:gd name="T6" fmla="*/ 54 w 59"/>
                <a:gd name="T7" fmla="*/ 14 h 92"/>
                <a:gd name="T8" fmla="*/ 59 w 59"/>
                <a:gd name="T9" fmla="*/ 46 h 92"/>
                <a:gd name="T10" fmla="*/ 49 w 59"/>
                <a:gd name="T11" fmla="*/ 69 h 92"/>
                <a:gd name="T12" fmla="*/ 59 w 59"/>
                <a:gd name="T13" fmla="*/ 92 h 92"/>
                <a:gd name="T14" fmla="*/ 51 w 59"/>
                <a:gd name="T15" fmla="*/ 92 h 92"/>
                <a:gd name="T16" fmla="*/ 41 w 59"/>
                <a:gd name="T17" fmla="*/ 92 h 92"/>
                <a:gd name="T18" fmla="*/ 34 w 59"/>
                <a:gd name="T19" fmla="*/ 92 h 92"/>
                <a:gd name="T20" fmla="*/ 28 w 59"/>
                <a:gd name="T21" fmla="*/ 92 h 92"/>
                <a:gd name="T22" fmla="*/ 22 w 59"/>
                <a:gd name="T23" fmla="*/ 92 h 92"/>
                <a:gd name="T24" fmla="*/ 17 w 59"/>
                <a:gd name="T25" fmla="*/ 92 h 92"/>
                <a:gd name="T26" fmla="*/ 15 w 59"/>
                <a:gd name="T27" fmla="*/ 92 h 92"/>
                <a:gd name="T28" fmla="*/ 14 w 59"/>
                <a:gd name="T29" fmla="*/ 92 h 92"/>
                <a:gd name="T30" fmla="*/ 0 w 59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92">
                  <a:moveTo>
                    <a:pt x="0" y="55"/>
                  </a:moveTo>
                  <a:lnTo>
                    <a:pt x="18" y="28"/>
                  </a:lnTo>
                  <a:lnTo>
                    <a:pt x="28" y="0"/>
                  </a:lnTo>
                  <a:lnTo>
                    <a:pt x="54" y="14"/>
                  </a:lnTo>
                  <a:lnTo>
                    <a:pt x="59" y="46"/>
                  </a:lnTo>
                  <a:lnTo>
                    <a:pt x="49" y="69"/>
                  </a:lnTo>
                  <a:lnTo>
                    <a:pt x="59" y="92"/>
                  </a:lnTo>
                  <a:lnTo>
                    <a:pt x="51" y="92"/>
                  </a:lnTo>
                  <a:lnTo>
                    <a:pt x="41" y="92"/>
                  </a:lnTo>
                  <a:lnTo>
                    <a:pt x="34" y="92"/>
                  </a:lnTo>
                  <a:lnTo>
                    <a:pt x="28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32"/>
            <p:cNvSpPr>
              <a:spLocks/>
            </p:cNvSpPr>
            <p:nvPr/>
          </p:nvSpPr>
          <p:spPr bwMode="auto">
            <a:xfrm>
              <a:off x="4574" y="2106"/>
              <a:ext cx="30" cy="46"/>
            </a:xfrm>
            <a:custGeom>
              <a:avLst/>
              <a:gdLst>
                <a:gd name="T0" fmla="*/ 0 w 60"/>
                <a:gd name="T1" fmla="*/ 56 h 92"/>
                <a:gd name="T2" fmla="*/ 19 w 60"/>
                <a:gd name="T3" fmla="*/ 28 h 92"/>
                <a:gd name="T4" fmla="*/ 28 w 60"/>
                <a:gd name="T5" fmla="*/ 0 h 92"/>
                <a:gd name="T6" fmla="*/ 56 w 60"/>
                <a:gd name="T7" fmla="*/ 14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8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6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6"/>
                  </a:moveTo>
                  <a:lnTo>
                    <a:pt x="19" y="28"/>
                  </a:lnTo>
                  <a:lnTo>
                    <a:pt x="28" y="0"/>
                  </a:lnTo>
                  <a:lnTo>
                    <a:pt x="56" y="14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8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33"/>
            <p:cNvSpPr>
              <a:spLocks/>
            </p:cNvSpPr>
            <p:nvPr/>
          </p:nvSpPr>
          <p:spPr bwMode="auto">
            <a:xfrm>
              <a:off x="4839" y="2239"/>
              <a:ext cx="31" cy="36"/>
            </a:xfrm>
            <a:custGeom>
              <a:avLst/>
              <a:gdLst>
                <a:gd name="T0" fmla="*/ 16 w 61"/>
                <a:gd name="T1" fmla="*/ 52 h 72"/>
                <a:gd name="T2" fmla="*/ 5 w 61"/>
                <a:gd name="T3" fmla="*/ 26 h 72"/>
                <a:gd name="T4" fmla="*/ 0 w 61"/>
                <a:gd name="T5" fmla="*/ 3 h 72"/>
                <a:gd name="T6" fmla="*/ 24 w 61"/>
                <a:gd name="T7" fmla="*/ 0 h 72"/>
                <a:gd name="T8" fmla="*/ 41 w 61"/>
                <a:gd name="T9" fmla="*/ 21 h 72"/>
                <a:gd name="T10" fmla="*/ 44 w 61"/>
                <a:gd name="T11" fmla="*/ 41 h 72"/>
                <a:gd name="T12" fmla="*/ 61 w 61"/>
                <a:gd name="T13" fmla="*/ 54 h 72"/>
                <a:gd name="T14" fmla="*/ 49 w 61"/>
                <a:gd name="T15" fmla="*/ 60 h 72"/>
                <a:gd name="T16" fmla="*/ 39 w 61"/>
                <a:gd name="T17" fmla="*/ 66 h 72"/>
                <a:gd name="T18" fmla="*/ 31 w 61"/>
                <a:gd name="T19" fmla="*/ 71 h 72"/>
                <a:gd name="T20" fmla="*/ 28 w 61"/>
                <a:gd name="T21" fmla="*/ 72 h 72"/>
                <a:gd name="T22" fmla="*/ 16 w 61"/>
                <a:gd name="T23" fmla="*/ 5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1" h="72">
                  <a:moveTo>
                    <a:pt x="16" y="52"/>
                  </a:moveTo>
                  <a:lnTo>
                    <a:pt x="5" y="26"/>
                  </a:lnTo>
                  <a:lnTo>
                    <a:pt x="0" y="3"/>
                  </a:lnTo>
                  <a:lnTo>
                    <a:pt x="24" y="0"/>
                  </a:lnTo>
                  <a:lnTo>
                    <a:pt x="41" y="21"/>
                  </a:lnTo>
                  <a:lnTo>
                    <a:pt x="44" y="41"/>
                  </a:lnTo>
                  <a:lnTo>
                    <a:pt x="61" y="54"/>
                  </a:lnTo>
                  <a:lnTo>
                    <a:pt x="49" y="60"/>
                  </a:lnTo>
                  <a:lnTo>
                    <a:pt x="39" y="66"/>
                  </a:lnTo>
                  <a:lnTo>
                    <a:pt x="31" y="71"/>
                  </a:lnTo>
                  <a:lnTo>
                    <a:pt x="28" y="72"/>
                  </a:lnTo>
                  <a:lnTo>
                    <a:pt x="16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34"/>
            <p:cNvSpPr>
              <a:spLocks/>
            </p:cNvSpPr>
            <p:nvPr/>
          </p:nvSpPr>
          <p:spPr bwMode="auto">
            <a:xfrm>
              <a:off x="4766" y="2523"/>
              <a:ext cx="23" cy="37"/>
            </a:xfrm>
            <a:custGeom>
              <a:avLst/>
              <a:gdLst>
                <a:gd name="T0" fmla="*/ 2 w 45"/>
                <a:gd name="T1" fmla="*/ 53 h 75"/>
                <a:gd name="T2" fmla="*/ 0 w 45"/>
                <a:gd name="T3" fmla="*/ 25 h 75"/>
                <a:gd name="T4" fmla="*/ 2 w 45"/>
                <a:gd name="T5" fmla="*/ 0 h 75"/>
                <a:gd name="T6" fmla="*/ 27 w 45"/>
                <a:gd name="T7" fmla="*/ 6 h 75"/>
                <a:gd name="T8" fmla="*/ 36 w 45"/>
                <a:gd name="T9" fmla="*/ 32 h 75"/>
                <a:gd name="T10" fmla="*/ 34 w 45"/>
                <a:gd name="T11" fmla="*/ 51 h 75"/>
                <a:gd name="T12" fmla="*/ 45 w 45"/>
                <a:gd name="T13" fmla="*/ 67 h 75"/>
                <a:gd name="T14" fmla="*/ 38 w 45"/>
                <a:gd name="T15" fmla="*/ 68 h 75"/>
                <a:gd name="T16" fmla="*/ 31 w 45"/>
                <a:gd name="T17" fmla="*/ 71 h 75"/>
                <a:gd name="T18" fmla="*/ 26 w 45"/>
                <a:gd name="T19" fmla="*/ 72 h 75"/>
                <a:gd name="T20" fmla="*/ 21 w 45"/>
                <a:gd name="T21" fmla="*/ 73 h 75"/>
                <a:gd name="T22" fmla="*/ 16 w 45"/>
                <a:gd name="T23" fmla="*/ 74 h 75"/>
                <a:gd name="T24" fmla="*/ 13 w 45"/>
                <a:gd name="T25" fmla="*/ 74 h 75"/>
                <a:gd name="T26" fmla="*/ 11 w 45"/>
                <a:gd name="T27" fmla="*/ 75 h 75"/>
                <a:gd name="T28" fmla="*/ 9 w 45"/>
                <a:gd name="T29" fmla="*/ 75 h 75"/>
                <a:gd name="T30" fmla="*/ 2 w 45"/>
                <a:gd name="T31" fmla="*/ 53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5" h="75">
                  <a:moveTo>
                    <a:pt x="2" y="53"/>
                  </a:moveTo>
                  <a:lnTo>
                    <a:pt x="0" y="25"/>
                  </a:lnTo>
                  <a:lnTo>
                    <a:pt x="2" y="0"/>
                  </a:lnTo>
                  <a:lnTo>
                    <a:pt x="27" y="6"/>
                  </a:lnTo>
                  <a:lnTo>
                    <a:pt x="36" y="32"/>
                  </a:lnTo>
                  <a:lnTo>
                    <a:pt x="34" y="51"/>
                  </a:lnTo>
                  <a:lnTo>
                    <a:pt x="45" y="67"/>
                  </a:lnTo>
                  <a:lnTo>
                    <a:pt x="38" y="68"/>
                  </a:lnTo>
                  <a:lnTo>
                    <a:pt x="31" y="71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6" y="74"/>
                  </a:lnTo>
                  <a:lnTo>
                    <a:pt x="13" y="74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2" y="53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35"/>
            <p:cNvSpPr>
              <a:spLocks/>
            </p:cNvSpPr>
            <p:nvPr/>
          </p:nvSpPr>
          <p:spPr bwMode="auto">
            <a:xfrm>
              <a:off x="5047" y="2471"/>
              <a:ext cx="43" cy="47"/>
            </a:xfrm>
            <a:custGeom>
              <a:avLst/>
              <a:gdLst>
                <a:gd name="T0" fmla="*/ 67 w 87"/>
                <a:gd name="T1" fmla="*/ 55 h 94"/>
                <a:gd name="T2" fmla="*/ 38 w 87"/>
                <a:gd name="T3" fmla="*/ 78 h 94"/>
                <a:gd name="T4" fmla="*/ 12 w 87"/>
                <a:gd name="T5" fmla="*/ 94 h 94"/>
                <a:gd name="T6" fmla="*/ 0 w 87"/>
                <a:gd name="T7" fmla="*/ 63 h 94"/>
                <a:gd name="T8" fmla="*/ 19 w 87"/>
                <a:gd name="T9" fmla="*/ 35 h 94"/>
                <a:gd name="T10" fmla="*/ 43 w 87"/>
                <a:gd name="T11" fmla="*/ 24 h 94"/>
                <a:gd name="T12" fmla="*/ 52 w 87"/>
                <a:gd name="T13" fmla="*/ 0 h 94"/>
                <a:gd name="T14" fmla="*/ 59 w 87"/>
                <a:gd name="T15" fmla="*/ 6 h 94"/>
                <a:gd name="T16" fmla="*/ 65 w 87"/>
                <a:gd name="T17" fmla="*/ 11 h 94"/>
                <a:gd name="T18" fmla="*/ 71 w 87"/>
                <a:gd name="T19" fmla="*/ 17 h 94"/>
                <a:gd name="T20" fmla="*/ 77 w 87"/>
                <a:gd name="T21" fmla="*/ 22 h 94"/>
                <a:gd name="T22" fmla="*/ 80 w 87"/>
                <a:gd name="T23" fmla="*/ 26 h 94"/>
                <a:gd name="T24" fmla="*/ 83 w 87"/>
                <a:gd name="T25" fmla="*/ 30 h 94"/>
                <a:gd name="T26" fmla="*/ 86 w 87"/>
                <a:gd name="T27" fmla="*/ 31 h 94"/>
                <a:gd name="T28" fmla="*/ 87 w 87"/>
                <a:gd name="T29" fmla="*/ 32 h 94"/>
                <a:gd name="T30" fmla="*/ 67 w 87"/>
                <a:gd name="T31" fmla="*/ 5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7" h="94">
                  <a:moveTo>
                    <a:pt x="67" y="55"/>
                  </a:moveTo>
                  <a:lnTo>
                    <a:pt x="38" y="78"/>
                  </a:lnTo>
                  <a:lnTo>
                    <a:pt x="12" y="94"/>
                  </a:lnTo>
                  <a:lnTo>
                    <a:pt x="0" y="63"/>
                  </a:lnTo>
                  <a:lnTo>
                    <a:pt x="19" y="35"/>
                  </a:lnTo>
                  <a:lnTo>
                    <a:pt x="43" y="24"/>
                  </a:lnTo>
                  <a:lnTo>
                    <a:pt x="52" y="0"/>
                  </a:lnTo>
                  <a:lnTo>
                    <a:pt x="59" y="6"/>
                  </a:lnTo>
                  <a:lnTo>
                    <a:pt x="65" y="11"/>
                  </a:lnTo>
                  <a:lnTo>
                    <a:pt x="71" y="17"/>
                  </a:lnTo>
                  <a:lnTo>
                    <a:pt x="77" y="22"/>
                  </a:lnTo>
                  <a:lnTo>
                    <a:pt x="80" y="26"/>
                  </a:lnTo>
                  <a:lnTo>
                    <a:pt x="83" y="30"/>
                  </a:lnTo>
                  <a:lnTo>
                    <a:pt x="86" y="31"/>
                  </a:lnTo>
                  <a:lnTo>
                    <a:pt x="87" y="32"/>
                  </a:lnTo>
                  <a:lnTo>
                    <a:pt x="67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36"/>
            <p:cNvSpPr>
              <a:spLocks/>
            </p:cNvSpPr>
            <p:nvPr/>
          </p:nvSpPr>
          <p:spPr bwMode="auto">
            <a:xfrm>
              <a:off x="4700" y="2258"/>
              <a:ext cx="40" cy="22"/>
            </a:xfrm>
            <a:custGeom>
              <a:avLst/>
              <a:gdLst>
                <a:gd name="T0" fmla="*/ 48 w 79"/>
                <a:gd name="T1" fmla="*/ 41 h 45"/>
                <a:gd name="T2" fmla="*/ 20 w 79"/>
                <a:gd name="T3" fmla="*/ 31 h 45"/>
                <a:gd name="T4" fmla="*/ 0 w 79"/>
                <a:gd name="T5" fmla="*/ 20 h 45"/>
                <a:gd name="T6" fmla="*/ 16 w 79"/>
                <a:gd name="T7" fmla="*/ 0 h 45"/>
                <a:gd name="T8" fmla="*/ 41 w 79"/>
                <a:gd name="T9" fmla="*/ 2 h 45"/>
                <a:gd name="T10" fmla="*/ 58 w 79"/>
                <a:gd name="T11" fmla="*/ 12 h 45"/>
                <a:gd name="T12" fmla="*/ 79 w 79"/>
                <a:gd name="T13" fmla="*/ 8 h 45"/>
                <a:gd name="T14" fmla="*/ 76 w 79"/>
                <a:gd name="T15" fmla="*/ 22 h 45"/>
                <a:gd name="T16" fmla="*/ 73 w 79"/>
                <a:gd name="T17" fmla="*/ 34 h 45"/>
                <a:gd name="T18" fmla="*/ 72 w 79"/>
                <a:gd name="T19" fmla="*/ 42 h 45"/>
                <a:gd name="T20" fmla="*/ 71 w 79"/>
                <a:gd name="T21" fmla="*/ 45 h 45"/>
                <a:gd name="T22" fmla="*/ 48 w 79"/>
                <a:gd name="T23" fmla="*/ 4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45">
                  <a:moveTo>
                    <a:pt x="48" y="41"/>
                  </a:moveTo>
                  <a:lnTo>
                    <a:pt x="20" y="31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41" y="2"/>
                  </a:lnTo>
                  <a:lnTo>
                    <a:pt x="58" y="12"/>
                  </a:lnTo>
                  <a:lnTo>
                    <a:pt x="79" y="8"/>
                  </a:lnTo>
                  <a:lnTo>
                    <a:pt x="76" y="22"/>
                  </a:lnTo>
                  <a:lnTo>
                    <a:pt x="73" y="34"/>
                  </a:lnTo>
                  <a:lnTo>
                    <a:pt x="72" y="42"/>
                  </a:lnTo>
                  <a:lnTo>
                    <a:pt x="71" y="45"/>
                  </a:lnTo>
                  <a:lnTo>
                    <a:pt x="48" y="4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37"/>
            <p:cNvSpPr>
              <a:spLocks/>
            </p:cNvSpPr>
            <p:nvPr/>
          </p:nvSpPr>
          <p:spPr bwMode="auto">
            <a:xfrm>
              <a:off x="4627" y="2499"/>
              <a:ext cx="38" cy="29"/>
            </a:xfrm>
            <a:custGeom>
              <a:avLst/>
              <a:gdLst>
                <a:gd name="T0" fmla="*/ 38 w 77"/>
                <a:gd name="T1" fmla="*/ 50 h 60"/>
                <a:gd name="T2" fmla="*/ 16 w 77"/>
                <a:gd name="T3" fmla="*/ 31 h 60"/>
                <a:gd name="T4" fmla="*/ 0 w 77"/>
                <a:gd name="T5" fmla="*/ 14 h 60"/>
                <a:gd name="T6" fmla="*/ 22 w 77"/>
                <a:gd name="T7" fmla="*/ 0 h 60"/>
                <a:gd name="T8" fmla="*/ 45 w 77"/>
                <a:gd name="T9" fmla="*/ 9 h 60"/>
                <a:gd name="T10" fmla="*/ 58 w 77"/>
                <a:gd name="T11" fmla="*/ 25 h 60"/>
                <a:gd name="T12" fmla="*/ 77 w 77"/>
                <a:gd name="T13" fmla="*/ 28 h 60"/>
                <a:gd name="T14" fmla="*/ 71 w 77"/>
                <a:gd name="T15" fmla="*/ 39 h 60"/>
                <a:gd name="T16" fmla="*/ 65 w 77"/>
                <a:gd name="T17" fmla="*/ 50 h 60"/>
                <a:gd name="T18" fmla="*/ 60 w 77"/>
                <a:gd name="T19" fmla="*/ 58 h 60"/>
                <a:gd name="T20" fmla="*/ 59 w 77"/>
                <a:gd name="T21" fmla="*/ 60 h 60"/>
                <a:gd name="T22" fmla="*/ 38 w 77"/>
                <a:gd name="T23" fmla="*/ 5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60">
                  <a:moveTo>
                    <a:pt x="38" y="50"/>
                  </a:moveTo>
                  <a:lnTo>
                    <a:pt x="16" y="31"/>
                  </a:lnTo>
                  <a:lnTo>
                    <a:pt x="0" y="14"/>
                  </a:lnTo>
                  <a:lnTo>
                    <a:pt x="22" y="0"/>
                  </a:lnTo>
                  <a:lnTo>
                    <a:pt x="45" y="9"/>
                  </a:lnTo>
                  <a:lnTo>
                    <a:pt x="58" y="25"/>
                  </a:lnTo>
                  <a:lnTo>
                    <a:pt x="77" y="28"/>
                  </a:lnTo>
                  <a:lnTo>
                    <a:pt x="71" y="39"/>
                  </a:lnTo>
                  <a:lnTo>
                    <a:pt x="65" y="50"/>
                  </a:lnTo>
                  <a:lnTo>
                    <a:pt x="60" y="58"/>
                  </a:lnTo>
                  <a:lnTo>
                    <a:pt x="59" y="60"/>
                  </a:lnTo>
                  <a:lnTo>
                    <a:pt x="38" y="5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38"/>
            <p:cNvSpPr>
              <a:spLocks/>
            </p:cNvSpPr>
            <p:nvPr/>
          </p:nvSpPr>
          <p:spPr bwMode="auto">
            <a:xfrm>
              <a:off x="5115" y="2633"/>
              <a:ext cx="26" cy="49"/>
            </a:xfrm>
            <a:custGeom>
              <a:avLst/>
              <a:gdLst>
                <a:gd name="T0" fmla="*/ 51 w 51"/>
                <a:gd name="T1" fmla="*/ 30 h 98"/>
                <a:gd name="T2" fmla="*/ 49 w 51"/>
                <a:gd name="T3" fmla="*/ 68 h 98"/>
                <a:gd name="T4" fmla="*/ 42 w 51"/>
                <a:gd name="T5" fmla="*/ 98 h 98"/>
                <a:gd name="T6" fmla="*/ 12 w 51"/>
                <a:gd name="T7" fmla="*/ 85 h 98"/>
                <a:gd name="T8" fmla="*/ 4 w 51"/>
                <a:gd name="T9" fmla="*/ 52 h 98"/>
                <a:gd name="T10" fmla="*/ 12 w 51"/>
                <a:gd name="T11" fmla="*/ 27 h 98"/>
                <a:gd name="T12" fmla="*/ 0 w 51"/>
                <a:gd name="T13" fmla="*/ 3 h 98"/>
                <a:gd name="T14" fmla="*/ 9 w 51"/>
                <a:gd name="T15" fmla="*/ 3 h 98"/>
                <a:gd name="T16" fmla="*/ 17 w 51"/>
                <a:gd name="T17" fmla="*/ 2 h 98"/>
                <a:gd name="T18" fmla="*/ 26 w 51"/>
                <a:gd name="T19" fmla="*/ 2 h 98"/>
                <a:gd name="T20" fmla="*/ 33 w 51"/>
                <a:gd name="T21" fmla="*/ 1 h 98"/>
                <a:gd name="T22" fmla="*/ 39 w 51"/>
                <a:gd name="T23" fmla="*/ 1 h 98"/>
                <a:gd name="T24" fmla="*/ 43 w 51"/>
                <a:gd name="T25" fmla="*/ 0 h 98"/>
                <a:gd name="T26" fmla="*/ 47 w 51"/>
                <a:gd name="T27" fmla="*/ 0 h 98"/>
                <a:gd name="T28" fmla="*/ 48 w 51"/>
                <a:gd name="T29" fmla="*/ 0 h 98"/>
                <a:gd name="T30" fmla="*/ 51 w 51"/>
                <a:gd name="T31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" h="98">
                  <a:moveTo>
                    <a:pt x="51" y="30"/>
                  </a:moveTo>
                  <a:lnTo>
                    <a:pt x="49" y="68"/>
                  </a:lnTo>
                  <a:lnTo>
                    <a:pt x="42" y="98"/>
                  </a:lnTo>
                  <a:lnTo>
                    <a:pt x="12" y="85"/>
                  </a:lnTo>
                  <a:lnTo>
                    <a:pt x="4" y="52"/>
                  </a:lnTo>
                  <a:lnTo>
                    <a:pt x="12" y="27"/>
                  </a:lnTo>
                  <a:lnTo>
                    <a:pt x="0" y="3"/>
                  </a:lnTo>
                  <a:lnTo>
                    <a:pt x="9" y="3"/>
                  </a:lnTo>
                  <a:lnTo>
                    <a:pt x="17" y="2"/>
                  </a:lnTo>
                  <a:lnTo>
                    <a:pt x="26" y="2"/>
                  </a:lnTo>
                  <a:lnTo>
                    <a:pt x="33" y="1"/>
                  </a:lnTo>
                  <a:lnTo>
                    <a:pt x="39" y="1"/>
                  </a:lnTo>
                  <a:lnTo>
                    <a:pt x="43" y="0"/>
                  </a:lnTo>
                  <a:lnTo>
                    <a:pt x="47" y="0"/>
                  </a:lnTo>
                  <a:lnTo>
                    <a:pt x="48" y="0"/>
                  </a:lnTo>
                  <a:lnTo>
                    <a:pt x="51" y="3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39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40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41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42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43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44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5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6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47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48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49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50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51"/>
            <p:cNvSpPr>
              <a:spLocks/>
            </p:cNvSpPr>
            <p:nvPr/>
          </p:nvSpPr>
          <p:spPr bwMode="auto">
            <a:xfrm>
              <a:off x="5013" y="2105"/>
              <a:ext cx="224" cy="147"/>
            </a:xfrm>
            <a:custGeom>
              <a:avLst/>
              <a:gdLst>
                <a:gd name="T0" fmla="*/ 182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9 w 448"/>
                <a:gd name="T15" fmla="*/ 22 h 295"/>
                <a:gd name="T16" fmla="*/ 398 w 448"/>
                <a:gd name="T17" fmla="*/ 30 h 295"/>
                <a:gd name="T18" fmla="*/ 420 w 448"/>
                <a:gd name="T19" fmla="*/ 40 h 295"/>
                <a:gd name="T20" fmla="*/ 448 w 448"/>
                <a:gd name="T21" fmla="*/ 55 h 295"/>
                <a:gd name="T22" fmla="*/ 448 w 448"/>
                <a:gd name="T23" fmla="*/ 97 h 295"/>
                <a:gd name="T24" fmla="*/ 383 w 448"/>
                <a:gd name="T25" fmla="*/ 115 h 295"/>
                <a:gd name="T26" fmla="*/ 370 w 448"/>
                <a:gd name="T27" fmla="*/ 88 h 295"/>
                <a:gd name="T28" fmla="*/ 342 w 448"/>
                <a:gd name="T29" fmla="*/ 55 h 295"/>
                <a:gd name="T30" fmla="*/ 310 w 448"/>
                <a:gd name="T31" fmla="*/ 46 h 295"/>
                <a:gd name="T32" fmla="*/ 283 w 448"/>
                <a:gd name="T33" fmla="*/ 60 h 295"/>
                <a:gd name="T34" fmla="*/ 296 w 448"/>
                <a:gd name="T35" fmla="*/ 101 h 295"/>
                <a:gd name="T36" fmla="*/ 328 w 448"/>
                <a:gd name="T37" fmla="*/ 120 h 295"/>
                <a:gd name="T38" fmla="*/ 356 w 448"/>
                <a:gd name="T39" fmla="*/ 138 h 295"/>
                <a:gd name="T40" fmla="*/ 388 w 448"/>
                <a:gd name="T41" fmla="*/ 138 h 295"/>
                <a:gd name="T42" fmla="*/ 342 w 448"/>
                <a:gd name="T43" fmla="*/ 175 h 295"/>
                <a:gd name="T44" fmla="*/ 305 w 448"/>
                <a:gd name="T45" fmla="*/ 175 h 295"/>
                <a:gd name="T46" fmla="*/ 292 w 448"/>
                <a:gd name="T47" fmla="*/ 212 h 295"/>
                <a:gd name="T48" fmla="*/ 283 w 448"/>
                <a:gd name="T49" fmla="*/ 237 h 295"/>
                <a:gd name="T50" fmla="*/ 274 w 448"/>
                <a:gd name="T51" fmla="*/ 256 h 295"/>
                <a:gd name="T52" fmla="*/ 265 w 448"/>
                <a:gd name="T53" fmla="*/ 268 h 295"/>
                <a:gd name="T54" fmla="*/ 253 w 448"/>
                <a:gd name="T55" fmla="*/ 277 h 295"/>
                <a:gd name="T56" fmla="*/ 239 w 448"/>
                <a:gd name="T57" fmla="*/ 282 h 295"/>
                <a:gd name="T58" fmla="*/ 222 w 448"/>
                <a:gd name="T59" fmla="*/ 286 h 295"/>
                <a:gd name="T60" fmla="*/ 200 w 448"/>
                <a:gd name="T61" fmla="*/ 289 h 295"/>
                <a:gd name="T62" fmla="*/ 172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7 h 295"/>
                <a:gd name="T70" fmla="*/ 191 w 448"/>
                <a:gd name="T71" fmla="*/ 207 h 295"/>
                <a:gd name="T72" fmla="*/ 123 w 448"/>
                <a:gd name="T73" fmla="*/ 203 h 295"/>
                <a:gd name="T74" fmla="*/ 63 w 448"/>
                <a:gd name="T75" fmla="*/ 203 h 295"/>
                <a:gd name="T76" fmla="*/ 30 w 448"/>
                <a:gd name="T77" fmla="*/ 201 h 295"/>
                <a:gd name="T78" fmla="*/ 10 w 448"/>
                <a:gd name="T79" fmla="*/ 192 h 295"/>
                <a:gd name="T80" fmla="*/ 0 w 448"/>
                <a:gd name="T81" fmla="*/ 181 h 295"/>
                <a:gd name="T82" fmla="*/ 1 w 448"/>
                <a:gd name="T83" fmla="*/ 166 h 295"/>
                <a:gd name="T84" fmla="*/ 8 w 448"/>
                <a:gd name="T85" fmla="*/ 149 h 295"/>
                <a:gd name="T86" fmla="*/ 22 w 448"/>
                <a:gd name="T87" fmla="*/ 130 h 295"/>
                <a:gd name="T88" fmla="*/ 39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8 w 448"/>
                <a:gd name="T95" fmla="*/ 83 h 295"/>
                <a:gd name="T96" fmla="*/ 191 w 448"/>
                <a:gd name="T97" fmla="*/ 101 h 295"/>
                <a:gd name="T98" fmla="*/ 219 w 448"/>
                <a:gd name="T99" fmla="*/ 92 h 295"/>
                <a:gd name="T100" fmla="*/ 219 w 448"/>
                <a:gd name="T101" fmla="*/ 55 h 295"/>
                <a:gd name="T102" fmla="*/ 182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2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9" y="22"/>
                  </a:lnTo>
                  <a:lnTo>
                    <a:pt x="398" y="30"/>
                  </a:lnTo>
                  <a:lnTo>
                    <a:pt x="420" y="40"/>
                  </a:lnTo>
                  <a:lnTo>
                    <a:pt x="448" y="55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70" y="88"/>
                  </a:lnTo>
                  <a:lnTo>
                    <a:pt x="342" y="55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6" y="101"/>
                  </a:lnTo>
                  <a:lnTo>
                    <a:pt x="328" y="120"/>
                  </a:lnTo>
                  <a:lnTo>
                    <a:pt x="356" y="138"/>
                  </a:lnTo>
                  <a:lnTo>
                    <a:pt x="388" y="138"/>
                  </a:lnTo>
                  <a:lnTo>
                    <a:pt x="342" y="175"/>
                  </a:lnTo>
                  <a:lnTo>
                    <a:pt x="305" y="175"/>
                  </a:lnTo>
                  <a:lnTo>
                    <a:pt x="292" y="212"/>
                  </a:lnTo>
                  <a:lnTo>
                    <a:pt x="283" y="237"/>
                  </a:lnTo>
                  <a:lnTo>
                    <a:pt x="274" y="256"/>
                  </a:lnTo>
                  <a:lnTo>
                    <a:pt x="265" y="268"/>
                  </a:lnTo>
                  <a:lnTo>
                    <a:pt x="253" y="277"/>
                  </a:lnTo>
                  <a:lnTo>
                    <a:pt x="239" y="282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2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7"/>
                  </a:lnTo>
                  <a:lnTo>
                    <a:pt x="191" y="207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30" y="201"/>
                  </a:lnTo>
                  <a:lnTo>
                    <a:pt x="10" y="192"/>
                  </a:lnTo>
                  <a:lnTo>
                    <a:pt x="0" y="181"/>
                  </a:lnTo>
                  <a:lnTo>
                    <a:pt x="1" y="166"/>
                  </a:lnTo>
                  <a:lnTo>
                    <a:pt x="8" y="149"/>
                  </a:lnTo>
                  <a:lnTo>
                    <a:pt x="22" y="130"/>
                  </a:lnTo>
                  <a:lnTo>
                    <a:pt x="39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8" y="83"/>
                  </a:lnTo>
                  <a:lnTo>
                    <a:pt x="191" y="101"/>
                  </a:lnTo>
                  <a:lnTo>
                    <a:pt x="219" y="92"/>
                  </a:lnTo>
                  <a:lnTo>
                    <a:pt x="219" y="55"/>
                  </a:lnTo>
                  <a:lnTo>
                    <a:pt x="182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52"/>
            <p:cNvSpPr>
              <a:spLocks/>
            </p:cNvSpPr>
            <p:nvPr/>
          </p:nvSpPr>
          <p:spPr bwMode="auto">
            <a:xfrm>
              <a:off x="5292" y="2242"/>
              <a:ext cx="224" cy="148"/>
            </a:xfrm>
            <a:custGeom>
              <a:avLst/>
              <a:gdLst>
                <a:gd name="T0" fmla="*/ 181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8 w 448"/>
                <a:gd name="T15" fmla="*/ 22 h 295"/>
                <a:gd name="T16" fmla="*/ 398 w 448"/>
                <a:gd name="T17" fmla="*/ 30 h 295"/>
                <a:gd name="T18" fmla="*/ 420 w 448"/>
                <a:gd name="T19" fmla="*/ 41 h 295"/>
                <a:gd name="T20" fmla="*/ 448 w 448"/>
                <a:gd name="T21" fmla="*/ 56 h 295"/>
                <a:gd name="T22" fmla="*/ 448 w 448"/>
                <a:gd name="T23" fmla="*/ 97 h 295"/>
                <a:gd name="T24" fmla="*/ 383 w 448"/>
                <a:gd name="T25" fmla="*/ 115 h 295"/>
                <a:gd name="T26" fmla="*/ 369 w 448"/>
                <a:gd name="T27" fmla="*/ 88 h 295"/>
                <a:gd name="T28" fmla="*/ 342 w 448"/>
                <a:gd name="T29" fmla="*/ 56 h 295"/>
                <a:gd name="T30" fmla="*/ 310 w 448"/>
                <a:gd name="T31" fmla="*/ 46 h 295"/>
                <a:gd name="T32" fmla="*/ 283 w 448"/>
                <a:gd name="T33" fmla="*/ 60 h 295"/>
                <a:gd name="T34" fmla="*/ 297 w 448"/>
                <a:gd name="T35" fmla="*/ 102 h 295"/>
                <a:gd name="T36" fmla="*/ 329 w 448"/>
                <a:gd name="T37" fmla="*/ 120 h 295"/>
                <a:gd name="T38" fmla="*/ 355 w 448"/>
                <a:gd name="T39" fmla="*/ 139 h 295"/>
                <a:gd name="T40" fmla="*/ 388 w 448"/>
                <a:gd name="T41" fmla="*/ 139 h 295"/>
                <a:gd name="T42" fmla="*/ 342 w 448"/>
                <a:gd name="T43" fmla="*/ 175 h 295"/>
                <a:gd name="T44" fmla="*/ 306 w 448"/>
                <a:gd name="T45" fmla="*/ 175 h 295"/>
                <a:gd name="T46" fmla="*/ 292 w 448"/>
                <a:gd name="T47" fmla="*/ 212 h 295"/>
                <a:gd name="T48" fmla="*/ 283 w 448"/>
                <a:gd name="T49" fmla="*/ 238 h 295"/>
                <a:gd name="T50" fmla="*/ 274 w 448"/>
                <a:gd name="T51" fmla="*/ 256 h 295"/>
                <a:gd name="T52" fmla="*/ 264 w 448"/>
                <a:gd name="T53" fmla="*/ 269 h 295"/>
                <a:gd name="T54" fmla="*/ 253 w 448"/>
                <a:gd name="T55" fmla="*/ 277 h 295"/>
                <a:gd name="T56" fmla="*/ 239 w 448"/>
                <a:gd name="T57" fmla="*/ 283 h 295"/>
                <a:gd name="T58" fmla="*/ 222 w 448"/>
                <a:gd name="T59" fmla="*/ 286 h 295"/>
                <a:gd name="T60" fmla="*/ 201 w 448"/>
                <a:gd name="T61" fmla="*/ 289 h 295"/>
                <a:gd name="T62" fmla="*/ 173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8 h 295"/>
                <a:gd name="T70" fmla="*/ 191 w 448"/>
                <a:gd name="T71" fmla="*/ 208 h 295"/>
                <a:gd name="T72" fmla="*/ 123 w 448"/>
                <a:gd name="T73" fmla="*/ 203 h 295"/>
                <a:gd name="T74" fmla="*/ 63 w 448"/>
                <a:gd name="T75" fmla="*/ 203 h 295"/>
                <a:gd name="T76" fmla="*/ 29 w 448"/>
                <a:gd name="T77" fmla="*/ 201 h 295"/>
                <a:gd name="T78" fmla="*/ 10 w 448"/>
                <a:gd name="T79" fmla="*/ 193 h 295"/>
                <a:gd name="T80" fmla="*/ 0 w 448"/>
                <a:gd name="T81" fmla="*/ 181 h 295"/>
                <a:gd name="T82" fmla="*/ 0 w 448"/>
                <a:gd name="T83" fmla="*/ 166 h 295"/>
                <a:gd name="T84" fmla="*/ 9 w 448"/>
                <a:gd name="T85" fmla="*/ 149 h 295"/>
                <a:gd name="T86" fmla="*/ 21 w 448"/>
                <a:gd name="T87" fmla="*/ 130 h 295"/>
                <a:gd name="T88" fmla="*/ 38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7 w 448"/>
                <a:gd name="T95" fmla="*/ 83 h 295"/>
                <a:gd name="T96" fmla="*/ 191 w 448"/>
                <a:gd name="T97" fmla="*/ 102 h 295"/>
                <a:gd name="T98" fmla="*/ 218 w 448"/>
                <a:gd name="T99" fmla="*/ 92 h 295"/>
                <a:gd name="T100" fmla="*/ 218 w 448"/>
                <a:gd name="T101" fmla="*/ 56 h 295"/>
                <a:gd name="T102" fmla="*/ 181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1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8" y="22"/>
                  </a:lnTo>
                  <a:lnTo>
                    <a:pt x="398" y="30"/>
                  </a:lnTo>
                  <a:lnTo>
                    <a:pt x="420" y="41"/>
                  </a:lnTo>
                  <a:lnTo>
                    <a:pt x="448" y="56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69" y="88"/>
                  </a:lnTo>
                  <a:lnTo>
                    <a:pt x="342" y="56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7" y="102"/>
                  </a:lnTo>
                  <a:lnTo>
                    <a:pt x="329" y="120"/>
                  </a:lnTo>
                  <a:lnTo>
                    <a:pt x="355" y="139"/>
                  </a:lnTo>
                  <a:lnTo>
                    <a:pt x="388" y="139"/>
                  </a:lnTo>
                  <a:lnTo>
                    <a:pt x="342" y="175"/>
                  </a:lnTo>
                  <a:lnTo>
                    <a:pt x="306" y="175"/>
                  </a:lnTo>
                  <a:lnTo>
                    <a:pt x="292" y="212"/>
                  </a:lnTo>
                  <a:lnTo>
                    <a:pt x="283" y="238"/>
                  </a:lnTo>
                  <a:lnTo>
                    <a:pt x="274" y="256"/>
                  </a:lnTo>
                  <a:lnTo>
                    <a:pt x="264" y="269"/>
                  </a:lnTo>
                  <a:lnTo>
                    <a:pt x="253" y="277"/>
                  </a:lnTo>
                  <a:lnTo>
                    <a:pt x="239" y="283"/>
                  </a:lnTo>
                  <a:lnTo>
                    <a:pt x="222" y="286"/>
                  </a:lnTo>
                  <a:lnTo>
                    <a:pt x="201" y="289"/>
                  </a:lnTo>
                  <a:lnTo>
                    <a:pt x="173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8"/>
                  </a:lnTo>
                  <a:lnTo>
                    <a:pt x="191" y="208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29" y="201"/>
                  </a:lnTo>
                  <a:lnTo>
                    <a:pt x="10" y="193"/>
                  </a:lnTo>
                  <a:lnTo>
                    <a:pt x="0" y="181"/>
                  </a:lnTo>
                  <a:lnTo>
                    <a:pt x="0" y="166"/>
                  </a:lnTo>
                  <a:lnTo>
                    <a:pt x="9" y="149"/>
                  </a:lnTo>
                  <a:lnTo>
                    <a:pt x="21" y="130"/>
                  </a:lnTo>
                  <a:lnTo>
                    <a:pt x="38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7" y="83"/>
                  </a:lnTo>
                  <a:lnTo>
                    <a:pt x="191" y="102"/>
                  </a:lnTo>
                  <a:lnTo>
                    <a:pt x="218" y="92"/>
                  </a:lnTo>
                  <a:lnTo>
                    <a:pt x="218" y="56"/>
                  </a:lnTo>
                  <a:lnTo>
                    <a:pt x="181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53"/>
            <p:cNvSpPr>
              <a:spLocks/>
            </p:cNvSpPr>
            <p:nvPr/>
          </p:nvSpPr>
          <p:spPr bwMode="auto">
            <a:xfrm>
              <a:off x="4421" y="2010"/>
              <a:ext cx="223" cy="147"/>
            </a:xfrm>
            <a:custGeom>
              <a:avLst/>
              <a:gdLst>
                <a:gd name="T0" fmla="*/ 182 w 447"/>
                <a:gd name="T1" fmla="*/ 22 h 294"/>
                <a:gd name="T2" fmla="*/ 237 w 447"/>
                <a:gd name="T3" fmla="*/ 0 h 294"/>
                <a:gd name="T4" fmla="*/ 268 w 447"/>
                <a:gd name="T5" fmla="*/ 4 h 294"/>
                <a:gd name="T6" fmla="*/ 297 w 447"/>
                <a:gd name="T7" fmla="*/ 7 h 294"/>
                <a:gd name="T8" fmla="*/ 321 w 447"/>
                <a:gd name="T9" fmla="*/ 9 h 294"/>
                <a:gd name="T10" fmla="*/ 341 w 447"/>
                <a:gd name="T11" fmla="*/ 11 h 294"/>
                <a:gd name="T12" fmla="*/ 359 w 447"/>
                <a:gd name="T13" fmla="*/ 15 h 294"/>
                <a:gd name="T14" fmla="*/ 378 w 447"/>
                <a:gd name="T15" fmla="*/ 21 h 294"/>
                <a:gd name="T16" fmla="*/ 397 w 447"/>
                <a:gd name="T17" fmla="*/ 29 h 294"/>
                <a:gd name="T18" fmla="*/ 420 w 447"/>
                <a:gd name="T19" fmla="*/ 39 h 294"/>
                <a:gd name="T20" fmla="*/ 447 w 447"/>
                <a:gd name="T21" fmla="*/ 54 h 294"/>
                <a:gd name="T22" fmla="*/ 447 w 447"/>
                <a:gd name="T23" fmla="*/ 96 h 294"/>
                <a:gd name="T24" fmla="*/ 384 w 447"/>
                <a:gd name="T25" fmla="*/ 113 h 294"/>
                <a:gd name="T26" fmla="*/ 370 w 447"/>
                <a:gd name="T27" fmla="*/ 86 h 294"/>
                <a:gd name="T28" fmla="*/ 342 w 447"/>
                <a:gd name="T29" fmla="*/ 54 h 294"/>
                <a:gd name="T30" fmla="*/ 310 w 447"/>
                <a:gd name="T31" fmla="*/ 45 h 294"/>
                <a:gd name="T32" fmla="*/ 282 w 447"/>
                <a:gd name="T33" fmla="*/ 59 h 294"/>
                <a:gd name="T34" fmla="*/ 296 w 447"/>
                <a:gd name="T35" fmla="*/ 100 h 294"/>
                <a:gd name="T36" fmla="*/ 328 w 447"/>
                <a:gd name="T37" fmla="*/ 119 h 294"/>
                <a:gd name="T38" fmla="*/ 356 w 447"/>
                <a:gd name="T39" fmla="*/ 137 h 294"/>
                <a:gd name="T40" fmla="*/ 388 w 447"/>
                <a:gd name="T41" fmla="*/ 137 h 294"/>
                <a:gd name="T42" fmla="*/ 342 w 447"/>
                <a:gd name="T43" fmla="*/ 174 h 294"/>
                <a:gd name="T44" fmla="*/ 305 w 447"/>
                <a:gd name="T45" fmla="*/ 174 h 294"/>
                <a:gd name="T46" fmla="*/ 291 w 447"/>
                <a:gd name="T47" fmla="*/ 211 h 294"/>
                <a:gd name="T48" fmla="*/ 282 w 447"/>
                <a:gd name="T49" fmla="*/ 236 h 294"/>
                <a:gd name="T50" fmla="*/ 273 w 447"/>
                <a:gd name="T51" fmla="*/ 255 h 294"/>
                <a:gd name="T52" fmla="*/ 264 w 447"/>
                <a:gd name="T53" fmla="*/ 267 h 294"/>
                <a:gd name="T54" fmla="*/ 253 w 447"/>
                <a:gd name="T55" fmla="*/ 276 h 294"/>
                <a:gd name="T56" fmla="*/ 240 w 447"/>
                <a:gd name="T57" fmla="*/ 281 h 294"/>
                <a:gd name="T58" fmla="*/ 222 w 447"/>
                <a:gd name="T59" fmla="*/ 286 h 294"/>
                <a:gd name="T60" fmla="*/ 200 w 447"/>
                <a:gd name="T61" fmla="*/ 289 h 294"/>
                <a:gd name="T62" fmla="*/ 173 w 447"/>
                <a:gd name="T63" fmla="*/ 294 h 294"/>
                <a:gd name="T64" fmla="*/ 159 w 447"/>
                <a:gd name="T65" fmla="*/ 261 h 294"/>
                <a:gd name="T66" fmla="*/ 191 w 447"/>
                <a:gd name="T67" fmla="*/ 238 h 294"/>
                <a:gd name="T68" fmla="*/ 214 w 447"/>
                <a:gd name="T69" fmla="*/ 206 h 294"/>
                <a:gd name="T70" fmla="*/ 191 w 447"/>
                <a:gd name="T71" fmla="*/ 206 h 294"/>
                <a:gd name="T72" fmla="*/ 122 w 447"/>
                <a:gd name="T73" fmla="*/ 202 h 294"/>
                <a:gd name="T74" fmla="*/ 63 w 447"/>
                <a:gd name="T75" fmla="*/ 202 h 294"/>
                <a:gd name="T76" fmla="*/ 30 w 447"/>
                <a:gd name="T77" fmla="*/ 199 h 294"/>
                <a:gd name="T78" fmla="*/ 10 w 447"/>
                <a:gd name="T79" fmla="*/ 191 h 294"/>
                <a:gd name="T80" fmla="*/ 0 w 447"/>
                <a:gd name="T81" fmla="*/ 180 h 294"/>
                <a:gd name="T82" fmla="*/ 1 w 447"/>
                <a:gd name="T83" fmla="*/ 165 h 294"/>
                <a:gd name="T84" fmla="*/ 8 w 447"/>
                <a:gd name="T85" fmla="*/ 147 h 294"/>
                <a:gd name="T86" fmla="*/ 22 w 447"/>
                <a:gd name="T87" fmla="*/ 129 h 294"/>
                <a:gd name="T88" fmla="*/ 39 w 447"/>
                <a:gd name="T89" fmla="*/ 109 h 294"/>
                <a:gd name="T90" fmla="*/ 59 w 447"/>
                <a:gd name="T91" fmla="*/ 91 h 294"/>
                <a:gd name="T92" fmla="*/ 86 w 447"/>
                <a:gd name="T93" fmla="*/ 72 h 294"/>
                <a:gd name="T94" fmla="*/ 127 w 447"/>
                <a:gd name="T95" fmla="*/ 82 h 294"/>
                <a:gd name="T96" fmla="*/ 191 w 447"/>
                <a:gd name="T97" fmla="*/ 100 h 294"/>
                <a:gd name="T98" fmla="*/ 219 w 447"/>
                <a:gd name="T99" fmla="*/ 91 h 294"/>
                <a:gd name="T100" fmla="*/ 219 w 447"/>
                <a:gd name="T101" fmla="*/ 54 h 294"/>
                <a:gd name="T102" fmla="*/ 182 w 447"/>
                <a:gd name="T103" fmla="*/ 22 h 2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7" h="294">
                  <a:moveTo>
                    <a:pt x="182" y="22"/>
                  </a:moveTo>
                  <a:lnTo>
                    <a:pt x="237" y="0"/>
                  </a:lnTo>
                  <a:lnTo>
                    <a:pt x="268" y="4"/>
                  </a:lnTo>
                  <a:lnTo>
                    <a:pt x="297" y="7"/>
                  </a:lnTo>
                  <a:lnTo>
                    <a:pt x="321" y="9"/>
                  </a:lnTo>
                  <a:lnTo>
                    <a:pt x="341" y="11"/>
                  </a:lnTo>
                  <a:lnTo>
                    <a:pt x="359" y="15"/>
                  </a:lnTo>
                  <a:lnTo>
                    <a:pt x="378" y="21"/>
                  </a:lnTo>
                  <a:lnTo>
                    <a:pt x="397" y="29"/>
                  </a:lnTo>
                  <a:lnTo>
                    <a:pt x="420" y="39"/>
                  </a:lnTo>
                  <a:lnTo>
                    <a:pt x="447" y="54"/>
                  </a:lnTo>
                  <a:lnTo>
                    <a:pt x="447" y="96"/>
                  </a:lnTo>
                  <a:lnTo>
                    <a:pt x="384" y="113"/>
                  </a:lnTo>
                  <a:lnTo>
                    <a:pt x="370" y="86"/>
                  </a:lnTo>
                  <a:lnTo>
                    <a:pt x="342" y="54"/>
                  </a:lnTo>
                  <a:lnTo>
                    <a:pt x="310" y="45"/>
                  </a:lnTo>
                  <a:lnTo>
                    <a:pt x="282" y="59"/>
                  </a:lnTo>
                  <a:lnTo>
                    <a:pt x="296" y="100"/>
                  </a:lnTo>
                  <a:lnTo>
                    <a:pt x="328" y="119"/>
                  </a:lnTo>
                  <a:lnTo>
                    <a:pt x="356" y="137"/>
                  </a:lnTo>
                  <a:lnTo>
                    <a:pt x="388" y="137"/>
                  </a:lnTo>
                  <a:lnTo>
                    <a:pt x="342" y="174"/>
                  </a:lnTo>
                  <a:lnTo>
                    <a:pt x="305" y="174"/>
                  </a:lnTo>
                  <a:lnTo>
                    <a:pt x="291" y="211"/>
                  </a:lnTo>
                  <a:lnTo>
                    <a:pt x="282" y="236"/>
                  </a:lnTo>
                  <a:lnTo>
                    <a:pt x="273" y="255"/>
                  </a:lnTo>
                  <a:lnTo>
                    <a:pt x="264" y="267"/>
                  </a:lnTo>
                  <a:lnTo>
                    <a:pt x="253" y="276"/>
                  </a:lnTo>
                  <a:lnTo>
                    <a:pt x="240" y="281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3" y="294"/>
                  </a:lnTo>
                  <a:lnTo>
                    <a:pt x="159" y="261"/>
                  </a:lnTo>
                  <a:lnTo>
                    <a:pt x="191" y="238"/>
                  </a:lnTo>
                  <a:lnTo>
                    <a:pt x="214" y="206"/>
                  </a:lnTo>
                  <a:lnTo>
                    <a:pt x="191" y="206"/>
                  </a:lnTo>
                  <a:lnTo>
                    <a:pt x="122" y="202"/>
                  </a:lnTo>
                  <a:lnTo>
                    <a:pt x="63" y="202"/>
                  </a:lnTo>
                  <a:lnTo>
                    <a:pt x="30" y="199"/>
                  </a:lnTo>
                  <a:lnTo>
                    <a:pt x="10" y="191"/>
                  </a:lnTo>
                  <a:lnTo>
                    <a:pt x="0" y="180"/>
                  </a:lnTo>
                  <a:lnTo>
                    <a:pt x="1" y="165"/>
                  </a:lnTo>
                  <a:lnTo>
                    <a:pt x="8" y="147"/>
                  </a:lnTo>
                  <a:lnTo>
                    <a:pt x="22" y="129"/>
                  </a:lnTo>
                  <a:lnTo>
                    <a:pt x="39" y="109"/>
                  </a:lnTo>
                  <a:lnTo>
                    <a:pt x="59" y="91"/>
                  </a:lnTo>
                  <a:lnTo>
                    <a:pt x="86" y="72"/>
                  </a:lnTo>
                  <a:lnTo>
                    <a:pt x="127" y="82"/>
                  </a:lnTo>
                  <a:lnTo>
                    <a:pt x="191" y="100"/>
                  </a:lnTo>
                  <a:lnTo>
                    <a:pt x="219" y="91"/>
                  </a:lnTo>
                  <a:lnTo>
                    <a:pt x="219" y="54"/>
                  </a:lnTo>
                  <a:lnTo>
                    <a:pt x="182" y="2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4"/>
            <p:cNvSpPr>
              <a:spLocks/>
            </p:cNvSpPr>
            <p:nvPr/>
          </p:nvSpPr>
          <p:spPr bwMode="auto">
            <a:xfrm>
              <a:off x="4689" y="2144"/>
              <a:ext cx="174" cy="173"/>
            </a:xfrm>
            <a:custGeom>
              <a:avLst/>
              <a:gdLst>
                <a:gd name="T0" fmla="*/ 83 w 348"/>
                <a:gd name="T1" fmla="*/ 111 h 347"/>
                <a:gd name="T2" fmla="*/ 99 w 348"/>
                <a:gd name="T3" fmla="*/ 96 h 347"/>
                <a:gd name="T4" fmla="*/ 115 w 348"/>
                <a:gd name="T5" fmla="*/ 83 h 347"/>
                <a:gd name="T6" fmla="*/ 130 w 348"/>
                <a:gd name="T7" fmla="*/ 70 h 347"/>
                <a:gd name="T8" fmla="*/ 145 w 348"/>
                <a:gd name="T9" fmla="*/ 60 h 347"/>
                <a:gd name="T10" fmla="*/ 160 w 348"/>
                <a:gd name="T11" fmla="*/ 50 h 347"/>
                <a:gd name="T12" fmla="*/ 174 w 348"/>
                <a:gd name="T13" fmla="*/ 41 h 347"/>
                <a:gd name="T14" fmla="*/ 189 w 348"/>
                <a:gd name="T15" fmla="*/ 34 h 347"/>
                <a:gd name="T16" fmla="*/ 203 w 348"/>
                <a:gd name="T17" fmla="*/ 27 h 347"/>
                <a:gd name="T18" fmla="*/ 218 w 348"/>
                <a:gd name="T19" fmla="*/ 21 h 347"/>
                <a:gd name="T20" fmla="*/ 231 w 348"/>
                <a:gd name="T21" fmla="*/ 15 h 347"/>
                <a:gd name="T22" fmla="*/ 246 w 348"/>
                <a:gd name="T23" fmla="*/ 12 h 347"/>
                <a:gd name="T24" fmla="*/ 261 w 348"/>
                <a:gd name="T25" fmla="*/ 8 h 347"/>
                <a:gd name="T26" fmla="*/ 276 w 348"/>
                <a:gd name="T27" fmla="*/ 5 h 347"/>
                <a:gd name="T28" fmla="*/ 292 w 348"/>
                <a:gd name="T29" fmla="*/ 3 h 347"/>
                <a:gd name="T30" fmla="*/ 309 w 348"/>
                <a:gd name="T31" fmla="*/ 1 h 347"/>
                <a:gd name="T32" fmla="*/ 326 w 348"/>
                <a:gd name="T33" fmla="*/ 0 h 347"/>
                <a:gd name="T34" fmla="*/ 348 w 348"/>
                <a:gd name="T35" fmla="*/ 36 h 347"/>
                <a:gd name="T36" fmla="*/ 303 w 348"/>
                <a:gd name="T37" fmla="*/ 84 h 347"/>
                <a:gd name="T38" fmla="*/ 276 w 348"/>
                <a:gd name="T39" fmla="*/ 68 h 347"/>
                <a:gd name="T40" fmla="*/ 236 w 348"/>
                <a:gd name="T41" fmla="*/ 56 h 347"/>
                <a:gd name="T42" fmla="*/ 204 w 348"/>
                <a:gd name="T43" fmla="*/ 64 h 347"/>
                <a:gd name="T44" fmla="*/ 188 w 348"/>
                <a:gd name="T45" fmla="*/ 90 h 347"/>
                <a:gd name="T46" fmla="*/ 221 w 348"/>
                <a:gd name="T47" fmla="*/ 118 h 347"/>
                <a:gd name="T48" fmla="*/ 258 w 348"/>
                <a:gd name="T49" fmla="*/ 118 h 347"/>
                <a:gd name="T50" fmla="*/ 291 w 348"/>
                <a:gd name="T51" fmla="*/ 119 h 347"/>
                <a:gd name="T52" fmla="*/ 319 w 348"/>
                <a:gd name="T53" fmla="*/ 102 h 347"/>
                <a:gd name="T54" fmla="*/ 298 w 348"/>
                <a:gd name="T55" fmla="*/ 157 h 347"/>
                <a:gd name="T56" fmla="*/ 267 w 348"/>
                <a:gd name="T57" fmla="*/ 177 h 347"/>
                <a:gd name="T58" fmla="*/ 275 w 348"/>
                <a:gd name="T59" fmla="*/ 215 h 347"/>
                <a:gd name="T60" fmla="*/ 281 w 348"/>
                <a:gd name="T61" fmla="*/ 241 h 347"/>
                <a:gd name="T62" fmla="*/ 282 w 348"/>
                <a:gd name="T63" fmla="*/ 262 h 347"/>
                <a:gd name="T64" fmla="*/ 281 w 348"/>
                <a:gd name="T65" fmla="*/ 278 h 347"/>
                <a:gd name="T66" fmla="*/ 275 w 348"/>
                <a:gd name="T67" fmla="*/ 291 h 347"/>
                <a:gd name="T68" fmla="*/ 267 w 348"/>
                <a:gd name="T69" fmla="*/ 302 h 347"/>
                <a:gd name="T70" fmla="*/ 254 w 348"/>
                <a:gd name="T71" fmla="*/ 315 h 347"/>
                <a:gd name="T72" fmla="*/ 237 w 348"/>
                <a:gd name="T73" fmla="*/ 329 h 347"/>
                <a:gd name="T74" fmla="*/ 216 w 348"/>
                <a:gd name="T75" fmla="*/ 347 h 347"/>
                <a:gd name="T76" fmla="*/ 189 w 348"/>
                <a:gd name="T77" fmla="*/ 327 h 347"/>
                <a:gd name="T78" fmla="*/ 169 w 348"/>
                <a:gd name="T79" fmla="*/ 316 h 347"/>
                <a:gd name="T80" fmla="*/ 147 w 348"/>
                <a:gd name="T81" fmla="*/ 315 h 347"/>
                <a:gd name="T82" fmla="*/ 124 w 348"/>
                <a:gd name="T83" fmla="*/ 319 h 347"/>
                <a:gd name="T84" fmla="*/ 102 w 348"/>
                <a:gd name="T85" fmla="*/ 327 h 347"/>
                <a:gd name="T86" fmla="*/ 85 w 348"/>
                <a:gd name="T87" fmla="*/ 336 h 347"/>
                <a:gd name="T88" fmla="*/ 72 w 348"/>
                <a:gd name="T89" fmla="*/ 340 h 347"/>
                <a:gd name="T90" fmla="*/ 69 w 348"/>
                <a:gd name="T91" fmla="*/ 338 h 347"/>
                <a:gd name="T92" fmla="*/ 75 w 348"/>
                <a:gd name="T93" fmla="*/ 326 h 347"/>
                <a:gd name="T94" fmla="*/ 45 w 348"/>
                <a:gd name="T95" fmla="*/ 341 h 347"/>
                <a:gd name="T96" fmla="*/ 24 w 348"/>
                <a:gd name="T97" fmla="*/ 346 h 347"/>
                <a:gd name="T98" fmla="*/ 10 w 348"/>
                <a:gd name="T99" fmla="*/ 340 h 347"/>
                <a:gd name="T100" fmla="*/ 2 w 348"/>
                <a:gd name="T101" fmla="*/ 327 h 347"/>
                <a:gd name="T102" fmla="*/ 0 w 348"/>
                <a:gd name="T103" fmla="*/ 309 h 347"/>
                <a:gd name="T104" fmla="*/ 2 w 348"/>
                <a:gd name="T105" fmla="*/ 286 h 347"/>
                <a:gd name="T106" fmla="*/ 7 w 348"/>
                <a:gd name="T107" fmla="*/ 261 h 347"/>
                <a:gd name="T108" fmla="*/ 14 w 348"/>
                <a:gd name="T109" fmla="*/ 234 h 347"/>
                <a:gd name="T110" fmla="*/ 27 w 348"/>
                <a:gd name="T111" fmla="*/ 204 h 347"/>
                <a:gd name="T112" fmla="*/ 68 w 348"/>
                <a:gd name="T113" fmla="*/ 190 h 347"/>
                <a:gd name="T114" fmla="*/ 131 w 348"/>
                <a:gd name="T115" fmla="*/ 173 h 347"/>
                <a:gd name="T116" fmla="*/ 150 w 348"/>
                <a:gd name="T117" fmla="*/ 151 h 347"/>
                <a:gd name="T118" fmla="*/ 131 w 348"/>
                <a:gd name="T119" fmla="*/ 120 h 347"/>
                <a:gd name="T120" fmla="*/ 83 w 348"/>
                <a:gd name="T121" fmla="*/ 111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48" h="347">
                  <a:moveTo>
                    <a:pt x="83" y="111"/>
                  </a:moveTo>
                  <a:lnTo>
                    <a:pt x="99" y="96"/>
                  </a:lnTo>
                  <a:lnTo>
                    <a:pt x="115" y="83"/>
                  </a:lnTo>
                  <a:lnTo>
                    <a:pt x="130" y="70"/>
                  </a:lnTo>
                  <a:lnTo>
                    <a:pt x="145" y="60"/>
                  </a:lnTo>
                  <a:lnTo>
                    <a:pt x="160" y="50"/>
                  </a:lnTo>
                  <a:lnTo>
                    <a:pt x="174" y="41"/>
                  </a:lnTo>
                  <a:lnTo>
                    <a:pt x="189" y="34"/>
                  </a:lnTo>
                  <a:lnTo>
                    <a:pt x="203" y="27"/>
                  </a:lnTo>
                  <a:lnTo>
                    <a:pt x="218" y="21"/>
                  </a:lnTo>
                  <a:lnTo>
                    <a:pt x="231" y="15"/>
                  </a:lnTo>
                  <a:lnTo>
                    <a:pt x="246" y="12"/>
                  </a:lnTo>
                  <a:lnTo>
                    <a:pt x="261" y="8"/>
                  </a:lnTo>
                  <a:lnTo>
                    <a:pt x="276" y="5"/>
                  </a:lnTo>
                  <a:lnTo>
                    <a:pt x="292" y="3"/>
                  </a:lnTo>
                  <a:lnTo>
                    <a:pt x="309" y="1"/>
                  </a:lnTo>
                  <a:lnTo>
                    <a:pt x="326" y="0"/>
                  </a:lnTo>
                  <a:lnTo>
                    <a:pt x="348" y="36"/>
                  </a:lnTo>
                  <a:lnTo>
                    <a:pt x="303" y="84"/>
                  </a:lnTo>
                  <a:lnTo>
                    <a:pt x="276" y="68"/>
                  </a:lnTo>
                  <a:lnTo>
                    <a:pt x="236" y="56"/>
                  </a:lnTo>
                  <a:lnTo>
                    <a:pt x="204" y="64"/>
                  </a:lnTo>
                  <a:lnTo>
                    <a:pt x="188" y="90"/>
                  </a:lnTo>
                  <a:lnTo>
                    <a:pt x="221" y="118"/>
                  </a:lnTo>
                  <a:lnTo>
                    <a:pt x="258" y="118"/>
                  </a:lnTo>
                  <a:lnTo>
                    <a:pt x="291" y="119"/>
                  </a:lnTo>
                  <a:lnTo>
                    <a:pt x="319" y="102"/>
                  </a:lnTo>
                  <a:lnTo>
                    <a:pt x="298" y="157"/>
                  </a:lnTo>
                  <a:lnTo>
                    <a:pt x="267" y="177"/>
                  </a:lnTo>
                  <a:lnTo>
                    <a:pt x="275" y="215"/>
                  </a:lnTo>
                  <a:lnTo>
                    <a:pt x="281" y="241"/>
                  </a:lnTo>
                  <a:lnTo>
                    <a:pt x="282" y="262"/>
                  </a:lnTo>
                  <a:lnTo>
                    <a:pt x="281" y="278"/>
                  </a:lnTo>
                  <a:lnTo>
                    <a:pt x="275" y="291"/>
                  </a:lnTo>
                  <a:lnTo>
                    <a:pt x="267" y="302"/>
                  </a:lnTo>
                  <a:lnTo>
                    <a:pt x="254" y="315"/>
                  </a:lnTo>
                  <a:lnTo>
                    <a:pt x="237" y="329"/>
                  </a:lnTo>
                  <a:lnTo>
                    <a:pt x="216" y="347"/>
                  </a:lnTo>
                  <a:lnTo>
                    <a:pt x="189" y="327"/>
                  </a:lnTo>
                  <a:lnTo>
                    <a:pt x="169" y="316"/>
                  </a:lnTo>
                  <a:lnTo>
                    <a:pt x="147" y="315"/>
                  </a:lnTo>
                  <a:lnTo>
                    <a:pt x="124" y="319"/>
                  </a:lnTo>
                  <a:lnTo>
                    <a:pt x="102" y="327"/>
                  </a:lnTo>
                  <a:lnTo>
                    <a:pt x="85" y="336"/>
                  </a:lnTo>
                  <a:lnTo>
                    <a:pt x="72" y="340"/>
                  </a:lnTo>
                  <a:lnTo>
                    <a:pt x="69" y="338"/>
                  </a:lnTo>
                  <a:lnTo>
                    <a:pt x="75" y="326"/>
                  </a:lnTo>
                  <a:lnTo>
                    <a:pt x="45" y="341"/>
                  </a:lnTo>
                  <a:lnTo>
                    <a:pt x="24" y="346"/>
                  </a:lnTo>
                  <a:lnTo>
                    <a:pt x="10" y="340"/>
                  </a:lnTo>
                  <a:lnTo>
                    <a:pt x="2" y="327"/>
                  </a:lnTo>
                  <a:lnTo>
                    <a:pt x="0" y="309"/>
                  </a:lnTo>
                  <a:lnTo>
                    <a:pt x="2" y="286"/>
                  </a:lnTo>
                  <a:lnTo>
                    <a:pt x="7" y="261"/>
                  </a:lnTo>
                  <a:lnTo>
                    <a:pt x="14" y="234"/>
                  </a:lnTo>
                  <a:lnTo>
                    <a:pt x="27" y="204"/>
                  </a:lnTo>
                  <a:lnTo>
                    <a:pt x="68" y="190"/>
                  </a:lnTo>
                  <a:lnTo>
                    <a:pt x="131" y="173"/>
                  </a:lnTo>
                  <a:lnTo>
                    <a:pt x="150" y="151"/>
                  </a:lnTo>
                  <a:lnTo>
                    <a:pt x="131" y="120"/>
                  </a:lnTo>
                  <a:lnTo>
                    <a:pt x="83" y="11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55"/>
            <p:cNvSpPr>
              <a:spLocks/>
            </p:cNvSpPr>
            <p:nvPr/>
          </p:nvSpPr>
          <p:spPr bwMode="auto">
            <a:xfrm>
              <a:off x="4605" y="2428"/>
              <a:ext cx="209" cy="155"/>
            </a:xfrm>
            <a:custGeom>
              <a:avLst/>
              <a:gdLst>
                <a:gd name="T0" fmla="*/ 143 w 419"/>
                <a:gd name="T1" fmla="*/ 45 h 311"/>
                <a:gd name="T2" fmla="*/ 163 w 419"/>
                <a:gd name="T3" fmla="*/ 36 h 311"/>
                <a:gd name="T4" fmla="*/ 183 w 419"/>
                <a:gd name="T5" fmla="*/ 28 h 311"/>
                <a:gd name="T6" fmla="*/ 201 w 419"/>
                <a:gd name="T7" fmla="*/ 21 h 311"/>
                <a:gd name="T8" fmla="*/ 218 w 419"/>
                <a:gd name="T9" fmla="*/ 15 h 311"/>
                <a:gd name="T10" fmla="*/ 236 w 419"/>
                <a:gd name="T11" fmla="*/ 11 h 311"/>
                <a:gd name="T12" fmla="*/ 252 w 419"/>
                <a:gd name="T13" fmla="*/ 7 h 311"/>
                <a:gd name="T14" fmla="*/ 268 w 419"/>
                <a:gd name="T15" fmla="*/ 4 h 311"/>
                <a:gd name="T16" fmla="*/ 284 w 419"/>
                <a:gd name="T17" fmla="*/ 1 h 311"/>
                <a:gd name="T18" fmla="*/ 299 w 419"/>
                <a:gd name="T19" fmla="*/ 0 h 311"/>
                <a:gd name="T20" fmla="*/ 315 w 419"/>
                <a:gd name="T21" fmla="*/ 0 h 311"/>
                <a:gd name="T22" fmla="*/ 330 w 419"/>
                <a:gd name="T23" fmla="*/ 0 h 311"/>
                <a:gd name="T24" fmla="*/ 346 w 419"/>
                <a:gd name="T25" fmla="*/ 1 h 311"/>
                <a:gd name="T26" fmla="*/ 361 w 419"/>
                <a:gd name="T27" fmla="*/ 4 h 311"/>
                <a:gd name="T28" fmla="*/ 377 w 419"/>
                <a:gd name="T29" fmla="*/ 6 h 311"/>
                <a:gd name="T30" fmla="*/ 393 w 419"/>
                <a:gd name="T31" fmla="*/ 10 h 311"/>
                <a:gd name="T32" fmla="*/ 410 w 419"/>
                <a:gd name="T33" fmla="*/ 14 h 311"/>
                <a:gd name="T34" fmla="*/ 419 w 419"/>
                <a:gd name="T35" fmla="*/ 54 h 311"/>
                <a:gd name="T36" fmla="*/ 361 w 419"/>
                <a:gd name="T37" fmla="*/ 88 h 311"/>
                <a:gd name="T38" fmla="*/ 342 w 419"/>
                <a:gd name="T39" fmla="*/ 64 h 311"/>
                <a:gd name="T40" fmla="*/ 307 w 419"/>
                <a:gd name="T41" fmla="*/ 39 h 311"/>
                <a:gd name="T42" fmla="*/ 274 w 419"/>
                <a:gd name="T43" fmla="*/ 37 h 311"/>
                <a:gd name="T44" fmla="*/ 251 w 419"/>
                <a:gd name="T45" fmla="*/ 57 h 311"/>
                <a:gd name="T46" fmla="*/ 274 w 419"/>
                <a:gd name="T47" fmla="*/ 95 h 311"/>
                <a:gd name="T48" fmla="*/ 309 w 419"/>
                <a:gd name="T49" fmla="*/ 105 h 311"/>
                <a:gd name="T50" fmla="*/ 339 w 419"/>
                <a:gd name="T51" fmla="*/ 117 h 311"/>
                <a:gd name="T52" fmla="*/ 372 w 419"/>
                <a:gd name="T53" fmla="*/ 109 h 311"/>
                <a:gd name="T54" fmla="*/ 335 w 419"/>
                <a:gd name="T55" fmla="*/ 155 h 311"/>
                <a:gd name="T56" fmla="*/ 299 w 419"/>
                <a:gd name="T57" fmla="*/ 164 h 311"/>
                <a:gd name="T58" fmla="*/ 294 w 419"/>
                <a:gd name="T59" fmla="*/ 203 h 311"/>
                <a:gd name="T60" fmla="*/ 291 w 419"/>
                <a:gd name="T61" fmla="*/ 230 h 311"/>
                <a:gd name="T62" fmla="*/ 287 w 419"/>
                <a:gd name="T63" fmla="*/ 250 h 311"/>
                <a:gd name="T64" fmla="*/ 281 w 419"/>
                <a:gd name="T65" fmla="*/ 264 h 311"/>
                <a:gd name="T66" fmla="*/ 272 w 419"/>
                <a:gd name="T67" fmla="*/ 276 h 311"/>
                <a:gd name="T68" fmla="*/ 260 w 419"/>
                <a:gd name="T69" fmla="*/ 284 h 311"/>
                <a:gd name="T70" fmla="*/ 245 w 419"/>
                <a:gd name="T71" fmla="*/ 292 h 311"/>
                <a:gd name="T72" fmla="*/ 224 w 419"/>
                <a:gd name="T73" fmla="*/ 300 h 311"/>
                <a:gd name="T74" fmla="*/ 199 w 419"/>
                <a:gd name="T75" fmla="*/ 311 h 311"/>
                <a:gd name="T76" fmla="*/ 178 w 419"/>
                <a:gd name="T77" fmla="*/ 283 h 311"/>
                <a:gd name="T78" fmla="*/ 163 w 419"/>
                <a:gd name="T79" fmla="*/ 267 h 311"/>
                <a:gd name="T80" fmla="*/ 142 w 419"/>
                <a:gd name="T81" fmla="*/ 258 h 311"/>
                <a:gd name="T82" fmla="*/ 119 w 419"/>
                <a:gd name="T83" fmla="*/ 256 h 311"/>
                <a:gd name="T84" fmla="*/ 96 w 419"/>
                <a:gd name="T85" fmla="*/ 257 h 311"/>
                <a:gd name="T86" fmla="*/ 77 w 419"/>
                <a:gd name="T87" fmla="*/ 258 h 311"/>
                <a:gd name="T88" fmla="*/ 64 w 419"/>
                <a:gd name="T89" fmla="*/ 260 h 311"/>
                <a:gd name="T90" fmla="*/ 60 w 419"/>
                <a:gd name="T91" fmla="*/ 256 h 311"/>
                <a:gd name="T92" fmla="*/ 70 w 419"/>
                <a:gd name="T93" fmla="*/ 247 h 311"/>
                <a:gd name="T94" fmla="*/ 37 w 419"/>
                <a:gd name="T95" fmla="*/ 252 h 311"/>
                <a:gd name="T96" fmla="*/ 15 w 419"/>
                <a:gd name="T97" fmla="*/ 249 h 311"/>
                <a:gd name="T98" fmla="*/ 4 w 419"/>
                <a:gd name="T99" fmla="*/ 240 h 311"/>
                <a:gd name="T100" fmla="*/ 0 w 419"/>
                <a:gd name="T101" fmla="*/ 226 h 311"/>
                <a:gd name="T102" fmla="*/ 4 w 419"/>
                <a:gd name="T103" fmla="*/ 208 h 311"/>
                <a:gd name="T104" fmla="*/ 13 w 419"/>
                <a:gd name="T105" fmla="*/ 186 h 311"/>
                <a:gd name="T106" fmla="*/ 25 w 419"/>
                <a:gd name="T107" fmla="*/ 164 h 311"/>
                <a:gd name="T108" fmla="*/ 40 w 419"/>
                <a:gd name="T109" fmla="*/ 141 h 311"/>
                <a:gd name="T110" fmla="*/ 63 w 419"/>
                <a:gd name="T111" fmla="*/ 117 h 311"/>
                <a:gd name="T112" fmla="*/ 104 w 419"/>
                <a:gd name="T113" fmla="*/ 116 h 311"/>
                <a:gd name="T114" fmla="*/ 171 w 419"/>
                <a:gd name="T115" fmla="*/ 119 h 311"/>
                <a:gd name="T116" fmla="*/ 195 w 419"/>
                <a:gd name="T117" fmla="*/ 104 h 311"/>
                <a:gd name="T118" fmla="*/ 187 w 419"/>
                <a:gd name="T119" fmla="*/ 68 h 311"/>
                <a:gd name="T120" fmla="*/ 143 w 419"/>
                <a:gd name="T121" fmla="*/ 45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9" h="311">
                  <a:moveTo>
                    <a:pt x="143" y="45"/>
                  </a:moveTo>
                  <a:lnTo>
                    <a:pt x="163" y="36"/>
                  </a:lnTo>
                  <a:lnTo>
                    <a:pt x="183" y="28"/>
                  </a:lnTo>
                  <a:lnTo>
                    <a:pt x="201" y="21"/>
                  </a:lnTo>
                  <a:lnTo>
                    <a:pt x="218" y="15"/>
                  </a:lnTo>
                  <a:lnTo>
                    <a:pt x="236" y="11"/>
                  </a:lnTo>
                  <a:lnTo>
                    <a:pt x="252" y="7"/>
                  </a:lnTo>
                  <a:lnTo>
                    <a:pt x="268" y="4"/>
                  </a:lnTo>
                  <a:lnTo>
                    <a:pt x="284" y="1"/>
                  </a:lnTo>
                  <a:lnTo>
                    <a:pt x="299" y="0"/>
                  </a:lnTo>
                  <a:lnTo>
                    <a:pt x="315" y="0"/>
                  </a:lnTo>
                  <a:lnTo>
                    <a:pt x="330" y="0"/>
                  </a:lnTo>
                  <a:lnTo>
                    <a:pt x="346" y="1"/>
                  </a:lnTo>
                  <a:lnTo>
                    <a:pt x="361" y="4"/>
                  </a:lnTo>
                  <a:lnTo>
                    <a:pt x="377" y="6"/>
                  </a:lnTo>
                  <a:lnTo>
                    <a:pt x="393" y="10"/>
                  </a:lnTo>
                  <a:lnTo>
                    <a:pt x="410" y="14"/>
                  </a:lnTo>
                  <a:lnTo>
                    <a:pt x="419" y="54"/>
                  </a:lnTo>
                  <a:lnTo>
                    <a:pt x="361" y="88"/>
                  </a:lnTo>
                  <a:lnTo>
                    <a:pt x="342" y="64"/>
                  </a:lnTo>
                  <a:lnTo>
                    <a:pt x="307" y="39"/>
                  </a:lnTo>
                  <a:lnTo>
                    <a:pt x="274" y="37"/>
                  </a:lnTo>
                  <a:lnTo>
                    <a:pt x="251" y="57"/>
                  </a:lnTo>
                  <a:lnTo>
                    <a:pt x="274" y="95"/>
                  </a:lnTo>
                  <a:lnTo>
                    <a:pt x="309" y="105"/>
                  </a:lnTo>
                  <a:lnTo>
                    <a:pt x="339" y="117"/>
                  </a:lnTo>
                  <a:lnTo>
                    <a:pt x="372" y="109"/>
                  </a:lnTo>
                  <a:lnTo>
                    <a:pt x="335" y="155"/>
                  </a:lnTo>
                  <a:lnTo>
                    <a:pt x="299" y="164"/>
                  </a:lnTo>
                  <a:lnTo>
                    <a:pt x="294" y="203"/>
                  </a:lnTo>
                  <a:lnTo>
                    <a:pt x="291" y="230"/>
                  </a:lnTo>
                  <a:lnTo>
                    <a:pt x="287" y="250"/>
                  </a:lnTo>
                  <a:lnTo>
                    <a:pt x="281" y="264"/>
                  </a:lnTo>
                  <a:lnTo>
                    <a:pt x="272" y="276"/>
                  </a:lnTo>
                  <a:lnTo>
                    <a:pt x="260" y="284"/>
                  </a:lnTo>
                  <a:lnTo>
                    <a:pt x="245" y="292"/>
                  </a:lnTo>
                  <a:lnTo>
                    <a:pt x="224" y="300"/>
                  </a:lnTo>
                  <a:lnTo>
                    <a:pt x="199" y="311"/>
                  </a:lnTo>
                  <a:lnTo>
                    <a:pt x="178" y="283"/>
                  </a:lnTo>
                  <a:lnTo>
                    <a:pt x="163" y="267"/>
                  </a:lnTo>
                  <a:lnTo>
                    <a:pt x="142" y="258"/>
                  </a:lnTo>
                  <a:lnTo>
                    <a:pt x="119" y="256"/>
                  </a:lnTo>
                  <a:lnTo>
                    <a:pt x="96" y="257"/>
                  </a:lnTo>
                  <a:lnTo>
                    <a:pt x="77" y="258"/>
                  </a:lnTo>
                  <a:lnTo>
                    <a:pt x="64" y="260"/>
                  </a:lnTo>
                  <a:lnTo>
                    <a:pt x="60" y="256"/>
                  </a:lnTo>
                  <a:lnTo>
                    <a:pt x="70" y="247"/>
                  </a:lnTo>
                  <a:lnTo>
                    <a:pt x="37" y="252"/>
                  </a:lnTo>
                  <a:lnTo>
                    <a:pt x="15" y="249"/>
                  </a:lnTo>
                  <a:lnTo>
                    <a:pt x="4" y="240"/>
                  </a:lnTo>
                  <a:lnTo>
                    <a:pt x="0" y="226"/>
                  </a:lnTo>
                  <a:lnTo>
                    <a:pt x="4" y="208"/>
                  </a:lnTo>
                  <a:lnTo>
                    <a:pt x="13" y="186"/>
                  </a:lnTo>
                  <a:lnTo>
                    <a:pt x="25" y="164"/>
                  </a:lnTo>
                  <a:lnTo>
                    <a:pt x="40" y="141"/>
                  </a:lnTo>
                  <a:lnTo>
                    <a:pt x="63" y="117"/>
                  </a:lnTo>
                  <a:lnTo>
                    <a:pt x="104" y="116"/>
                  </a:lnTo>
                  <a:lnTo>
                    <a:pt x="171" y="119"/>
                  </a:lnTo>
                  <a:lnTo>
                    <a:pt x="195" y="104"/>
                  </a:lnTo>
                  <a:lnTo>
                    <a:pt x="187" y="68"/>
                  </a:lnTo>
                  <a:lnTo>
                    <a:pt x="143" y="4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56"/>
            <p:cNvSpPr>
              <a:spLocks/>
            </p:cNvSpPr>
            <p:nvPr/>
          </p:nvSpPr>
          <p:spPr bwMode="auto">
            <a:xfrm>
              <a:off x="4926" y="2515"/>
              <a:ext cx="272" cy="175"/>
            </a:xfrm>
            <a:custGeom>
              <a:avLst/>
              <a:gdLst>
                <a:gd name="T0" fmla="*/ 204 w 542"/>
                <a:gd name="T1" fmla="*/ 294 h 351"/>
                <a:gd name="T2" fmla="*/ 161 w 542"/>
                <a:gd name="T3" fmla="*/ 265 h 351"/>
                <a:gd name="T4" fmla="*/ 124 w 542"/>
                <a:gd name="T5" fmla="*/ 235 h 351"/>
                <a:gd name="T6" fmla="*/ 92 w 542"/>
                <a:gd name="T7" fmla="*/ 205 h 351"/>
                <a:gd name="T8" fmla="*/ 65 w 542"/>
                <a:gd name="T9" fmla="*/ 174 h 351"/>
                <a:gd name="T10" fmla="*/ 43 w 542"/>
                <a:gd name="T11" fmla="*/ 141 h 351"/>
                <a:gd name="T12" fmla="*/ 24 w 542"/>
                <a:gd name="T13" fmla="*/ 105 h 351"/>
                <a:gd name="T14" fmla="*/ 8 w 542"/>
                <a:gd name="T15" fmla="*/ 66 h 351"/>
                <a:gd name="T16" fmla="*/ 36 w 542"/>
                <a:gd name="T17" fmla="*/ 6 h 351"/>
                <a:gd name="T18" fmla="*/ 103 w 542"/>
                <a:gd name="T19" fmla="*/ 82 h 351"/>
                <a:gd name="T20" fmla="*/ 124 w 542"/>
                <a:gd name="T21" fmla="*/ 174 h 351"/>
                <a:gd name="T22" fmla="*/ 186 w 542"/>
                <a:gd name="T23" fmla="*/ 134 h 351"/>
                <a:gd name="T24" fmla="*/ 161 w 542"/>
                <a:gd name="T25" fmla="*/ 46 h 351"/>
                <a:gd name="T26" fmla="*/ 206 w 542"/>
                <a:gd name="T27" fmla="*/ 22 h 351"/>
                <a:gd name="T28" fmla="*/ 287 w 542"/>
                <a:gd name="T29" fmla="*/ 31 h 351"/>
                <a:gd name="T30" fmla="*/ 318 w 542"/>
                <a:gd name="T31" fmla="*/ 14 h 351"/>
                <a:gd name="T32" fmla="*/ 343 w 542"/>
                <a:gd name="T33" fmla="*/ 5 h 351"/>
                <a:gd name="T34" fmla="*/ 363 w 542"/>
                <a:gd name="T35" fmla="*/ 0 h 351"/>
                <a:gd name="T36" fmla="*/ 381 w 542"/>
                <a:gd name="T37" fmla="*/ 3 h 351"/>
                <a:gd name="T38" fmla="*/ 398 w 542"/>
                <a:gd name="T39" fmla="*/ 10 h 351"/>
                <a:gd name="T40" fmla="*/ 419 w 542"/>
                <a:gd name="T41" fmla="*/ 21 h 351"/>
                <a:gd name="T42" fmla="*/ 443 w 542"/>
                <a:gd name="T43" fmla="*/ 36 h 351"/>
                <a:gd name="T44" fmla="*/ 474 w 542"/>
                <a:gd name="T45" fmla="*/ 56 h 351"/>
                <a:gd name="T46" fmla="*/ 453 w 542"/>
                <a:gd name="T47" fmla="*/ 126 h 351"/>
                <a:gd name="T48" fmla="*/ 473 w 542"/>
                <a:gd name="T49" fmla="*/ 181 h 351"/>
                <a:gd name="T50" fmla="*/ 507 w 542"/>
                <a:gd name="T51" fmla="*/ 225 h 351"/>
                <a:gd name="T52" fmla="*/ 516 w 542"/>
                <a:gd name="T53" fmla="*/ 243 h 351"/>
                <a:gd name="T54" fmla="*/ 517 w 542"/>
                <a:gd name="T55" fmla="*/ 257 h 351"/>
                <a:gd name="T56" fmla="*/ 538 w 542"/>
                <a:gd name="T57" fmla="*/ 285 h 351"/>
                <a:gd name="T58" fmla="*/ 542 w 542"/>
                <a:gd name="T59" fmla="*/ 308 h 351"/>
                <a:gd name="T60" fmla="*/ 536 w 542"/>
                <a:gd name="T61" fmla="*/ 324 h 351"/>
                <a:gd name="T62" fmla="*/ 517 w 542"/>
                <a:gd name="T63" fmla="*/ 336 h 351"/>
                <a:gd name="T64" fmla="*/ 491 w 542"/>
                <a:gd name="T65" fmla="*/ 344 h 351"/>
                <a:gd name="T66" fmla="*/ 459 w 542"/>
                <a:gd name="T67" fmla="*/ 348 h 351"/>
                <a:gd name="T68" fmla="*/ 425 w 542"/>
                <a:gd name="T69" fmla="*/ 351 h 351"/>
                <a:gd name="T70" fmla="*/ 365 w 542"/>
                <a:gd name="T71" fmla="*/ 344 h 351"/>
                <a:gd name="T72" fmla="*/ 288 w 542"/>
                <a:gd name="T73" fmla="*/ 225 h 351"/>
                <a:gd name="T74" fmla="*/ 221 w 542"/>
                <a:gd name="T75" fmla="*/ 246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2" h="351">
                  <a:moveTo>
                    <a:pt x="228" y="309"/>
                  </a:moveTo>
                  <a:lnTo>
                    <a:pt x="204" y="294"/>
                  </a:lnTo>
                  <a:lnTo>
                    <a:pt x="182" y="279"/>
                  </a:lnTo>
                  <a:lnTo>
                    <a:pt x="161" y="265"/>
                  </a:lnTo>
                  <a:lnTo>
                    <a:pt x="141" y="250"/>
                  </a:lnTo>
                  <a:lnTo>
                    <a:pt x="124" y="235"/>
                  </a:lnTo>
                  <a:lnTo>
                    <a:pt x="107" y="220"/>
                  </a:lnTo>
                  <a:lnTo>
                    <a:pt x="92" y="205"/>
                  </a:lnTo>
                  <a:lnTo>
                    <a:pt x="78" y="190"/>
                  </a:lnTo>
                  <a:lnTo>
                    <a:pt x="65" y="174"/>
                  </a:lnTo>
                  <a:lnTo>
                    <a:pt x="54" y="158"/>
                  </a:lnTo>
                  <a:lnTo>
                    <a:pt x="43" y="141"/>
                  </a:lnTo>
                  <a:lnTo>
                    <a:pt x="33" y="124"/>
                  </a:lnTo>
                  <a:lnTo>
                    <a:pt x="24" y="105"/>
                  </a:lnTo>
                  <a:lnTo>
                    <a:pt x="16" y="86"/>
                  </a:lnTo>
                  <a:lnTo>
                    <a:pt x="8" y="66"/>
                  </a:lnTo>
                  <a:lnTo>
                    <a:pt x="0" y="45"/>
                  </a:lnTo>
                  <a:lnTo>
                    <a:pt x="36" y="6"/>
                  </a:lnTo>
                  <a:lnTo>
                    <a:pt x="114" y="44"/>
                  </a:lnTo>
                  <a:lnTo>
                    <a:pt x="103" y="82"/>
                  </a:lnTo>
                  <a:lnTo>
                    <a:pt x="101" y="137"/>
                  </a:lnTo>
                  <a:lnTo>
                    <a:pt x="124" y="174"/>
                  </a:lnTo>
                  <a:lnTo>
                    <a:pt x="163" y="186"/>
                  </a:lnTo>
                  <a:lnTo>
                    <a:pt x="186" y="134"/>
                  </a:lnTo>
                  <a:lnTo>
                    <a:pt x="171" y="88"/>
                  </a:lnTo>
                  <a:lnTo>
                    <a:pt x="161" y="46"/>
                  </a:lnTo>
                  <a:lnTo>
                    <a:pt x="130" y="18"/>
                  </a:lnTo>
                  <a:lnTo>
                    <a:pt x="206" y="22"/>
                  </a:lnTo>
                  <a:lnTo>
                    <a:pt x="242" y="54"/>
                  </a:lnTo>
                  <a:lnTo>
                    <a:pt x="287" y="31"/>
                  </a:lnTo>
                  <a:lnTo>
                    <a:pt x="303" y="22"/>
                  </a:lnTo>
                  <a:lnTo>
                    <a:pt x="318" y="14"/>
                  </a:lnTo>
                  <a:lnTo>
                    <a:pt x="332" y="8"/>
                  </a:lnTo>
                  <a:lnTo>
                    <a:pt x="343" y="5"/>
                  </a:lnTo>
                  <a:lnTo>
                    <a:pt x="353" y="1"/>
                  </a:lnTo>
                  <a:lnTo>
                    <a:pt x="363" y="0"/>
                  </a:lnTo>
                  <a:lnTo>
                    <a:pt x="372" y="1"/>
                  </a:lnTo>
                  <a:lnTo>
                    <a:pt x="381" y="3"/>
                  </a:lnTo>
                  <a:lnTo>
                    <a:pt x="390" y="5"/>
                  </a:lnTo>
                  <a:lnTo>
                    <a:pt x="398" y="10"/>
                  </a:lnTo>
                  <a:lnTo>
                    <a:pt x="409" y="14"/>
                  </a:lnTo>
                  <a:lnTo>
                    <a:pt x="419" y="21"/>
                  </a:lnTo>
                  <a:lnTo>
                    <a:pt x="431" y="28"/>
                  </a:lnTo>
                  <a:lnTo>
                    <a:pt x="443" y="36"/>
                  </a:lnTo>
                  <a:lnTo>
                    <a:pt x="458" y="45"/>
                  </a:lnTo>
                  <a:lnTo>
                    <a:pt x="474" y="56"/>
                  </a:lnTo>
                  <a:lnTo>
                    <a:pt x="459" y="98"/>
                  </a:lnTo>
                  <a:lnTo>
                    <a:pt x="453" y="126"/>
                  </a:lnTo>
                  <a:lnTo>
                    <a:pt x="459" y="154"/>
                  </a:lnTo>
                  <a:lnTo>
                    <a:pt x="473" y="181"/>
                  </a:lnTo>
                  <a:lnTo>
                    <a:pt x="491" y="205"/>
                  </a:lnTo>
                  <a:lnTo>
                    <a:pt x="507" y="225"/>
                  </a:lnTo>
                  <a:lnTo>
                    <a:pt x="517" y="238"/>
                  </a:lnTo>
                  <a:lnTo>
                    <a:pt x="516" y="243"/>
                  </a:lnTo>
                  <a:lnTo>
                    <a:pt x="500" y="240"/>
                  </a:lnTo>
                  <a:lnTo>
                    <a:pt x="517" y="257"/>
                  </a:lnTo>
                  <a:lnTo>
                    <a:pt x="529" y="272"/>
                  </a:lnTo>
                  <a:lnTo>
                    <a:pt x="538" y="285"/>
                  </a:lnTo>
                  <a:lnTo>
                    <a:pt x="541" y="298"/>
                  </a:lnTo>
                  <a:lnTo>
                    <a:pt x="542" y="308"/>
                  </a:lnTo>
                  <a:lnTo>
                    <a:pt x="540" y="316"/>
                  </a:lnTo>
                  <a:lnTo>
                    <a:pt x="536" y="324"/>
                  </a:lnTo>
                  <a:lnTo>
                    <a:pt x="527" y="331"/>
                  </a:lnTo>
                  <a:lnTo>
                    <a:pt x="517" y="336"/>
                  </a:lnTo>
                  <a:lnTo>
                    <a:pt x="504" y="340"/>
                  </a:lnTo>
                  <a:lnTo>
                    <a:pt x="491" y="344"/>
                  </a:lnTo>
                  <a:lnTo>
                    <a:pt x="476" y="347"/>
                  </a:lnTo>
                  <a:lnTo>
                    <a:pt x="459" y="348"/>
                  </a:lnTo>
                  <a:lnTo>
                    <a:pt x="442" y="349"/>
                  </a:lnTo>
                  <a:lnTo>
                    <a:pt x="425" y="351"/>
                  </a:lnTo>
                  <a:lnTo>
                    <a:pt x="408" y="351"/>
                  </a:lnTo>
                  <a:lnTo>
                    <a:pt x="365" y="344"/>
                  </a:lnTo>
                  <a:lnTo>
                    <a:pt x="333" y="299"/>
                  </a:lnTo>
                  <a:lnTo>
                    <a:pt x="288" y="225"/>
                  </a:lnTo>
                  <a:lnTo>
                    <a:pt x="253" y="210"/>
                  </a:lnTo>
                  <a:lnTo>
                    <a:pt x="221" y="246"/>
                  </a:lnTo>
                  <a:lnTo>
                    <a:pt x="228" y="30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57"/>
            <p:cNvSpPr>
              <a:spLocks/>
            </p:cNvSpPr>
            <p:nvPr/>
          </p:nvSpPr>
          <p:spPr bwMode="auto">
            <a:xfrm>
              <a:off x="5178" y="2188"/>
              <a:ext cx="87" cy="90"/>
            </a:xfrm>
            <a:custGeom>
              <a:avLst/>
              <a:gdLst>
                <a:gd name="T0" fmla="*/ 32 w 174"/>
                <a:gd name="T1" fmla="*/ 138 h 180"/>
                <a:gd name="T2" fmla="*/ 83 w 174"/>
                <a:gd name="T3" fmla="*/ 120 h 180"/>
                <a:gd name="T4" fmla="*/ 92 w 174"/>
                <a:gd name="T5" fmla="*/ 64 h 180"/>
                <a:gd name="T6" fmla="*/ 69 w 174"/>
                <a:gd name="T7" fmla="*/ 32 h 180"/>
                <a:gd name="T8" fmla="*/ 92 w 174"/>
                <a:gd name="T9" fmla="*/ 0 h 180"/>
                <a:gd name="T10" fmla="*/ 120 w 174"/>
                <a:gd name="T11" fmla="*/ 14 h 180"/>
                <a:gd name="T12" fmla="*/ 123 w 174"/>
                <a:gd name="T13" fmla="*/ 51 h 180"/>
                <a:gd name="T14" fmla="*/ 151 w 174"/>
                <a:gd name="T15" fmla="*/ 55 h 180"/>
                <a:gd name="T16" fmla="*/ 174 w 174"/>
                <a:gd name="T17" fmla="*/ 97 h 180"/>
                <a:gd name="T18" fmla="*/ 170 w 174"/>
                <a:gd name="T19" fmla="*/ 143 h 180"/>
                <a:gd name="T20" fmla="*/ 142 w 174"/>
                <a:gd name="T21" fmla="*/ 157 h 180"/>
                <a:gd name="T22" fmla="*/ 97 w 174"/>
                <a:gd name="T23" fmla="*/ 161 h 180"/>
                <a:gd name="T24" fmla="*/ 69 w 174"/>
                <a:gd name="T25" fmla="*/ 180 h 180"/>
                <a:gd name="T26" fmla="*/ 28 w 174"/>
                <a:gd name="T27" fmla="*/ 180 h 180"/>
                <a:gd name="T28" fmla="*/ 0 w 174"/>
                <a:gd name="T29" fmla="*/ 152 h 180"/>
                <a:gd name="T30" fmla="*/ 32 w 174"/>
                <a:gd name="T31" fmla="*/ 138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80">
                  <a:moveTo>
                    <a:pt x="32" y="138"/>
                  </a:moveTo>
                  <a:lnTo>
                    <a:pt x="83" y="120"/>
                  </a:lnTo>
                  <a:lnTo>
                    <a:pt x="92" y="64"/>
                  </a:lnTo>
                  <a:lnTo>
                    <a:pt x="69" y="32"/>
                  </a:lnTo>
                  <a:lnTo>
                    <a:pt x="92" y="0"/>
                  </a:lnTo>
                  <a:lnTo>
                    <a:pt x="120" y="14"/>
                  </a:lnTo>
                  <a:lnTo>
                    <a:pt x="123" y="51"/>
                  </a:lnTo>
                  <a:lnTo>
                    <a:pt x="151" y="55"/>
                  </a:lnTo>
                  <a:lnTo>
                    <a:pt x="174" y="97"/>
                  </a:lnTo>
                  <a:lnTo>
                    <a:pt x="170" y="143"/>
                  </a:lnTo>
                  <a:lnTo>
                    <a:pt x="142" y="157"/>
                  </a:lnTo>
                  <a:lnTo>
                    <a:pt x="97" y="161"/>
                  </a:lnTo>
                  <a:lnTo>
                    <a:pt x="69" y="180"/>
                  </a:lnTo>
                  <a:lnTo>
                    <a:pt x="28" y="180"/>
                  </a:lnTo>
                  <a:lnTo>
                    <a:pt x="0" y="152"/>
                  </a:lnTo>
                  <a:lnTo>
                    <a:pt x="32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58"/>
            <p:cNvSpPr>
              <a:spLocks/>
            </p:cNvSpPr>
            <p:nvPr/>
          </p:nvSpPr>
          <p:spPr bwMode="auto">
            <a:xfrm>
              <a:off x="5456" y="2325"/>
              <a:ext cx="87" cy="89"/>
            </a:xfrm>
            <a:custGeom>
              <a:avLst/>
              <a:gdLst>
                <a:gd name="T0" fmla="*/ 31 w 173"/>
                <a:gd name="T1" fmla="*/ 138 h 179"/>
                <a:gd name="T2" fmla="*/ 82 w 173"/>
                <a:gd name="T3" fmla="*/ 120 h 179"/>
                <a:gd name="T4" fmla="*/ 91 w 173"/>
                <a:gd name="T5" fmla="*/ 65 h 179"/>
                <a:gd name="T6" fmla="*/ 68 w 173"/>
                <a:gd name="T7" fmla="*/ 32 h 179"/>
                <a:gd name="T8" fmla="*/ 91 w 173"/>
                <a:gd name="T9" fmla="*/ 0 h 179"/>
                <a:gd name="T10" fmla="*/ 119 w 173"/>
                <a:gd name="T11" fmla="*/ 14 h 179"/>
                <a:gd name="T12" fmla="*/ 123 w 173"/>
                <a:gd name="T13" fmla="*/ 51 h 179"/>
                <a:gd name="T14" fmla="*/ 151 w 173"/>
                <a:gd name="T15" fmla="*/ 56 h 179"/>
                <a:gd name="T16" fmla="*/ 173 w 173"/>
                <a:gd name="T17" fmla="*/ 97 h 179"/>
                <a:gd name="T18" fmla="*/ 168 w 173"/>
                <a:gd name="T19" fmla="*/ 143 h 179"/>
                <a:gd name="T20" fmla="*/ 142 w 173"/>
                <a:gd name="T21" fmla="*/ 156 h 179"/>
                <a:gd name="T22" fmla="*/ 96 w 173"/>
                <a:gd name="T23" fmla="*/ 160 h 179"/>
                <a:gd name="T24" fmla="*/ 68 w 173"/>
                <a:gd name="T25" fmla="*/ 179 h 179"/>
                <a:gd name="T26" fmla="*/ 26 w 173"/>
                <a:gd name="T27" fmla="*/ 179 h 179"/>
                <a:gd name="T28" fmla="*/ 0 w 173"/>
                <a:gd name="T29" fmla="*/ 152 h 179"/>
                <a:gd name="T30" fmla="*/ 31 w 173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3" h="179">
                  <a:moveTo>
                    <a:pt x="31" y="138"/>
                  </a:moveTo>
                  <a:lnTo>
                    <a:pt x="82" y="120"/>
                  </a:lnTo>
                  <a:lnTo>
                    <a:pt x="91" y="65"/>
                  </a:lnTo>
                  <a:lnTo>
                    <a:pt x="68" y="32"/>
                  </a:lnTo>
                  <a:lnTo>
                    <a:pt x="91" y="0"/>
                  </a:lnTo>
                  <a:lnTo>
                    <a:pt x="119" y="14"/>
                  </a:lnTo>
                  <a:lnTo>
                    <a:pt x="123" y="51"/>
                  </a:lnTo>
                  <a:lnTo>
                    <a:pt x="151" y="56"/>
                  </a:lnTo>
                  <a:lnTo>
                    <a:pt x="173" y="97"/>
                  </a:lnTo>
                  <a:lnTo>
                    <a:pt x="168" y="143"/>
                  </a:lnTo>
                  <a:lnTo>
                    <a:pt x="142" y="156"/>
                  </a:lnTo>
                  <a:lnTo>
                    <a:pt x="96" y="160"/>
                  </a:lnTo>
                  <a:lnTo>
                    <a:pt x="68" y="179"/>
                  </a:lnTo>
                  <a:lnTo>
                    <a:pt x="26" y="179"/>
                  </a:lnTo>
                  <a:lnTo>
                    <a:pt x="0" y="152"/>
                  </a:lnTo>
                  <a:lnTo>
                    <a:pt x="31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59"/>
            <p:cNvSpPr>
              <a:spLocks/>
            </p:cNvSpPr>
            <p:nvPr/>
          </p:nvSpPr>
          <p:spPr bwMode="auto">
            <a:xfrm>
              <a:off x="4585" y="2092"/>
              <a:ext cx="87" cy="90"/>
            </a:xfrm>
            <a:custGeom>
              <a:avLst/>
              <a:gdLst>
                <a:gd name="T0" fmla="*/ 33 w 174"/>
                <a:gd name="T1" fmla="*/ 138 h 179"/>
                <a:gd name="T2" fmla="*/ 82 w 174"/>
                <a:gd name="T3" fmla="*/ 119 h 179"/>
                <a:gd name="T4" fmla="*/ 91 w 174"/>
                <a:gd name="T5" fmla="*/ 64 h 179"/>
                <a:gd name="T6" fmla="*/ 69 w 174"/>
                <a:gd name="T7" fmla="*/ 32 h 179"/>
                <a:gd name="T8" fmla="*/ 91 w 174"/>
                <a:gd name="T9" fmla="*/ 0 h 179"/>
                <a:gd name="T10" fmla="*/ 119 w 174"/>
                <a:gd name="T11" fmla="*/ 13 h 179"/>
                <a:gd name="T12" fmla="*/ 124 w 174"/>
                <a:gd name="T13" fmla="*/ 50 h 179"/>
                <a:gd name="T14" fmla="*/ 151 w 174"/>
                <a:gd name="T15" fmla="*/ 55 h 179"/>
                <a:gd name="T16" fmla="*/ 174 w 174"/>
                <a:gd name="T17" fmla="*/ 96 h 179"/>
                <a:gd name="T18" fmla="*/ 170 w 174"/>
                <a:gd name="T19" fmla="*/ 143 h 179"/>
                <a:gd name="T20" fmla="*/ 142 w 174"/>
                <a:gd name="T21" fmla="*/ 156 h 179"/>
                <a:gd name="T22" fmla="*/ 96 w 174"/>
                <a:gd name="T23" fmla="*/ 161 h 179"/>
                <a:gd name="T24" fmla="*/ 69 w 174"/>
                <a:gd name="T25" fmla="*/ 179 h 179"/>
                <a:gd name="T26" fmla="*/ 28 w 174"/>
                <a:gd name="T27" fmla="*/ 179 h 179"/>
                <a:gd name="T28" fmla="*/ 0 w 174"/>
                <a:gd name="T29" fmla="*/ 152 h 179"/>
                <a:gd name="T30" fmla="*/ 33 w 174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79">
                  <a:moveTo>
                    <a:pt x="33" y="138"/>
                  </a:moveTo>
                  <a:lnTo>
                    <a:pt x="82" y="119"/>
                  </a:lnTo>
                  <a:lnTo>
                    <a:pt x="91" y="64"/>
                  </a:lnTo>
                  <a:lnTo>
                    <a:pt x="69" y="32"/>
                  </a:lnTo>
                  <a:lnTo>
                    <a:pt x="91" y="0"/>
                  </a:lnTo>
                  <a:lnTo>
                    <a:pt x="119" y="13"/>
                  </a:lnTo>
                  <a:lnTo>
                    <a:pt x="124" y="50"/>
                  </a:lnTo>
                  <a:lnTo>
                    <a:pt x="151" y="55"/>
                  </a:lnTo>
                  <a:lnTo>
                    <a:pt x="174" y="96"/>
                  </a:lnTo>
                  <a:lnTo>
                    <a:pt x="170" y="143"/>
                  </a:lnTo>
                  <a:lnTo>
                    <a:pt x="142" y="156"/>
                  </a:lnTo>
                  <a:lnTo>
                    <a:pt x="96" y="161"/>
                  </a:lnTo>
                  <a:lnTo>
                    <a:pt x="69" y="179"/>
                  </a:lnTo>
                  <a:lnTo>
                    <a:pt x="28" y="179"/>
                  </a:lnTo>
                  <a:lnTo>
                    <a:pt x="0" y="152"/>
                  </a:lnTo>
                  <a:lnTo>
                    <a:pt x="33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60"/>
            <p:cNvSpPr>
              <a:spLocks/>
            </p:cNvSpPr>
            <p:nvPr/>
          </p:nvSpPr>
          <p:spPr bwMode="auto">
            <a:xfrm>
              <a:off x="4868" y="2197"/>
              <a:ext cx="72" cy="94"/>
            </a:xfrm>
            <a:custGeom>
              <a:avLst/>
              <a:gdLst>
                <a:gd name="T0" fmla="*/ 23 w 143"/>
                <a:gd name="T1" fmla="*/ 151 h 189"/>
                <a:gd name="T2" fmla="*/ 57 w 143"/>
                <a:gd name="T3" fmla="*/ 110 h 189"/>
                <a:gd name="T4" fmla="*/ 36 w 143"/>
                <a:gd name="T5" fmla="*/ 58 h 189"/>
                <a:gd name="T6" fmla="*/ 0 w 143"/>
                <a:gd name="T7" fmla="*/ 42 h 189"/>
                <a:gd name="T8" fmla="*/ 2 w 143"/>
                <a:gd name="T9" fmla="*/ 3 h 189"/>
                <a:gd name="T10" fmla="*/ 32 w 143"/>
                <a:gd name="T11" fmla="*/ 0 h 189"/>
                <a:gd name="T12" fmla="*/ 55 w 143"/>
                <a:gd name="T13" fmla="*/ 29 h 189"/>
                <a:gd name="T14" fmla="*/ 82 w 143"/>
                <a:gd name="T15" fmla="*/ 19 h 189"/>
                <a:gd name="T16" fmla="*/ 123 w 143"/>
                <a:gd name="T17" fmla="*/ 42 h 189"/>
                <a:gd name="T18" fmla="*/ 143 w 143"/>
                <a:gd name="T19" fmla="*/ 84 h 189"/>
                <a:gd name="T20" fmla="*/ 127 w 143"/>
                <a:gd name="T21" fmla="*/ 110 h 189"/>
                <a:gd name="T22" fmla="*/ 90 w 143"/>
                <a:gd name="T23" fmla="*/ 137 h 189"/>
                <a:gd name="T24" fmla="*/ 76 w 143"/>
                <a:gd name="T25" fmla="*/ 167 h 189"/>
                <a:gd name="T26" fmla="*/ 42 w 143"/>
                <a:gd name="T27" fmla="*/ 189 h 189"/>
                <a:gd name="T28" fmla="*/ 4 w 143"/>
                <a:gd name="T29" fmla="*/ 180 h 189"/>
                <a:gd name="T30" fmla="*/ 23 w 143"/>
                <a:gd name="T31" fmla="*/ 151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89">
                  <a:moveTo>
                    <a:pt x="23" y="151"/>
                  </a:moveTo>
                  <a:lnTo>
                    <a:pt x="57" y="110"/>
                  </a:lnTo>
                  <a:lnTo>
                    <a:pt x="36" y="58"/>
                  </a:lnTo>
                  <a:lnTo>
                    <a:pt x="0" y="42"/>
                  </a:lnTo>
                  <a:lnTo>
                    <a:pt x="2" y="3"/>
                  </a:lnTo>
                  <a:lnTo>
                    <a:pt x="32" y="0"/>
                  </a:lnTo>
                  <a:lnTo>
                    <a:pt x="55" y="29"/>
                  </a:lnTo>
                  <a:lnTo>
                    <a:pt x="82" y="19"/>
                  </a:lnTo>
                  <a:lnTo>
                    <a:pt x="123" y="42"/>
                  </a:lnTo>
                  <a:lnTo>
                    <a:pt x="143" y="84"/>
                  </a:lnTo>
                  <a:lnTo>
                    <a:pt x="127" y="110"/>
                  </a:lnTo>
                  <a:lnTo>
                    <a:pt x="90" y="137"/>
                  </a:lnTo>
                  <a:lnTo>
                    <a:pt x="76" y="167"/>
                  </a:lnTo>
                  <a:lnTo>
                    <a:pt x="42" y="189"/>
                  </a:lnTo>
                  <a:lnTo>
                    <a:pt x="4" y="180"/>
                  </a:lnTo>
                  <a:lnTo>
                    <a:pt x="23" y="15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61"/>
            <p:cNvSpPr>
              <a:spLocks/>
            </p:cNvSpPr>
            <p:nvPr/>
          </p:nvSpPr>
          <p:spPr bwMode="auto">
            <a:xfrm>
              <a:off x="4782" y="2492"/>
              <a:ext cx="81" cy="94"/>
            </a:xfrm>
            <a:custGeom>
              <a:avLst/>
              <a:gdLst>
                <a:gd name="T0" fmla="*/ 28 w 163"/>
                <a:gd name="T1" fmla="*/ 149 h 189"/>
                <a:gd name="T2" fmla="*/ 73 w 163"/>
                <a:gd name="T3" fmla="*/ 119 h 189"/>
                <a:gd name="T4" fmla="*/ 68 w 163"/>
                <a:gd name="T5" fmla="*/ 62 h 189"/>
                <a:gd name="T6" fmla="*/ 38 w 163"/>
                <a:gd name="T7" fmla="*/ 37 h 189"/>
                <a:gd name="T8" fmla="*/ 53 w 163"/>
                <a:gd name="T9" fmla="*/ 0 h 189"/>
                <a:gd name="T10" fmla="*/ 83 w 163"/>
                <a:gd name="T11" fmla="*/ 7 h 189"/>
                <a:gd name="T12" fmla="*/ 96 w 163"/>
                <a:gd name="T13" fmla="*/ 42 h 189"/>
                <a:gd name="T14" fmla="*/ 125 w 163"/>
                <a:gd name="T15" fmla="*/ 41 h 189"/>
                <a:gd name="T16" fmla="*/ 156 w 163"/>
                <a:gd name="T17" fmla="*/ 75 h 189"/>
                <a:gd name="T18" fmla="*/ 163 w 163"/>
                <a:gd name="T19" fmla="*/ 121 h 189"/>
                <a:gd name="T20" fmla="*/ 139 w 163"/>
                <a:gd name="T21" fmla="*/ 141 h 189"/>
                <a:gd name="T22" fmla="*/ 96 w 163"/>
                <a:gd name="T23" fmla="*/ 156 h 189"/>
                <a:gd name="T24" fmla="*/ 73 w 163"/>
                <a:gd name="T25" fmla="*/ 180 h 189"/>
                <a:gd name="T26" fmla="*/ 33 w 163"/>
                <a:gd name="T27" fmla="*/ 189 h 189"/>
                <a:gd name="T28" fmla="*/ 0 w 163"/>
                <a:gd name="T29" fmla="*/ 170 h 189"/>
                <a:gd name="T30" fmla="*/ 28 w 163"/>
                <a:gd name="T31" fmla="*/ 14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3" h="189">
                  <a:moveTo>
                    <a:pt x="28" y="149"/>
                  </a:moveTo>
                  <a:lnTo>
                    <a:pt x="73" y="119"/>
                  </a:lnTo>
                  <a:lnTo>
                    <a:pt x="68" y="62"/>
                  </a:lnTo>
                  <a:lnTo>
                    <a:pt x="38" y="37"/>
                  </a:lnTo>
                  <a:lnTo>
                    <a:pt x="53" y="0"/>
                  </a:lnTo>
                  <a:lnTo>
                    <a:pt x="83" y="7"/>
                  </a:lnTo>
                  <a:lnTo>
                    <a:pt x="96" y="42"/>
                  </a:lnTo>
                  <a:lnTo>
                    <a:pt x="125" y="41"/>
                  </a:lnTo>
                  <a:lnTo>
                    <a:pt x="156" y="75"/>
                  </a:lnTo>
                  <a:lnTo>
                    <a:pt x="163" y="121"/>
                  </a:lnTo>
                  <a:lnTo>
                    <a:pt x="139" y="141"/>
                  </a:lnTo>
                  <a:lnTo>
                    <a:pt x="96" y="156"/>
                  </a:lnTo>
                  <a:lnTo>
                    <a:pt x="73" y="180"/>
                  </a:lnTo>
                  <a:lnTo>
                    <a:pt x="33" y="189"/>
                  </a:lnTo>
                  <a:lnTo>
                    <a:pt x="0" y="170"/>
                  </a:lnTo>
                  <a:lnTo>
                    <a:pt x="28" y="14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62"/>
            <p:cNvSpPr>
              <a:spLocks/>
            </p:cNvSpPr>
            <p:nvPr/>
          </p:nvSpPr>
          <p:spPr bwMode="auto">
            <a:xfrm>
              <a:off x="4981" y="2393"/>
              <a:ext cx="118" cy="103"/>
            </a:xfrm>
            <a:custGeom>
              <a:avLst/>
              <a:gdLst>
                <a:gd name="T0" fmla="*/ 193 w 235"/>
                <a:gd name="T1" fmla="*/ 126 h 206"/>
                <a:gd name="T2" fmla="*/ 128 w 235"/>
                <a:gd name="T3" fmla="*/ 99 h 206"/>
                <a:gd name="T4" fmla="*/ 70 w 235"/>
                <a:gd name="T5" fmla="*/ 144 h 206"/>
                <a:gd name="T6" fmla="*/ 65 w 235"/>
                <a:gd name="T7" fmla="*/ 195 h 206"/>
                <a:gd name="T8" fmla="*/ 14 w 235"/>
                <a:gd name="T9" fmla="*/ 206 h 206"/>
                <a:gd name="T10" fmla="*/ 0 w 235"/>
                <a:gd name="T11" fmla="*/ 168 h 206"/>
                <a:gd name="T12" fmla="*/ 28 w 235"/>
                <a:gd name="T13" fmla="*/ 129 h 206"/>
                <a:gd name="T14" fmla="*/ 5 w 235"/>
                <a:gd name="T15" fmla="*/ 100 h 206"/>
                <a:gd name="T16" fmla="*/ 20 w 235"/>
                <a:gd name="T17" fmla="*/ 41 h 206"/>
                <a:gd name="T18" fmla="*/ 65 w 235"/>
                <a:gd name="T19" fmla="*/ 0 h 206"/>
                <a:gd name="T20" fmla="*/ 103 w 235"/>
                <a:gd name="T21" fmla="*/ 12 h 206"/>
                <a:gd name="T22" fmla="*/ 151 w 235"/>
                <a:gd name="T23" fmla="*/ 47 h 206"/>
                <a:gd name="T24" fmla="*/ 194 w 235"/>
                <a:gd name="T25" fmla="*/ 53 h 206"/>
                <a:gd name="T26" fmla="*/ 233 w 235"/>
                <a:gd name="T27" fmla="*/ 89 h 206"/>
                <a:gd name="T28" fmla="*/ 235 w 235"/>
                <a:gd name="T29" fmla="*/ 140 h 206"/>
                <a:gd name="T30" fmla="*/ 193 w 235"/>
                <a:gd name="T31" fmla="*/ 12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5" h="206">
                  <a:moveTo>
                    <a:pt x="193" y="126"/>
                  </a:moveTo>
                  <a:lnTo>
                    <a:pt x="128" y="99"/>
                  </a:lnTo>
                  <a:lnTo>
                    <a:pt x="70" y="144"/>
                  </a:lnTo>
                  <a:lnTo>
                    <a:pt x="65" y="195"/>
                  </a:lnTo>
                  <a:lnTo>
                    <a:pt x="14" y="206"/>
                  </a:lnTo>
                  <a:lnTo>
                    <a:pt x="0" y="168"/>
                  </a:lnTo>
                  <a:lnTo>
                    <a:pt x="28" y="129"/>
                  </a:lnTo>
                  <a:lnTo>
                    <a:pt x="5" y="100"/>
                  </a:lnTo>
                  <a:lnTo>
                    <a:pt x="20" y="41"/>
                  </a:lnTo>
                  <a:lnTo>
                    <a:pt x="65" y="0"/>
                  </a:lnTo>
                  <a:lnTo>
                    <a:pt x="103" y="12"/>
                  </a:lnTo>
                  <a:lnTo>
                    <a:pt x="151" y="47"/>
                  </a:lnTo>
                  <a:lnTo>
                    <a:pt x="194" y="53"/>
                  </a:lnTo>
                  <a:lnTo>
                    <a:pt x="233" y="89"/>
                  </a:lnTo>
                  <a:lnTo>
                    <a:pt x="235" y="140"/>
                  </a:lnTo>
                  <a:lnTo>
                    <a:pt x="193" y="12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63"/>
            <p:cNvSpPr>
              <a:spLocks/>
            </p:cNvSpPr>
            <p:nvPr/>
          </p:nvSpPr>
          <p:spPr bwMode="auto">
            <a:xfrm>
              <a:off x="5059" y="2259"/>
              <a:ext cx="50" cy="19"/>
            </a:xfrm>
            <a:custGeom>
              <a:avLst/>
              <a:gdLst>
                <a:gd name="T0" fmla="*/ 18 w 100"/>
                <a:gd name="T1" fmla="*/ 0 h 37"/>
                <a:gd name="T2" fmla="*/ 54 w 100"/>
                <a:gd name="T3" fmla="*/ 0 h 37"/>
                <a:gd name="T4" fmla="*/ 100 w 100"/>
                <a:gd name="T5" fmla="*/ 9 h 37"/>
                <a:gd name="T6" fmla="*/ 81 w 100"/>
                <a:gd name="T7" fmla="*/ 37 h 37"/>
                <a:gd name="T8" fmla="*/ 58 w 100"/>
                <a:gd name="T9" fmla="*/ 37 h 37"/>
                <a:gd name="T10" fmla="*/ 0 w 100"/>
                <a:gd name="T11" fmla="*/ 18 h 37"/>
                <a:gd name="T12" fmla="*/ 18 w 100"/>
                <a:gd name="T1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7">
                  <a:moveTo>
                    <a:pt x="18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1" y="37"/>
                  </a:lnTo>
                  <a:lnTo>
                    <a:pt x="58" y="37"/>
                  </a:lnTo>
                  <a:lnTo>
                    <a:pt x="0" y="18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64"/>
            <p:cNvSpPr>
              <a:spLocks/>
            </p:cNvSpPr>
            <p:nvPr/>
          </p:nvSpPr>
          <p:spPr bwMode="auto">
            <a:xfrm>
              <a:off x="5337" y="2397"/>
              <a:ext cx="50" cy="17"/>
            </a:xfrm>
            <a:custGeom>
              <a:avLst/>
              <a:gdLst>
                <a:gd name="T0" fmla="*/ 19 w 101"/>
                <a:gd name="T1" fmla="*/ 0 h 36"/>
                <a:gd name="T2" fmla="*/ 56 w 101"/>
                <a:gd name="T3" fmla="*/ 0 h 36"/>
                <a:gd name="T4" fmla="*/ 101 w 101"/>
                <a:gd name="T5" fmla="*/ 9 h 36"/>
                <a:gd name="T6" fmla="*/ 83 w 101"/>
                <a:gd name="T7" fmla="*/ 36 h 36"/>
                <a:gd name="T8" fmla="*/ 60 w 101"/>
                <a:gd name="T9" fmla="*/ 36 h 36"/>
                <a:gd name="T10" fmla="*/ 0 w 101"/>
                <a:gd name="T11" fmla="*/ 17 h 36"/>
                <a:gd name="T12" fmla="*/ 19 w 101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36">
                  <a:moveTo>
                    <a:pt x="19" y="0"/>
                  </a:moveTo>
                  <a:lnTo>
                    <a:pt x="56" y="0"/>
                  </a:lnTo>
                  <a:lnTo>
                    <a:pt x="101" y="9"/>
                  </a:lnTo>
                  <a:lnTo>
                    <a:pt x="83" y="36"/>
                  </a:lnTo>
                  <a:lnTo>
                    <a:pt x="60" y="36"/>
                  </a:lnTo>
                  <a:lnTo>
                    <a:pt x="0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65"/>
            <p:cNvSpPr>
              <a:spLocks/>
            </p:cNvSpPr>
            <p:nvPr/>
          </p:nvSpPr>
          <p:spPr bwMode="auto">
            <a:xfrm>
              <a:off x="4466" y="2164"/>
              <a:ext cx="51" cy="18"/>
            </a:xfrm>
            <a:custGeom>
              <a:avLst/>
              <a:gdLst>
                <a:gd name="T0" fmla="*/ 17 w 100"/>
                <a:gd name="T1" fmla="*/ 0 h 36"/>
                <a:gd name="T2" fmla="*/ 54 w 100"/>
                <a:gd name="T3" fmla="*/ 0 h 36"/>
                <a:gd name="T4" fmla="*/ 100 w 100"/>
                <a:gd name="T5" fmla="*/ 9 h 36"/>
                <a:gd name="T6" fmla="*/ 82 w 100"/>
                <a:gd name="T7" fmla="*/ 36 h 36"/>
                <a:gd name="T8" fmla="*/ 59 w 100"/>
                <a:gd name="T9" fmla="*/ 36 h 36"/>
                <a:gd name="T10" fmla="*/ 0 w 100"/>
                <a:gd name="T11" fmla="*/ 18 h 36"/>
                <a:gd name="T12" fmla="*/ 17 w 100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6">
                  <a:moveTo>
                    <a:pt x="17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2" y="36"/>
                  </a:lnTo>
                  <a:lnTo>
                    <a:pt x="59" y="36"/>
                  </a:lnTo>
                  <a:lnTo>
                    <a:pt x="0" y="1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66"/>
            <p:cNvSpPr>
              <a:spLocks/>
            </p:cNvSpPr>
            <p:nvPr/>
          </p:nvSpPr>
          <p:spPr bwMode="auto">
            <a:xfrm>
              <a:off x="4771" y="2322"/>
              <a:ext cx="41" cy="31"/>
            </a:xfrm>
            <a:custGeom>
              <a:avLst/>
              <a:gdLst>
                <a:gd name="T0" fmla="*/ 6 w 82"/>
                <a:gd name="T1" fmla="*/ 36 h 62"/>
                <a:gd name="T2" fmla="*/ 37 w 82"/>
                <a:gd name="T3" fmla="*/ 17 h 62"/>
                <a:gd name="T4" fmla="*/ 82 w 82"/>
                <a:gd name="T5" fmla="*/ 0 h 62"/>
                <a:gd name="T6" fmla="*/ 80 w 82"/>
                <a:gd name="T7" fmla="*/ 34 h 62"/>
                <a:gd name="T8" fmla="*/ 60 w 82"/>
                <a:gd name="T9" fmla="*/ 45 h 62"/>
                <a:gd name="T10" fmla="*/ 0 w 82"/>
                <a:gd name="T11" fmla="*/ 62 h 62"/>
                <a:gd name="T12" fmla="*/ 6 w 82"/>
                <a:gd name="T13" fmla="*/ 3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62">
                  <a:moveTo>
                    <a:pt x="6" y="36"/>
                  </a:moveTo>
                  <a:lnTo>
                    <a:pt x="37" y="17"/>
                  </a:lnTo>
                  <a:lnTo>
                    <a:pt x="82" y="0"/>
                  </a:lnTo>
                  <a:lnTo>
                    <a:pt x="80" y="34"/>
                  </a:lnTo>
                  <a:lnTo>
                    <a:pt x="60" y="45"/>
                  </a:lnTo>
                  <a:lnTo>
                    <a:pt x="0" y="62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7"/>
            <p:cNvSpPr>
              <a:spLocks/>
            </p:cNvSpPr>
            <p:nvPr/>
          </p:nvSpPr>
          <p:spPr bwMode="auto">
            <a:xfrm>
              <a:off x="4668" y="2592"/>
              <a:ext cx="47" cy="18"/>
            </a:xfrm>
            <a:custGeom>
              <a:avLst/>
              <a:gdLst>
                <a:gd name="T0" fmla="*/ 13 w 96"/>
                <a:gd name="T1" fmla="*/ 10 h 37"/>
                <a:gd name="T2" fmla="*/ 48 w 96"/>
                <a:gd name="T3" fmla="*/ 2 h 37"/>
                <a:gd name="T4" fmla="*/ 96 w 96"/>
                <a:gd name="T5" fmla="*/ 0 h 37"/>
                <a:gd name="T6" fmla="*/ 84 w 96"/>
                <a:gd name="T7" fmla="*/ 31 h 37"/>
                <a:gd name="T8" fmla="*/ 62 w 96"/>
                <a:gd name="T9" fmla="*/ 37 h 37"/>
                <a:gd name="T10" fmla="*/ 0 w 96"/>
                <a:gd name="T11" fmla="*/ 33 h 37"/>
                <a:gd name="T12" fmla="*/ 13 w 96"/>
                <a:gd name="T13" fmla="*/ 1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37">
                  <a:moveTo>
                    <a:pt x="13" y="10"/>
                  </a:moveTo>
                  <a:lnTo>
                    <a:pt x="48" y="2"/>
                  </a:lnTo>
                  <a:lnTo>
                    <a:pt x="96" y="0"/>
                  </a:lnTo>
                  <a:lnTo>
                    <a:pt x="84" y="31"/>
                  </a:lnTo>
                  <a:lnTo>
                    <a:pt x="62" y="37"/>
                  </a:lnTo>
                  <a:lnTo>
                    <a:pt x="0" y="33"/>
                  </a:lnTo>
                  <a:lnTo>
                    <a:pt x="13" y="1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68"/>
            <p:cNvSpPr>
              <a:spLocks/>
            </p:cNvSpPr>
            <p:nvPr/>
          </p:nvSpPr>
          <p:spPr bwMode="auto">
            <a:xfrm>
              <a:off x="5165" y="2518"/>
              <a:ext cx="52" cy="46"/>
            </a:xfrm>
            <a:custGeom>
              <a:avLst/>
              <a:gdLst>
                <a:gd name="T0" fmla="*/ 71 w 105"/>
                <a:gd name="T1" fmla="*/ 92 h 92"/>
                <a:gd name="T2" fmla="*/ 35 w 105"/>
                <a:gd name="T3" fmla="*/ 60 h 92"/>
                <a:gd name="T4" fmla="*/ 0 w 105"/>
                <a:gd name="T5" fmla="*/ 12 h 92"/>
                <a:gd name="T6" fmla="*/ 41 w 105"/>
                <a:gd name="T7" fmla="*/ 0 h 92"/>
                <a:gd name="T8" fmla="*/ 63 w 105"/>
                <a:gd name="T9" fmla="*/ 21 h 92"/>
                <a:gd name="T10" fmla="*/ 105 w 105"/>
                <a:gd name="T11" fmla="*/ 90 h 92"/>
                <a:gd name="T12" fmla="*/ 71 w 105"/>
                <a:gd name="T13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5" h="92">
                  <a:moveTo>
                    <a:pt x="71" y="92"/>
                  </a:moveTo>
                  <a:lnTo>
                    <a:pt x="35" y="60"/>
                  </a:lnTo>
                  <a:lnTo>
                    <a:pt x="0" y="12"/>
                  </a:lnTo>
                  <a:lnTo>
                    <a:pt x="41" y="0"/>
                  </a:lnTo>
                  <a:lnTo>
                    <a:pt x="63" y="21"/>
                  </a:lnTo>
                  <a:lnTo>
                    <a:pt x="105" y="90"/>
                  </a:lnTo>
                  <a:lnTo>
                    <a:pt x="71" y="9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69"/>
            <p:cNvSpPr>
              <a:spLocks/>
            </p:cNvSpPr>
            <p:nvPr/>
          </p:nvSpPr>
          <p:spPr bwMode="auto">
            <a:xfrm>
              <a:off x="5050" y="2153"/>
              <a:ext cx="80" cy="30"/>
            </a:xfrm>
            <a:custGeom>
              <a:avLst/>
              <a:gdLst>
                <a:gd name="T0" fmla="*/ 0 w 160"/>
                <a:gd name="T1" fmla="*/ 27 h 60"/>
                <a:gd name="T2" fmla="*/ 32 w 160"/>
                <a:gd name="T3" fmla="*/ 0 h 60"/>
                <a:gd name="T4" fmla="*/ 68 w 160"/>
                <a:gd name="T5" fmla="*/ 0 h 60"/>
                <a:gd name="T6" fmla="*/ 100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1 w 160"/>
                <a:gd name="T15" fmla="*/ 60 h 60"/>
                <a:gd name="T16" fmla="*/ 60 w 160"/>
                <a:gd name="T17" fmla="*/ 37 h 60"/>
                <a:gd name="T18" fmla="*/ 0 w 160"/>
                <a:gd name="T19" fmla="*/ 27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0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1" y="60"/>
                  </a:lnTo>
                  <a:lnTo>
                    <a:pt x="60" y="37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70"/>
            <p:cNvSpPr>
              <a:spLocks/>
            </p:cNvSpPr>
            <p:nvPr/>
          </p:nvSpPr>
          <p:spPr bwMode="auto">
            <a:xfrm>
              <a:off x="5328" y="2291"/>
              <a:ext cx="80" cy="29"/>
            </a:xfrm>
            <a:custGeom>
              <a:avLst/>
              <a:gdLst>
                <a:gd name="T0" fmla="*/ 0 w 160"/>
                <a:gd name="T1" fmla="*/ 28 h 60"/>
                <a:gd name="T2" fmla="*/ 32 w 160"/>
                <a:gd name="T3" fmla="*/ 0 h 60"/>
                <a:gd name="T4" fmla="*/ 69 w 160"/>
                <a:gd name="T5" fmla="*/ 0 h 60"/>
                <a:gd name="T6" fmla="*/ 101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2 w 160"/>
                <a:gd name="T15" fmla="*/ 60 h 60"/>
                <a:gd name="T16" fmla="*/ 60 w 160"/>
                <a:gd name="T17" fmla="*/ 37 h 60"/>
                <a:gd name="T18" fmla="*/ 0 w 160"/>
                <a:gd name="T19" fmla="*/ 2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8"/>
                  </a:moveTo>
                  <a:lnTo>
                    <a:pt x="32" y="0"/>
                  </a:lnTo>
                  <a:lnTo>
                    <a:pt x="69" y="0"/>
                  </a:lnTo>
                  <a:lnTo>
                    <a:pt x="101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2" y="60"/>
                  </a:lnTo>
                  <a:lnTo>
                    <a:pt x="60" y="37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71"/>
            <p:cNvSpPr>
              <a:spLocks/>
            </p:cNvSpPr>
            <p:nvPr/>
          </p:nvSpPr>
          <p:spPr bwMode="auto">
            <a:xfrm>
              <a:off x="4457" y="2058"/>
              <a:ext cx="80" cy="30"/>
            </a:xfrm>
            <a:custGeom>
              <a:avLst/>
              <a:gdLst>
                <a:gd name="T0" fmla="*/ 0 w 161"/>
                <a:gd name="T1" fmla="*/ 27 h 59"/>
                <a:gd name="T2" fmla="*/ 32 w 161"/>
                <a:gd name="T3" fmla="*/ 0 h 59"/>
                <a:gd name="T4" fmla="*/ 68 w 161"/>
                <a:gd name="T5" fmla="*/ 0 h 59"/>
                <a:gd name="T6" fmla="*/ 101 w 161"/>
                <a:gd name="T7" fmla="*/ 23 h 59"/>
                <a:gd name="T8" fmla="*/ 138 w 161"/>
                <a:gd name="T9" fmla="*/ 23 h 59"/>
                <a:gd name="T10" fmla="*/ 161 w 161"/>
                <a:gd name="T11" fmla="*/ 46 h 59"/>
                <a:gd name="T12" fmla="*/ 138 w 161"/>
                <a:gd name="T13" fmla="*/ 59 h 59"/>
                <a:gd name="T14" fmla="*/ 91 w 161"/>
                <a:gd name="T15" fmla="*/ 59 h 59"/>
                <a:gd name="T16" fmla="*/ 59 w 161"/>
                <a:gd name="T17" fmla="*/ 36 h 59"/>
                <a:gd name="T18" fmla="*/ 0 w 161"/>
                <a:gd name="T19" fmla="*/ 2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9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1" y="23"/>
                  </a:lnTo>
                  <a:lnTo>
                    <a:pt x="138" y="23"/>
                  </a:lnTo>
                  <a:lnTo>
                    <a:pt x="161" y="46"/>
                  </a:lnTo>
                  <a:lnTo>
                    <a:pt x="138" y="59"/>
                  </a:lnTo>
                  <a:lnTo>
                    <a:pt x="91" y="59"/>
                  </a:lnTo>
                  <a:lnTo>
                    <a:pt x="59" y="36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72"/>
            <p:cNvSpPr>
              <a:spLocks/>
            </p:cNvSpPr>
            <p:nvPr/>
          </p:nvSpPr>
          <p:spPr bwMode="auto">
            <a:xfrm>
              <a:off x="4710" y="2233"/>
              <a:ext cx="73" cy="38"/>
            </a:xfrm>
            <a:custGeom>
              <a:avLst/>
              <a:gdLst>
                <a:gd name="T0" fmla="*/ 0 w 147"/>
                <a:gd name="T1" fmla="*/ 76 h 76"/>
                <a:gd name="T2" fmla="*/ 13 w 147"/>
                <a:gd name="T3" fmla="*/ 36 h 76"/>
                <a:gd name="T4" fmla="*/ 44 w 147"/>
                <a:gd name="T5" fmla="*/ 16 h 76"/>
                <a:gd name="T6" fmla="*/ 83 w 147"/>
                <a:gd name="T7" fmla="*/ 19 h 76"/>
                <a:gd name="T8" fmla="*/ 114 w 147"/>
                <a:gd name="T9" fmla="*/ 0 h 76"/>
                <a:gd name="T10" fmla="*/ 147 w 147"/>
                <a:gd name="T11" fmla="*/ 8 h 76"/>
                <a:gd name="T12" fmla="*/ 134 w 147"/>
                <a:gd name="T13" fmla="*/ 32 h 76"/>
                <a:gd name="T14" fmla="*/ 95 w 147"/>
                <a:gd name="T15" fmla="*/ 55 h 76"/>
                <a:gd name="T16" fmla="*/ 56 w 147"/>
                <a:gd name="T17" fmla="*/ 53 h 76"/>
                <a:gd name="T18" fmla="*/ 0 w 147"/>
                <a:gd name="T19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7" h="76">
                  <a:moveTo>
                    <a:pt x="0" y="76"/>
                  </a:moveTo>
                  <a:lnTo>
                    <a:pt x="13" y="36"/>
                  </a:lnTo>
                  <a:lnTo>
                    <a:pt x="44" y="16"/>
                  </a:lnTo>
                  <a:lnTo>
                    <a:pt x="83" y="19"/>
                  </a:lnTo>
                  <a:lnTo>
                    <a:pt x="114" y="0"/>
                  </a:lnTo>
                  <a:lnTo>
                    <a:pt x="147" y="8"/>
                  </a:lnTo>
                  <a:lnTo>
                    <a:pt x="134" y="32"/>
                  </a:lnTo>
                  <a:lnTo>
                    <a:pt x="95" y="55"/>
                  </a:lnTo>
                  <a:lnTo>
                    <a:pt x="56" y="53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73"/>
            <p:cNvSpPr>
              <a:spLocks/>
            </p:cNvSpPr>
            <p:nvPr/>
          </p:nvSpPr>
          <p:spPr bwMode="auto">
            <a:xfrm>
              <a:off x="4635" y="2490"/>
              <a:ext cx="80" cy="27"/>
            </a:xfrm>
            <a:custGeom>
              <a:avLst/>
              <a:gdLst>
                <a:gd name="T0" fmla="*/ 0 w 161"/>
                <a:gd name="T1" fmla="*/ 43 h 53"/>
                <a:gd name="T2" fmla="*/ 26 w 161"/>
                <a:gd name="T3" fmla="*/ 9 h 53"/>
                <a:gd name="T4" fmla="*/ 61 w 161"/>
                <a:gd name="T5" fmla="*/ 0 h 53"/>
                <a:gd name="T6" fmla="*/ 97 w 161"/>
                <a:gd name="T7" fmla="*/ 15 h 53"/>
                <a:gd name="T8" fmla="*/ 133 w 161"/>
                <a:gd name="T9" fmla="*/ 7 h 53"/>
                <a:gd name="T10" fmla="*/ 161 w 161"/>
                <a:gd name="T11" fmla="*/ 24 h 53"/>
                <a:gd name="T12" fmla="*/ 142 w 161"/>
                <a:gd name="T13" fmla="*/ 43 h 53"/>
                <a:gd name="T14" fmla="*/ 97 w 161"/>
                <a:gd name="T15" fmla="*/ 53 h 53"/>
                <a:gd name="T16" fmla="*/ 60 w 161"/>
                <a:gd name="T17" fmla="*/ 38 h 53"/>
                <a:gd name="T18" fmla="*/ 0 w 161"/>
                <a:gd name="T19" fmla="*/ 4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3">
                  <a:moveTo>
                    <a:pt x="0" y="43"/>
                  </a:moveTo>
                  <a:lnTo>
                    <a:pt x="26" y="9"/>
                  </a:lnTo>
                  <a:lnTo>
                    <a:pt x="61" y="0"/>
                  </a:lnTo>
                  <a:lnTo>
                    <a:pt x="97" y="15"/>
                  </a:lnTo>
                  <a:lnTo>
                    <a:pt x="133" y="7"/>
                  </a:lnTo>
                  <a:lnTo>
                    <a:pt x="161" y="24"/>
                  </a:lnTo>
                  <a:lnTo>
                    <a:pt x="142" y="43"/>
                  </a:lnTo>
                  <a:lnTo>
                    <a:pt x="97" y="53"/>
                  </a:lnTo>
                  <a:lnTo>
                    <a:pt x="60" y="38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74"/>
            <p:cNvSpPr>
              <a:spLocks/>
            </p:cNvSpPr>
            <p:nvPr/>
          </p:nvSpPr>
          <p:spPr bwMode="auto">
            <a:xfrm>
              <a:off x="5069" y="2590"/>
              <a:ext cx="69" cy="79"/>
            </a:xfrm>
            <a:custGeom>
              <a:avLst/>
              <a:gdLst>
                <a:gd name="T0" fmla="*/ 139 w 139"/>
                <a:gd name="T1" fmla="*/ 158 h 158"/>
                <a:gd name="T2" fmla="*/ 83 w 139"/>
                <a:gd name="T3" fmla="*/ 156 h 158"/>
                <a:gd name="T4" fmla="*/ 48 w 139"/>
                <a:gd name="T5" fmla="*/ 125 h 158"/>
                <a:gd name="T6" fmla="*/ 37 w 139"/>
                <a:gd name="T7" fmla="*/ 74 h 158"/>
                <a:gd name="T8" fmla="*/ 1 w 139"/>
                <a:gd name="T9" fmla="*/ 42 h 158"/>
                <a:gd name="T10" fmla="*/ 0 w 139"/>
                <a:gd name="T11" fmla="*/ 0 h 158"/>
                <a:gd name="T12" fmla="*/ 34 w 139"/>
                <a:gd name="T13" fmla="*/ 6 h 158"/>
                <a:gd name="T14" fmla="*/ 77 w 139"/>
                <a:gd name="T15" fmla="*/ 46 h 158"/>
                <a:gd name="T16" fmla="*/ 89 w 139"/>
                <a:gd name="T17" fmla="*/ 97 h 158"/>
                <a:gd name="T18" fmla="*/ 139 w 139"/>
                <a:gd name="T19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9" h="158">
                  <a:moveTo>
                    <a:pt x="139" y="158"/>
                  </a:moveTo>
                  <a:lnTo>
                    <a:pt x="83" y="156"/>
                  </a:lnTo>
                  <a:lnTo>
                    <a:pt x="48" y="125"/>
                  </a:lnTo>
                  <a:lnTo>
                    <a:pt x="37" y="74"/>
                  </a:lnTo>
                  <a:lnTo>
                    <a:pt x="1" y="42"/>
                  </a:lnTo>
                  <a:lnTo>
                    <a:pt x="0" y="0"/>
                  </a:lnTo>
                  <a:lnTo>
                    <a:pt x="34" y="6"/>
                  </a:lnTo>
                  <a:lnTo>
                    <a:pt x="77" y="46"/>
                  </a:lnTo>
                  <a:lnTo>
                    <a:pt x="89" y="97"/>
                  </a:lnTo>
                  <a:lnTo>
                    <a:pt x="139" y="15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75"/>
            <p:cNvSpPr>
              <a:spLocks/>
            </p:cNvSpPr>
            <p:nvPr/>
          </p:nvSpPr>
          <p:spPr bwMode="auto">
            <a:xfrm>
              <a:off x="5139" y="2151"/>
              <a:ext cx="43" cy="25"/>
            </a:xfrm>
            <a:custGeom>
              <a:avLst/>
              <a:gdLst>
                <a:gd name="T0" fmla="*/ 14 w 86"/>
                <a:gd name="T1" fmla="*/ 0 h 51"/>
                <a:gd name="T2" fmla="*/ 45 w 86"/>
                <a:gd name="T3" fmla="*/ 23 h 51"/>
                <a:gd name="T4" fmla="*/ 86 w 86"/>
                <a:gd name="T5" fmla="*/ 51 h 51"/>
                <a:gd name="T6" fmla="*/ 41 w 86"/>
                <a:gd name="T7" fmla="*/ 51 h 51"/>
                <a:gd name="T8" fmla="*/ 0 w 86"/>
                <a:gd name="T9" fmla="*/ 23 h 51"/>
                <a:gd name="T10" fmla="*/ 14 w 86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51">
                  <a:moveTo>
                    <a:pt x="14" y="0"/>
                  </a:moveTo>
                  <a:lnTo>
                    <a:pt x="45" y="23"/>
                  </a:lnTo>
                  <a:lnTo>
                    <a:pt x="86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76"/>
            <p:cNvSpPr>
              <a:spLocks/>
            </p:cNvSpPr>
            <p:nvPr/>
          </p:nvSpPr>
          <p:spPr bwMode="auto">
            <a:xfrm>
              <a:off x="5417" y="2288"/>
              <a:ext cx="44" cy="26"/>
            </a:xfrm>
            <a:custGeom>
              <a:avLst/>
              <a:gdLst>
                <a:gd name="T0" fmla="*/ 13 w 87"/>
                <a:gd name="T1" fmla="*/ 0 h 51"/>
                <a:gd name="T2" fmla="*/ 46 w 87"/>
                <a:gd name="T3" fmla="*/ 23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3 h 51"/>
                <a:gd name="T10" fmla="*/ 13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3" y="0"/>
                  </a:moveTo>
                  <a:lnTo>
                    <a:pt x="46" y="23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77"/>
            <p:cNvSpPr>
              <a:spLocks/>
            </p:cNvSpPr>
            <p:nvPr/>
          </p:nvSpPr>
          <p:spPr bwMode="auto">
            <a:xfrm>
              <a:off x="4546" y="2055"/>
              <a:ext cx="44" cy="26"/>
            </a:xfrm>
            <a:custGeom>
              <a:avLst/>
              <a:gdLst>
                <a:gd name="T0" fmla="*/ 14 w 87"/>
                <a:gd name="T1" fmla="*/ 0 h 51"/>
                <a:gd name="T2" fmla="*/ 46 w 87"/>
                <a:gd name="T3" fmla="*/ 22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2 h 51"/>
                <a:gd name="T10" fmla="*/ 14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4" y="0"/>
                  </a:moveTo>
                  <a:lnTo>
                    <a:pt x="46" y="22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78"/>
            <p:cNvSpPr>
              <a:spLocks/>
            </p:cNvSpPr>
            <p:nvPr/>
          </p:nvSpPr>
          <p:spPr bwMode="auto">
            <a:xfrm>
              <a:off x="4783" y="2207"/>
              <a:ext cx="45" cy="14"/>
            </a:xfrm>
            <a:custGeom>
              <a:avLst/>
              <a:gdLst>
                <a:gd name="T0" fmla="*/ 0 w 88"/>
                <a:gd name="T1" fmla="*/ 0 h 29"/>
                <a:gd name="T2" fmla="*/ 39 w 88"/>
                <a:gd name="T3" fmla="*/ 3 h 29"/>
                <a:gd name="T4" fmla="*/ 88 w 88"/>
                <a:gd name="T5" fmla="*/ 5 h 29"/>
                <a:gd name="T6" fmla="*/ 50 w 88"/>
                <a:gd name="T7" fmla="*/ 29 h 29"/>
                <a:gd name="T8" fmla="*/ 1 w 88"/>
                <a:gd name="T9" fmla="*/ 26 h 29"/>
                <a:gd name="T10" fmla="*/ 0 w 88"/>
                <a:gd name="T1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29">
                  <a:moveTo>
                    <a:pt x="0" y="0"/>
                  </a:moveTo>
                  <a:lnTo>
                    <a:pt x="39" y="3"/>
                  </a:lnTo>
                  <a:lnTo>
                    <a:pt x="88" y="5"/>
                  </a:lnTo>
                  <a:lnTo>
                    <a:pt x="50" y="29"/>
                  </a:lnTo>
                  <a:lnTo>
                    <a:pt x="1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79"/>
            <p:cNvSpPr>
              <a:spLocks/>
            </p:cNvSpPr>
            <p:nvPr/>
          </p:nvSpPr>
          <p:spPr bwMode="auto">
            <a:xfrm>
              <a:off x="4721" y="2474"/>
              <a:ext cx="45" cy="21"/>
            </a:xfrm>
            <a:custGeom>
              <a:avLst/>
              <a:gdLst>
                <a:gd name="T0" fmla="*/ 8 w 91"/>
                <a:gd name="T1" fmla="*/ 0 h 42"/>
                <a:gd name="T2" fmla="*/ 45 w 91"/>
                <a:gd name="T3" fmla="*/ 14 h 42"/>
                <a:gd name="T4" fmla="*/ 91 w 91"/>
                <a:gd name="T5" fmla="*/ 32 h 42"/>
                <a:gd name="T6" fmla="*/ 46 w 91"/>
                <a:gd name="T7" fmla="*/ 42 h 42"/>
                <a:gd name="T8" fmla="*/ 0 w 91"/>
                <a:gd name="T9" fmla="*/ 26 h 42"/>
                <a:gd name="T10" fmla="*/ 8 w 91"/>
                <a:gd name="T11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1" h="42">
                  <a:moveTo>
                    <a:pt x="8" y="0"/>
                  </a:moveTo>
                  <a:lnTo>
                    <a:pt x="45" y="14"/>
                  </a:lnTo>
                  <a:lnTo>
                    <a:pt x="91" y="32"/>
                  </a:lnTo>
                  <a:lnTo>
                    <a:pt x="46" y="42"/>
                  </a:lnTo>
                  <a:lnTo>
                    <a:pt x="0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80"/>
            <p:cNvSpPr>
              <a:spLocks/>
            </p:cNvSpPr>
            <p:nvPr/>
          </p:nvSpPr>
          <p:spPr bwMode="auto">
            <a:xfrm>
              <a:off x="5018" y="2543"/>
              <a:ext cx="29" cy="57"/>
            </a:xfrm>
            <a:custGeom>
              <a:avLst/>
              <a:gdLst>
                <a:gd name="T0" fmla="*/ 25 w 59"/>
                <a:gd name="T1" fmla="*/ 113 h 113"/>
                <a:gd name="T2" fmla="*/ 15 w 59"/>
                <a:gd name="T3" fmla="*/ 62 h 113"/>
                <a:gd name="T4" fmla="*/ 0 w 59"/>
                <a:gd name="T5" fmla="*/ 0 h 113"/>
                <a:gd name="T6" fmla="*/ 44 w 59"/>
                <a:gd name="T7" fmla="*/ 39 h 113"/>
                <a:gd name="T8" fmla="*/ 59 w 59"/>
                <a:gd name="T9" fmla="*/ 102 h 113"/>
                <a:gd name="T10" fmla="*/ 25 w 59"/>
                <a:gd name="T11" fmla="*/ 113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113">
                  <a:moveTo>
                    <a:pt x="25" y="113"/>
                  </a:moveTo>
                  <a:lnTo>
                    <a:pt x="15" y="62"/>
                  </a:lnTo>
                  <a:lnTo>
                    <a:pt x="0" y="0"/>
                  </a:lnTo>
                  <a:lnTo>
                    <a:pt x="44" y="39"/>
                  </a:lnTo>
                  <a:lnTo>
                    <a:pt x="59" y="102"/>
                  </a:lnTo>
                  <a:lnTo>
                    <a:pt x="25" y="11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81"/>
            <p:cNvSpPr>
              <a:spLocks/>
            </p:cNvSpPr>
            <p:nvPr/>
          </p:nvSpPr>
          <p:spPr bwMode="auto">
            <a:xfrm>
              <a:off x="5178" y="2206"/>
              <a:ext cx="34" cy="42"/>
            </a:xfrm>
            <a:custGeom>
              <a:avLst/>
              <a:gdLst>
                <a:gd name="T0" fmla="*/ 46 w 69"/>
                <a:gd name="T1" fmla="*/ 0 h 83"/>
                <a:gd name="T2" fmla="*/ 46 w 69"/>
                <a:gd name="T3" fmla="*/ 46 h 83"/>
                <a:gd name="T4" fmla="*/ 69 w 69"/>
                <a:gd name="T5" fmla="*/ 74 h 83"/>
                <a:gd name="T6" fmla="*/ 42 w 69"/>
                <a:gd name="T7" fmla="*/ 83 h 83"/>
                <a:gd name="T8" fmla="*/ 0 w 69"/>
                <a:gd name="T9" fmla="*/ 78 h 83"/>
                <a:gd name="T10" fmla="*/ 23 w 69"/>
                <a:gd name="T11" fmla="*/ 55 h 83"/>
                <a:gd name="T12" fmla="*/ 28 w 69"/>
                <a:gd name="T13" fmla="*/ 18 h 83"/>
                <a:gd name="T14" fmla="*/ 5 w 69"/>
                <a:gd name="T15" fmla="*/ 4 h 83"/>
                <a:gd name="T16" fmla="*/ 6 w 69"/>
                <a:gd name="T17" fmla="*/ 4 h 83"/>
                <a:gd name="T18" fmla="*/ 10 w 69"/>
                <a:gd name="T19" fmla="*/ 3 h 83"/>
                <a:gd name="T20" fmla="*/ 16 w 69"/>
                <a:gd name="T21" fmla="*/ 3 h 83"/>
                <a:gd name="T22" fmla="*/ 24 w 69"/>
                <a:gd name="T23" fmla="*/ 2 h 83"/>
                <a:gd name="T24" fmla="*/ 31 w 69"/>
                <a:gd name="T25" fmla="*/ 1 h 83"/>
                <a:gd name="T26" fmla="*/ 38 w 69"/>
                <a:gd name="T27" fmla="*/ 1 h 83"/>
                <a:gd name="T28" fmla="*/ 43 w 69"/>
                <a:gd name="T29" fmla="*/ 0 h 83"/>
                <a:gd name="T30" fmla="*/ 46 w 69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3">
                  <a:moveTo>
                    <a:pt x="46" y="0"/>
                  </a:moveTo>
                  <a:lnTo>
                    <a:pt x="46" y="46"/>
                  </a:lnTo>
                  <a:lnTo>
                    <a:pt x="69" y="74"/>
                  </a:lnTo>
                  <a:lnTo>
                    <a:pt x="42" y="83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0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82"/>
            <p:cNvSpPr>
              <a:spLocks/>
            </p:cNvSpPr>
            <p:nvPr/>
          </p:nvSpPr>
          <p:spPr bwMode="auto">
            <a:xfrm>
              <a:off x="5456" y="2344"/>
              <a:ext cx="34" cy="41"/>
            </a:xfrm>
            <a:custGeom>
              <a:avLst/>
              <a:gdLst>
                <a:gd name="T0" fmla="*/ 45 w 68"/>
                <a:gd name="T1" fmla="*/ 0 h 83"/>
                <a:gd name="T2" fmla="*/ 45 w 68"/>
                <a:gd name="T3" fmla="*/ 46 h 83"/>
                <a:gd name="T4" fmla="*/ 68 w 68"/>
                <a:gd name="T5" fmla="*/ 74 h 83"/>
                <a:gd name="T6" fmla="*/ 40 w 68"/>
                <a:gd name="T7" fmla="*/ 83 h 83"/>
                <a:gd name="T8" fmla="*/ 0 w 68"/>
                <a:gd name="T9" fmla="*/ 78 h 83"/>
                <a:gd name="T10" fmla="*/ 22 w 68"/>
                <a:gd name="T11" fmla="*/ 55 h 83"/>
                <a:gd name="T12" fmla="*/ 26 w 68"/>
                <a:gd name="T13" fmla="*/ 19 h 83"/>
                <a:gd name="T14" fmla="*/ 5 w 68"/>
                <a:gd name="T15" fmla="*/ 5 h 83"/>
                <a:gd name="T16" fmla="*/ 6 w 68"/>
                <a:gd name="T17" fmla="*/ 5 h 83"/>
                <a:gd name="T18" fmla="*/ 10 w 68"/>
                <a:gd name="T19" fmla="*/ 4 h 83"/>
                <a:gd name="T20" fmla="*/ 16 w 68"/>
                <a:gd name="T21" fmla="*/ 4 h 83"/>
                <a:gd name="T22" fmla="*/ 23 w 68"/>
                <a:gd name="T23" fmla="*/ 2 h 83"/>
                <a:gd name="T24" fmla="*/ 30 w 68"/>
                <a:gd name="T25" fmla="*/ 1 h 83"/>
                <a:gd name="T26" fmla="*/ 37 w 68"/>
                <a:gd name="T27" fmla="*/ 1 h 83"/>
                <a:gd name="T28" fmla="*/ 41 w 68"/>
                <a:gd name="T29" fmla="*/ 0 h 83"/>
                <a:gd name="T30" fmla="*/ 45 w 68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8" h="83">
                  <a:moveTo>
                    <a:pt x="45" y="0"/>
                  </a:moveTo>
                  <a:lnTo>
                    <a:pt x="45" y="46"/>
                  </a:lnTo>
                  <a:lnTo>
                    <a:pt x="68" y="74"/>
                  </a:lnTo>
                  <a:lnTo>
                    <a:pt x="40" y="83"/>
                  </a:lnTo>
                  <a:lnTo>
                    <a:pt x="0" y="78"/>
                  </a:lnTo>
                  <a:lnTo>
                    <a:pt x="22" y="55"/>
                  </a:lnTo>
                  <a:lnTo>
                    <a:pt x="26" y="19"/>
                  </a:lnTo>
                  <a:lnTo>
                    <a:pt x="5" y="5"/>
                  </a:lnTo>
                  <a:lnTo>
                    <a:pt x="6" y="5"/>
                  </a:lnTo>
                  <a:lnTo>
                    <a:pt x="10" y="4"/>
                  </a:lnTo>
                  <a:lnTo>
                    <a:pt x="16" y="4"/>
                  </a:lnTo>
                  <a:lnTo>
                    <a:pt x="23" y="2"/>
                  </a:lnTo>
                  <a:lnTo>
                    <a:pt x="30" y="1"/>
                  </a:lnTo>
                  <a:lnTo>
                    <a:pt x="37" y="1"/>
                  </a:lnTo>
                  <a:lnTo>
                    <a:pt x="41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83"/>
            <p:cNvSpPr>
              <a:spLocks/>
            </p:cNvSpPr>
            <p:nvPr/>
          </p:nvSpPr>
          <p:spPr bwMode="auto">
            <a:xfrm>
              <a:off x="4585" y="2111"/>
              <a:ext cx="35" cy="41"/>
            </a:xfrm>
            <a:custGeom>
              <a:avLst/>
              <a:gdLst>
                <a:gd name="T0" fmla="*/ 46 w 69"/>
                <a:gd name="T1" fmla="*/ 0 h 82"/>
                <a:gd name="T2" fmla="*/ 46 w 69"/>
                <a:gd name="T3" fmla="*/ 46 h 82"/>
                <a:gd name="T4" fmla="*/ 69 w 69"/>
                <a:gd name="T5" fmla="*/ 73 h 82"/>
                <a:gd name="T6" fmla="*/ 42 w 69"/>
                <a:gd name="T7" fmla="*/ 82 h 82"/>
                <a:gd name="T8" fmla="*/ 0 w 69"/>
                <a:gd name="T9" fmla="*/ 78 h 82"/>
                <a:gd name="T10" fmla="*/ 23 w 69"/>
                <a:gd name="T11" fmla="*/ 55 h 82"/>
                <a:gd name="T12" fmla="*/ 28 w 69"/>
                <a:gd name="T13" fmla="*/ 18 h 82"/>
                <a:gd name="T14" fmla="*/ 5 w 69"/>
                <a:gd name="T15" fmla="*/ 4 h 82"/>
                <a:gd name="T16" fmla="*/ 6 w 69"/>
                <a:gd name="T17" fmla="*/ 4 h 82"/>
                <a:gd name="T18" fmla="*/ 11 w 69"/>
                <a:gd name="T19" fmla="*/ 3 h 82"/>
                <a:gd name="T20" fmla="*/ 16 w 69"/>
                <a:gd name="T21" fmla="*/ 3 h 82"/>
                <a:gd name="T22" fmla="*/ 24 w 69"/>
                <a:gd name="T23" fmla="*/ 2 h 82"/>
                <a:gd name="T24" fmla="*/ 31 w 69"/>
                <a:gd name="T25" fmla="*/ 1 h 82"/>
                <a:gd name="T26" fmla="*/ 38 w 69"/>
                <a:gd name="T27" fmla="*/ 1 h 82"/>
                <a:gd name="T28" fmla="*/ 43 w 69"/>
                <a:gd name="T29" fmla="*/ 0 h 82"/>
                <a:gd name="T30" fmla="*/ 46 w 69"/>
                <a:gd name="T31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2">
                  <a:moveTo>
                    <a:pt x="46" y="0"/>
                  </a:moveTo>
                  <a:lnTo>
                    <a:pt x="46" y="46"/>
                  </a:lnTo>
                  <a:lnTo>
                    <a:pt x="69" y="73"/>
                  </a:lnTo>
                  <a:lnTo>
                    <a:pt x="42" y="82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1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84"/>
            <p:cNvSpPr>
              <a:spLocks/>
            </p:cNvSpPr>
            <p:nvPr/>
          </p:nvSpPr>
          <p:spPr bwMode="auto">
            <a:xfrm>
              <a:off x="4842" y="2235"/>
              <a:ext cx="37" cy="37"/>
            </a:xfrm>
            <a:custGeom>
              <a:avLst/>
              <a:gdLst>
                <a:gd name="T0" fmla="*/ 27 w 74"/>
                <a:gd name="T1" fmla="*/ 0 h 73"/>
                <a:gd name="T2" fmla="*/ 46 w 74"/>
                <a:gd name="T3" fmla="*/ 32 h 73"/>
                <a:gd name="T4" fmla="*/ 74 w 74"/>
                <a:gd name="T5" fmla="*/ 41 h 73"/>
                <a:gd name="T6" fmla="*/ 59 w 74"/>
                <a:gd name="T7" fmla="*/ 59 h 73"/>
                <a:gd name="T8" fmla="*/ 28 w 74"/>
                <a:gd name="T9" fmla="*/ 73 h 73"/>
                <a:gd name="T10" fmla="*/ 35 w 74"/>
                <a:gd name="T11" fmla="*/ 48 h 73"/>
                <a:gd name="T12" fmla="*/ 23 w 74"/>
                <a:gd name="T13" fmla="*/ 20 h 73"/>
                <a:gd name="T14" fmla="*/ 0 w 74"/>
                <a:gd name="T15" fmla="*/ 20 h 73"/>
                <a:gd name="T16" fmla="*/ 4 w 74"/>
                <a:gd name="T17" fmla="*/ 17 h 73"/>
                <a:gd name="T18" fmla="*/ 12 w 74"/>
                <a:gd name="T19" fmla="*/ 11 h 73"/>
                <a:gd name="T20" fmla="*/ 21 w 74"/>
                <a:gd name="T21" fmla="*/ 4 h 73"/>
                <a:gd name="T22" fmla="*/ 27 w 74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73">
                  <a:moveTo>
                    <a:pt x="27" y="0"/>
                  </a:moveTo>
                  <a:lnTo>
                    <a:pt x="46" y="32"/>
                  </a:lnTo>
                  <a:lnTo>
                    <a:pt x="74" y="41"/>
                  </a:lnTo>
                  <a:lnTo>
                    <a:pt x="59" y="59"/>
                  </a:lnTo>
                  <a:lnTo>
                    <a:pt x="28" y="73"/>
                  </a:lnTo>
                  <a:lnTo>
                    <a:pt x="35" y="48"/>
                  </a:lnTo>
                  <a:lnTo>
                    <a:pt x="23" y="20"/>
                  </a:lnTo>
                  <a:lnTo>
                    <a:pt x="0" y="20"/>
                  </a:lnTo>
                  <a:lnTo>
                    <a:pt x="4" y="17"/>
                  </a:lnTo>
                  <a:lnTo>
                    <a:pt x="12" y="11"/>
                  </a:lnTo>
                  <a:lnTo>
                    <a:pt x="21" y="4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85"/>
            <p:cNvSpPr>
              <a:spLocks/>
            </p:cNvSpPr>
            <p:nvPr/>
          </p:nvSpPr>
          <p:spPr bwMode="auto">
            <a:xfrm>
              <a:off x="4768" y="2523"/>
              <a:ext cx="32" cy="35"/>
            </a:xfrm>
            <a:custGeom>
              <a:avLst/>
              <a:gdLst>
                <a:gd name="T0" fmla="*/ 32 w 63"/>
                <a:gd name="T1" fmla="*/ 0 h 71"/>
                <a:gd name="T2" fmla="*/ 40 w 63"/>
                <a:gd name="T3" fmla="*/ 36 h 71"/>
                <a:gd name="T4" fmla="*/ 63 w 63"/>
                <a:gd name="T5" fmla="*/ 53 h 71"/>
                <a:gd name="T6" fmla="*/ 44 w 63"/>
                <a:gd name="T7" fmla="*/ 66 h 71"/>
                <a:gd name="T8" fmla="*/ 10 w 63"/>
                <a:gd name="T9" fmla="*/ 71 h 71"/>
                <a:gd name="T10" fmla="*/ 24 w 63"/>
                <a:gd name="T11" fmla="*/ 48 h 71"/>
                <a:gd name="T12" fmla="*/ 21 w 63"/>
                <a:gd name="T13" fmla="*/ 19 h 71"/>
                <a:gd name="T14" fmla="*/ 0 w 63"/>
                <a:gd name="T15" fmla="*/ 12 h 71"/>
                <a:gd name="T16" fmla="*/ 4 w 63"/>
                <a:gd name="T17" fmla="*/ 11 h 71"/>
                <a:gd name="T18" fmla="*/ 15 w 63"/>
                <a:gd name="T19" fmla="*/ 6 h 71"/>
                <a:gd name="T20" fmla="*/ 25 w 63"/>
                <a:gd name="T21" fmla="*/ 3 h 71"/>
                <a:gd name="T22" fmla="*/ 32 w 63"/>
                <a:gd name="T23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71">
                  <a:moveTo>
                    <a:pt x="32" y="0"/>
                  </a:moveTo>
                  <a:lnTo>
                    <a:pt x="40" y="36"/>
                  </a:lnTo>
                  <a:lnTo>
                    <a:pt x="63" y="53"/>
                  </a:lnTo>
                  <a:lnTo>
                    <a:pt x="44" y="66"/>
                  </a:lnTo>
                  <a:lnTo>
                    <a:pt x="10" y="71"/>
                  </a:lnTo>
                  <a:lnTo>
                    <a:pt x="24" y="48"/>
                  </a:lnTo>
                  <a:lnTo>
                    <a:pt x="21" y="19"/>
                  </a:lnTo>
                  <a:lnTo>
                    <a:pt x="0" y="12"/>
                  </a:lnTo>
                  <a:lnTo>
                    <a:pt x="4" y="11"/>
                  </a:lnTo>
                  <a:lnTo>
                    <a:pt x="15" y="6"/>
                  </a:lnTo>
                  <a:lnTo>
                    <a:pt x="25" y="3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86"/>
            <p:cNvSpPr>
              <a:spLocks/>
            </p:cNvSpPr>
            <p:nvPr/>
          </p:nvSpPr>
          <p:spPr bwMode="auto">
            <a:xfrm>
              <a:off x="5040" y="2463"/>
              <a:ext cx="45" cy="49"/>
            </a:xfrm>
            <a:custGeom>
              <a:avLst/>
              <a:gdLst>
                <a:gd name="T0" fmla="*/ 0 w 90"/>
                <a:gd name="T1" fmla="*/ 73 h 99"/>
                <a:gd name="T2" fmla="*/ 32 w 90"/>
                <a:gd name="T3" fmla="*/ 38 h 99"/>
                <a:gd name="T4" fmla="*/ 33 w 90"/>
                <a:gd name="T5" fmla="*/ 0 h 99"/>
                <a:gd name="T6" fmla="*/ 61 w 90"/>
                <a:gd name="T7" fmla="*/ 12 h 99"/>
                <a:gd name="T8" fmla="*/ 90 w 90"/>
                <a:gd name="T9" fmla="*/ 45 h 99"/>
                <a:gd name="T10" fmla="*/ 56 w 90"/>
                <a:gd name="T11" fmla="*/ 47 h 99"/>
                <a:gd name="T12" fmla="*/ 26 w 90"/>
                <a:gd name="T13" fmla="*/ 72 h 99"/>
                <a:gd name="T14" fmla="*/ 34 w 90"/>
                <a:gd name="T15" fmla="*/ 99 h 99"/>
                <a:gd name="T16" fmla="*/ 33 w 90"/>
                <a:gd name="T17" fmla="*/ 98 h 99"/>
                <a:gd name="T18" fmla="*/ 30 w 90"/>
                <a:gd name="T19" fmla="*/ 95 h 99"/>
                <a:gd name="T20" fmla="*/ 24 w 90"/>
                <a:gd name="T21" fmla="*/ 92 h 99"/>
                <a:gd name="T22" fmla="*/ 18 w 90"/>
                <a:gd name="T23" fmla="*/ 87 h 99"/>
                <a:gd name="T24" fmla="*/ 12 w 90"/>
                <a:gd name="T25" fmla="*/ 83 h 99"/>
                <a:gd name="T26" fmla="*/ 7 w 90"/>
                <a:gd name="T27" fmla="*/ 79 h 99"/>
                <a:gd name="T28" fmla="*/ 2 w 90"/>
                <a:gd name="T29" fmla="*/ 76 h 99"/>
                <a:gd name="T30" fmla="*/ 0 w 90"/>
                <a:gd name="T31" fmla="*/ 7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0" h="99">
                  <a:moveTo>
                    <a:pt x="0" y="73"/>
                  </a:moveTo>
                  <a:lnTo>
                    <a:pt x="32" y="38"/>
                  </a:lnTo>
                  <a:lnTo>
                    <a:pt x="33" y="0"/>
                  </a:lnTo>
                  <a:lnTo>
                    <a:pt x="61" y="12"/>
                  </a:lnTo>
                  <a:lnTo>
                    <a:pt x="90" y="45"/>
                  </a:lnTo>
                  <a:lnTo>
                    <a:pt x="56" y="47"/>
                  </a:lnTo>
                  <a:lnTo>
                    <a:pt x="26" y="72"/>
                  </a:lnTo>
                  <a:lnTo>
                    <a:pt x="34" y="99"/>
                  </a:lnTo>
                  <a:lnTo>
                    <a:pt x="33" y="98"/>
                  </a:lnTo>
                  <a:lnTo>
                    <a:pt x="30" y="95"/>
                  </a:lnTo>
                  <a:lnTo>
                    <a:pt x="24" y="92"/>
                  </a:lnTo>
                  <a:lnTo>
                    <a:pt x="18" y="87"/>
                  </a:lnTo>
                  <a:lnTo>
                    <a:pt x="12" y="83"/>
                  </a:lnTo>
                  <a:lnTo>
                    <a:pt x="7" y="79"/>
                  </a:lnTo>
                  <a:lnTo>
                    <a:pt x="2" y="76"/>
                  </a:lnTo>
                  <a:lnTo>
                    <a:pt x="0" y="7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87"/>
            <p:cNvSpPr>
              <a:spLocks/>
            </p:cNvSpPr>
            <p:nvPr/>
          </p:nvSpPr>
          <p:spPr bwMode="auto">
            <a:xfrm>
              <a:off x="4703" y="2252"/>
              <a:ext cx="37" cy="24"/>
            </a:xfrm>
            <a:custGeom>
              <a:avLst/>
              <a:gdLst>
                <a:gd name="T0" fmla="*/ 8 w 74"/>
                <a:gd name="T1" fmla="*/ 0 h 48"/>
                <a:gd name="T2" fmla="*/ 45 w 74"/>
                <a:gd name="T3" fmla="*/ 7 h 48"/>
                <a:gd name="T4" fmla="*/ 60 w 74"/>
                <a:gd name="T5" fmla="*/ 3 h 48"/>
                <a:gd name="T6" fmla="*/ 74 w 74"/>
                <a:gd name="T7" fmla="*/ 16 h 48"/>
                <a:gd name="T8" fmla="*/ 64 w 74"/>
                <a:gd name="T9" fmla="*/ 48 h 48"/>
                <a:gd name="T10" fmla="*/ 49 w 74"/>
                <a:gd name="T11" fmla="*/ 26 h 48"/>
                <a:gd name="T12" fmla="*/ 20 w 74"/>
                <a:gd name="T13" fmla="*/ 17 h 48"/>
                <a:gd name="T14" fmla="*/ 0 w 74"/>
                <a:gd name="T15" fmla="*/ 38 h 48"/>
                <a:gd name="T16" fmla="*/ 2 w 74"/>
                <a:gd name="T17" fmla="*/ 32 h 48"/>
                <a:gd name="T18" fmla="*/ 5 w 74"/>
                <a:gd name="T19" fmla="*/ 21 h 48"/>
                <a:gd name="T20" fmla="*/ 7 w 74"/>
                <a:gd name="T21" fmla="*/ 7 h 48"/>
                <a:gd name="T22" fmla="*/ 8 w 74"/>
                <a:gd name="T2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48">
                  <a:moveTo>
                    <a:pt x="8" y="0"/>
                  </a:moveTo>
                  <a:lnTo>
                    <a:pt x="45" y="7"/>
                  </a:lnTo>
                  <a:lnTo>
                    <a:pt x="60" y="3"/>
                  </a:lnTo>
                  <a:lnTo>
                    <a:pt x="74" y="16"/>
                  </a:lnTo>
                  <a:lnTo>
                    <a:pt x="64" y="48"/>
                  </a:lnTo>
                  <a:lnTo>
                    <a:pt x="49" y="26"/>
                  </a:lnTo>
                  <a:lnTo>
                    <a:pt x="20" y="17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1"/>
                  </a:lnTo>
                  <a:lnTo>
                    <a:pt x="7" y="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88"/>
            <p:cNvSpPr>
              <a:spLocks/>
            </p:cNvSpPr>
            <p:nvPr/>
          </p:nvSpPr>
          <p:spPr bwMode="auto">
            <a:xfrm>
              <a:off x="4628" y="2493"/>
              <a:ext cx="38" cy="31"/>
            </a:xfrm>
            <a:custGeom>
              <a:avLst/>
              <a:gdLst>
                <a:gd name="T0" fmla="*/ 18 w 76"/>
                <a:gd name="T1" fmla="*/ 0 h 63"/>
                <a:gd name="T2" fmla="*/ 52 w 76"/>
                <a:gd name="T3" fmla="*/ 18 h 63"/>
                <a:gd name="T4" fmla="*/ 67 w 76"/>
                <a:gd name="T5" fmla="*/ 19 h 63"/>
                <a:gd name="T6" fmla="*/ 76 w 76"/>
                <a:gd name="T7" fmla="*/ 35 h 63"/>
                <a:gd name="T8" fmla="*/ 56 w 76"/>
                <a:gd name="T9" fmla="*/ 63 h 63"/>
                <a:gd name="T10" fmla="*/ 48 w 76"/>
                <a:gd name="T11" fmla="*/ 38 h 63"/>
                <a:gd name="T12" fmla="*/ 24 w 76"/>
                <a:gd name="T13" fmla="*/ 20 h 63"/>
                <a:gd name="T14" fmla="*/ 0 w 76"/>
                <a:gd name="T15" fmla="*/ 34 h 63"/>
                <a:gd name="T16" fmla="*/ 3 w 76"/>
                <a:gd name="T17" fmla="*/ 29 h 63"/>
                <a:gd name="T18" fmla="*/ 9 w 76"/>
                <a:gd name="T19" fmla="*/ 18 h 63"/>
                <a:gd name="T20" fmla="*/ 16 w 76"/>
                <a:gd name="T21" fmla="*/ 6 h 63"/>
                <a:gd name="T22" fmla="*/ 18 w 76"/>
                <a:gd name="T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63">
                  <a:moveTo>
                    <a:pt x="18" y="0"/>
                  </a:moveTo>
                  <a:lnTo>
                    <a:pt x="52" y="18"/>
                  </a:lnTo>
                  <a:lnTo>
                    <a:pt x="67" y="19"/>
                  </a:lnTo>
                  <a:lnTo>
                    <a:pt x="76" y="35"/>
                  </a:lnTo>
                  <a:lnTo>
                    <a:pt x="56" y="63"/>
                  </a:lnTo>
                  <a:lnTo>
                    <a:pt x="48" y="38"/>
                  </a:lnTo>
                  <a:lnTo>
                    <a:pt x="24" y="20"/>
                  </a:lnTo>
                  <a:lnTo>
                    <a:pt x="0" y="34"/>
                  </a:lnTo>
                  <a:lnTo>
                    <a:pt x="3" y="29"/>
                  </a:lnTo>
                  <a:lnTo>
                    <a:pt x="9" y="18"/>
                  </a:lnTo>
                  <a:lnTo>
                    <a:pt x="16" y="6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89"/>
            <p:cNvSpPr>
              <a:spLocks/>
            </p:cNvSpPr>
            <p:nvPr/>
          </p:nvSpPr>
          <p:spPr bwMode="auto">
            <a:xfrm>
              <a:off x="5107" y="2636"/>
              <a:ext cx="33" cy="43"/>
            </a:xfrm>
            <a:custGeom>
              <a:avLst/>
              <a:gdLst>
                <a:gd name="T0" fmla="*/ 15 w 66"/>
                <a:gd name="T1" fmla="*/ 87 h 87"/>
                <a:gd name="T2" fmla="*/ 11 w 66"/>
                <a:gd name="T3" fmla="*/ 39 h 87"/>
                <a:gd name="T4" fmla="*/ 0 w 66"/>
                <a:gd name="T5" fmla="*/ 21 h 87"/>
                <a:gd name="T6" fmla="*/ 12 w 66"/>
                <a:gd name="T7" fmla="*/ 0 h 87"/>
                <a:gd name="T8" fmla="*/ 56 w 66"/>
                <a:gd name="T9" fmla="*/ 1 h 87"/>
                <a:gd name="T10" fmla="*/ 34 w 66"/>
                <a:gd name="T11" fmla="*/ 27 h 87"/>
                <a:gd name="T12" fmla="*/ 33 w 66"/>
                <a:gd name="T13" fmla="*/ 66 h 87"/>
                <a:gd name="T14" fmla="*/ 66 w 66"/>
                <a:gd name="T15" fmla="*/ 83 h 87"/>
                <a:gd name="T16" fmla="*/ 64 w 66"/>
                <a:gd name="T17" fmla="*/ 83 h 87"/>
                <a:gd name="T18" fmla="*/ 59 w 66"/>
                <a:gd name="T19" fmla="*/ 83 h 87"/>
                <a:gd name="T20" fmla="*/ 51 w 66"/>
                <a:gd name="T21" fmla="*/ 84 h 87"/>
                <a:gd name="T22" fmla="*/ 43 w 66"/>
                <a:gd name="T23" fmla="*/ 84 h 87"/>
                <a:gd name="T24" fmla="*/ 34 w 66"/>
                <a:gd name="T25" fmla="*/ 86 h 87"/>
                <a:gd name="T26" fmla="*/ 26 w 66"/>
                <a:gd name="T27" fmla="*/ 87 h 87"/>
                <a:gd name="T28" fmla="*/ 19 w 66"/>
                <a:gd name="T29" fmla="*/ 87 h 87"/>
                <a:gd name="T30" fmla="*/ 15 w 66"/>
                <a:gd name="T31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6" h="87">
                  <a:moveTo>
                    <a:pt x="15" y="87"/>
                  </a:moveTo>
                  <a:lnTo>
                    <a:pt x="11" y="39"/>
                  </a:lnTo>
                  <a:lnTo>
                    <a:pt x="0" y="21"/>
                  </a:lnTo>
                  <a:lnTo>
                    <a:pt x="12" y="0"/>
                  </a:lnTo>
                  <a:lnTo>
                    <a:pt x="56" y="1"/>
                  </a:lnTo>
                  <a:lnTo>
                    <a:pt x="34" y="27"/>
                  </a:lnTo>
                  <a:lnTo>
                    <a:pt x="33" y="66"/>
                  </a:lnTo>
                  <a:lnTo>
                    <a:pt x="66" y="83"/>
                  </a:lnTo>
                  <a:lnTo>
                    <a:pt x="64" y="83"/>
                  </a:lnTo>
                  <a:lnTo>
                    <a:pt x="59" y="83"/>
                  </a:lnTo>
                  <a:lnTo>
                    <a:pt x="51" y="84"/>
                  </a:lnTo>
                  <a:lnTo>
                    <a:pt x="43" y="84"/>
                  </a:lnTo>
                  <a:lnTo>
                    <a:pt x="34" y="86"/>
                  </a:lnTo>
                  <a:lnTo>
                    <a:pt x="26" y="87"/>
                  </a:lnTo>
                  <a:lnTo>
                    <a:pt x="19" y="87"/>
                  </a:lnTo>
                  <a:lnTo>
                    <a:pt x="15" y="8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90"/>
            <p:cNvSpPr>
              <a:spLocks/>
            </p:cNvSpPr>
            <p:nvPr/>
          </p:nvSpPr>
          <p:spPr bwMode="auto">
            <a:xfrm>
              <a:off x="5219" y="2103"/>
              <a:ext cx="64" cy="168"/>
            </a:xfrm>
            <a:custGeom>
              <a:avLst/>
              <a:gdLst>
                <a:gd name="T0" fmla="*/ 0 w 128"/>
                <a:gd name="T1" fmla="*/ 0 h 337"/>
                <a:gd name="T2" fmla="*/ 59 w 128"/>
                <a:gd name="T3" fmla="*/ 65 h 337"/>
                <a:gd name="T4" fmla="*/ 87 w 128"/>
                <a:gd name="T5" fmla="*/ 134 h 337"/>
                <a:gd name="T6" fmla="*/ 87 w 128"/>
                <a:gd name="T7" fmla="*/ 171 h 337"/>
                <a:gd name="T8" fmla="*/ 63 w 128"/>
                <a:gd name="T9" fmla="*/ 171 h 337"/>
                <a:gd name="T10" fmla="*/ 63 w 128"/>
                <a:gd name="T11" fmla="*/ 199 h 337"/>
                <a:gd name="T12" fmla="*/ 96 w 128"/>
                <a:gd name="T13" fmla="*/ 240 h 337"/>
                <a:gd name="T14" fmla="*/ 110 w 128"/>
                <a:gd name="T15" fmla="*/ 282 h 337"/>
                <a:gd name="T16" fmla="*/ 110 w 128"/>
                <a:gd name="T17" fmla="*/ 337 h 337"/>
                <a:gd name="T18" fmla="*/ 123 w 128"/>
                <a:gd name="T19" fmla="*/ 263 h 337"/>
                <a:gd name="T20" fmla="*/ 110 w 128"/>
                <a:gd name="T21" fmla="*/ 212 h 337"/>
                <a:gd name="T22" fmla="*/ 128 w 128"/>
                <a:gd name="T23" fmla="*/ 185 h 337"/>
                <a:gd name="T24" fmla="*/ 119 w 128"/>
                <a:gd name="T25" fmla="*/ 139 h 337"/>
                <a:gd name="T26" fmla="*/ 91 w 128"/>
                <a:gd name="T27" fmla="*/ 88 h 337"/>
                <a:gd name="T28" fmla="*/ 50 w 128"/>
                <a:gd name="T29" fmla="*/ 37 h 337"/>
                <a:gd name="T30" fmla="*/ 47 w 128"/>
                <a:gd name="T31" fmla="*/ 36 h 337"/>
                <a:gd name="T32" fmla="*/ 42 w 128"/>
                <a:gd name="T33" fmla="*/ 31 h 337"/>
                <a:gd name="T34" fmla="*/ 32 w 128"/>
                <a:gd name="T35" fmla="*/ 26 h 337"/>
                <a:gd name="T36" fmla="*/ 23 w 128"/>
                <a:gd name="T37" fmla="*/ 19 h 337"/>
                <a:gd name="T38" fmla="*/ 14 w 128"/>
                <a:gd name="T39" fmla="*/ 12 h 337"/>
                <a:gd name="T40" fmla="*/ 6 w 128"/>
                <a:gd name="T41" fmla="*/ 6 h 337"/>
                <a:gd name="T42" fmla="*/ 1 w 128"/>
                <a:gd name="T43" fmla="*/ 2 h 337"/>
                <a:gd name="T44" fmla="*/ 0 w 128"/>
                <a:gd name="T45" fmla="*/ 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" h="337">
                  <a:moveTo>
                    <a:pt x="0" y="0"/>
                  </a:moveTo>
                  <a:lnTo>
                    <a:pt x="59" y="65"/>
                  </a:lnTo>
                  <a:lnTo>
                    <a:pt x="87" y="134"/>
                  </a:lnTo>
                  <a:lnTo>
                    <a:pt x="87" y="171"/>
                  </a:lnTo>
                  <a:lnTo>
                    <a:pt x="63" y="171"/>
                  </a:lnTo>
                  <a:lnTo>
                    <a:pt x="63" y="199"/>
                  </a:lnTo>
                  <a:lnTo>
                    <a:pt x="96" y="240"/>
                  </a:lnTo>
                  <a:lnTo>
                    <a:pt x="110" y="282"/>
                  </a:lnTo>
                  <a:lnTo>
                    <a:pt x="110" y="337"/>
                  </a:lnTo>
                  <a:lnTo>
                    <a:pt x="123" y="263"/>
                  </a:lnTo>
                  <a:lnTo>
                    <a:pt x="110" y="212"/>
                  </a:lnTo>
                  <a:lnTo>
                    <a:pt x="128" y="185"/>
                  </a:lnTo>
                  <a:lnTo>
                    <a:pt x="119" y="139"/>
                  </a:lnTo>
                  <a:lnTo>
                    <a:pt x="91" y="88"/>
                  </a:lnTo>
                  <a:lnTo>
                    <a:pt x="50" y="37"/>
                  </a:lnTo>
                  <a:lnTo>
                    <a:pt x="47" y="36"/>
                  </a:lnTo>
                  <a:lnTo>
                    <a:pt x="42" y="31"/>
                  </a:lnTo>
                  <a:lnTo>
                    <a:pt x="32" y="26"/>
                  </a:lnTo>
                  <a:lnTo>
                    <a:pt x="23" y="19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91"/>
            <p:cNvSpPr>
              <a:spLocks/>
            </p:cNvSpPr>
            <p:nvPr/>
          </p:nvSpPr>
          <p:spPr bwMode="auto">
            <a:xfrm>
              <a:off x="5497" y="2240"/>
              <a:ext cx="55" cy="174"/>
            </a:xfrm>
            <a:custGeom>
              <a:avLst/>
              <a:gdLst>
                <a:gd name="T0" fmla="*/ 0 w 108"/>
                <a:gd name="T1" fmla="*/ 0 h 348"/>
                <a:gd name="T2" fmla="*/ 60 w 108"/>
                <a:gd name="T3" fmla="*/ 64 h 348"/>
                <a:gd name="T4" fmla="*/ 86 w 108"/>
                <a:gd name="T5" fmla="*/ 133 h 348"/>
                <a:gd name="T6" fmla="*/ 86 w 108"/>
                <a:gd name="T7" fmla="*/ 170 h 348"/>
                <a:gd name="T8" fmla="*/ 64 w 108"/>
                <a:gd name="T9" fmla="*/ 170 h 348"/>
                <a:gd name="T10" fmla="*/ 64 w 108"/>
                <a:gd name="T11" fmla="*/ 198 h 348"/>
                <a:gd name="T12" fmla="*/ 86 w 108"/>
                <a:gd name="T13" fmla="*/ 249 h 348"/>
                <a:gd name="T14" fmla="*/ 100 w 108"/>
                <a:gd name="T15" fmla="*/ 348 h 348"/>
                <a:gd name="T16" fmla="*/ 108 w 108"/>
                <a:gd name="T17" fmla="*/ 212 h 348"/>
                <a:gd name="T18" fmla="*/ 108 w 108"/>
                <a:gd name="T19" fmla="*/ 106 h 348"/>
                <a:gd name="T20" fmla="*/ 50 w 108"/>
                <a:gd name="T21" fmla="*/ 37 h 348"/>
                <a:gd name="T22" fmla="*/ 48 w 108"/>
                <a:gd name="T23" fmla="*/ 35 h 348"/>
                <a:gd name="T24" fmla="*/ 42 w 108"/>
                <a:gd name="T25" fmla="*/ 31 h 348"/>
                <a:gd name="T26" fmla="*/ 33 w 108"/>
                <a:gd name="T27" fmla="*/ 25 h 348"/>
                <a:gd name="T28" fmla="*/ 24 w 108"/>
                <a:gd name="T29" fmla="*/ 18 h 348"/>
                <a:gd name="T30" fmla="*/ 14 w 108"/>
                <a:gd name="T31" fmla="*/ 11 h 348"/>
                <a:gd name="T32" fmla="*/ 6 w 108"/>
                <a:gd name="T33" fmla="*/ 5 h 348"/>
                <a:gd name="T34" fmla="*/ 1 w 108"/>
                <a:gd name="T35" fmla="*/ 1 h 348"/>
                <a:gd name="T36" fmla="*/ 0 w 108"/>
                <a:gd name="T37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348">
                  <a:moveTo>
                    <a:pt x="0" y="0"/>
                  </a:moveTo>
                  <a:lnTo>
                    <a:pt x="60" y="64"/>
                  </a:lnTo>
                  <a:lnTo>
                    <a:pt x="86" y="133"/>
                  </a:lnTo>
                  <a:lnTo>
                    <a:pt x="86" y="170"/>
                  </a:lnTo>
                  <a:lnTo>
                    <a:pt x="64" y="170"/>
                  </a:lnTo>
                  <a:lnTo>
                    <a:pt x="64" y="198"/>
                  </a:lnTo>
                  <a:lnTo>
                    <a:pt x="86" y="249"/>
                  </a:lnTo>
                  <a:lnTo>
                    <a:pt x="100" y="348"/>
                  </a:lnTo>
                  <a:lnTo>
                    <a:pt x="108" y="212"/>
                  </a:lnTo>
                  <a:lnTo>
                    <a:pt x="108" y="106"/>
                  </a:lnTo>
                  <a:lnTo>
                    <a:pt x="50" y="37"/>
                  </a:lnTo>
                  <a:lnTo>
                    <a:pt x="48" y="35"/>
                  </a:lnTo>
                  <a:lnTo>
                    <a:pt x="42" y="31"/>
                  </a:lnTo>
                  <a:lnTo>
                    <a:pt x="33" y="25"/>
                  </a:lnTo>
                  <a:lnTo>
                    <a:pt x="24" y="18"/>
                  </a:lnTo>
                  <a:lnTo>
                    <a:pt x="14" y="11"/>
                  </a:lnTo>
                  <a:lnTo>
                    <a:pt x="6" y="5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92"/>
            <p:cNvSpPr>
              <a:spLocks/>
            </p:cNvSpPr>
            <p:nvPr/>
          </p:nvSpPr>
          <p:spPr bwMode="auto">
            <a:xfrm>
              <a:off x="4626" y="2008"/>
              <a:ext cx="65" cy="167"/>
            </a:xfrm>
            <a:custGeom>
              <a:avLst/>
              <a:gdLst>
                <a:gd name="T0" fmla="*/ 0 w 129"/>
                <a:gd name="T1" fmla="*/ 0 h 336"/>
                <a:gd name="T2" fmla="*/ 60 w 129"/>
                <a:gd name="T3" fmla="*/ 64 h 336"/>
                <a:gd name="T4" fmla="*/ 88 w 129"/>
                <a:gd name="T5" fmla="*/ 133 h 336"/>
                <a:gd name="T6" fmla="*/ 88 w 129"/>
                <a:gd name="T7" fmla="*/ 170 h 336"/>
                <a:gd name="T8" fmla="*/ 65 w 129"/>
                <a:gd name="T9" fmla="*/ 170 h 336"/>
                <a:gd name="T10" fmla="*/ 65 w 129"/>
                <a:gd name="T11" fmla="*/ 197 h 336"/>
                <a:gd name="T12" fmla="*/ 97 w 129"/>
                <a:gd name="T13" fmla="*/ 239 h 336"/>
                <a:gd name="T14" fmla="*/ 111 w 129"/>
                <a:gd name="T15" fmla="*/ 280 h 336"/>
                <a:gd name="T16" fmla="*/ 111 w 129"/>
                <a:gd name="T17" fmla="*/ 336 h 336"/>
                <a:gd name="T18" fmla="*/ 125 w 129"/>
                <a:gd name="T19" fmla="*/ 262 h 336"/>
                <a:gd name="T20" fmla="*/ 111 w 129"/>
                <a:gd name="T21" fmla="*/ 211 h 336"/>
                <a:gd name="T22" fmla="*/ 129 w 129"/>
                <a:gd name="T23" fmla="*/ 183 h 336"/>
                <a:gd name="T24" fmla="*/ 120 w 129"/>
                <a:gd name="T25" fmla="*/ 137 h 336"/>
                <a:gd name="T26" fmla="*/ 92 w 129"/>
                <a:gd name="T27" fmla="*/ 87 h 336"/>
                <a:gd name="T28" fmla="*/ 51 w 129"/>
                <a:gd name="T29" fmla="*/ 36 h 336"/>
                <a:gd name="T30" fmla="*/ 49 w 129"/>
                <a:gd name="T31" fmla="*/ 35 h 336"/>
                <a:gd name="T32" fmla="*/ 43 w 129"/>
                <a:gd name="T33" fmla="*/ 30 h 336"/>
                <a:gd name="T34" fmla="*/ 34 w 129"/>
                <a:gd name="T35" fmla="*/ 24 h 336"/>
                <a:gd name="T36" fmla="*/ 24 w 129"/>
                <a:gd name="T37" fmla="*/ 18 h 336"/>
                <a:gd name="T38" fmla="*/ 14 w 129"/>
                <a:gd name="T39" fmla="*/ 12 h 336"/>
                <a:gd name="T40" fmla="*/ 6 w 129"/>
                <a:gd name="T41" fmla="*/ 6 h 336"/>
                <a:gd name="T42" fmla="*/ 1 w 129"/>
                <a:gd name="T43" fmla="*/ 1 h 336"/>
                <a:gd name="T44" fmla="*/ 0 w 129"/>
                <a:gd name="T45" fmla="*/ 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9" h="336">
                  <a:moveTo>
                    <a:pt x="0" y="0"/>
                  </a:moveTo>
                  <a:lnTo>
                    <a:pt x="60" y="64"/>
                  </a:lnTo>
                  <a:lnTo>
                    <a:pt x="88" y="133"/>
                  </a:lnTo>
                  <a:lnTo>
                    <a:pt x="88" y="170"/>
                  </a:lnTo>
                  <a:lnTo>
                    <a:pt x="65" y="170"/>
                  </a:lnTo>
                  <a:lnTo>
                    <a:pt x="65" y="197"/>
                  </a:lnTo>
                  <a:lnTo>
                    <a:pt x="97" y="239"/>
                  </a:lnTo>
                  <a:lnTo>
                    <a:pt x="111" y="280"/>
                  </a:lnTo>
                  <a:lnTo>
                    <a:pt x="111" y="336"/>
                  </a:lnTo>
                  <a:lnTo>
                    <a:pt x="125" y="262"/>
                  </a:lnTo>
                  <a:lnTo>
                    <a:pt x="111" y="211"/>
                  </a:lnTo>
                  <a:lnTo>
                    <a:pt x="129" y="183"/>
                  </a:lnTo>
                  <a:lnTo>
                    <a:pt x="120" y="137"/>
                  </a:lnTo>
                  <a:lnTo>
                    <a:pt x="92" y="87"/>
                  </a:lnTo>
                  <a:lnTo>
                    <a:pt x="51" y="36"/>
                  </a:lnTo>
                  <a:lnTo>
                    <a:pt x="49" y="35"/>
                  </a:lnTo>
                  <a:lnTo>
                    <a:pt x="43" y="30"/>
                  </a:lnTo>
                  <a:lnTo>
                    <a:pt x="34" y="24"/>
                  </a:lnTo>
                  <a:lnTo>
                    <a:pt x="24" y="18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93"/>
            <p:cNvSpPr>
              <a:spLocks/>
            </p:cNvSpPr>
            <p:nvPr/>
          </p:nvSpPr>
          <p:spPr bwMode="auto">
            <a:xfrm>
              <a:off x="4786" y="2136"/>
              <a:ext cx="169" cy="106"/>
            </a:xfrm>
            <a:custGeom>
              <a:avLst/>
              <a:gdLst>
                <a:gd name="T0" fmla="*/ 0 w 339"/>
                <a:gd name="T1" fmla="*/ 49 h 212"/>
                <a:gd name="T2" fmla="*/ 16 w 339"/>
                <a:gd name="T3" fmla="*/ 44 h 212"/>
                <a:gd name="T4" fmla="*/ 33 w 339"/>
                <a:gd name="T5" fmla="*/ 39 h 212"/>
                <a:gd name="T6" fmla="*/ 46 w 339"/>
                <a:gd name="T7" fmla="*/ 35 h 212"/>
                <a:gd name="T8" fmla="*/ 59 w 339"/>
                <a:gd name="T9" fmla="*/ 31 h 212"/>
                <a:gd name="T10" fmla="*/ 72 w 339"/>
                <a:gd name="T11" fmla="*/ 29 h 212"/>
                <a:gd name="T12" fmla="*/ 84 w 339"/>
                <a:gd name="T13" fmla="*/ 27 h 212"/>
                <a:gd name="T14" fmla="*/ 96 w 339"/>
                <a:gd name="T15" fmla="*/ 27 h 212"/>
                <a:gd name="T16" fmla="*/ 109 w 339"/>
                <a:gd name="T17" fmla="*/ 27 h 212"/>
                <a:gd name="T18" fmla="*/ 121 w 339"/>
                <a:gd name="T19" fmla="*/ 28 h 212"/>
                <a:gd name="T20" fmla="*/ 134 w 339"/>
                <a:gd name="T21" fmla="*/ 31 h 212"/>
                <a:gd name="T22" fmla="*/ 147 w 339"/>
                <a:gd name="T23" fmla="*/ 36 h 212"/>
                <a:gd name="T24" fmla="*/ 162 w 339"/>
                <a:gd name="T25" fmla="*/ 42 h 212"/>
                <a:gd name="T26" fmla="*/ 177 w 339"/>
                <a:gd name="T27" fmla="*/ 49 h 212"/>
                <a:gd name="T28" fmla="*/ 194 w 339"/>
                <a:gd name="T29" fmla="*/ 58 h 212"/>
                <a:gd name="T30" fmla="*/ 212 w 339"/>
                <a:gd name="T31" fmla="*/ 69 h 212"/>
                <a:gd name="T32" fmla="*/ 233 w 339"/>
                <a:gd name="T33" fmla="*/ 83 h 212"/>
                <a:gd name="T34" fmla="*/ 214 w 339"/>
                <a:gd name="T35" fmla="*/ 95 h 212"/>
                <a:gd name="T36" fmla="*/ 229 w 339"/>
                <a:gd name="T37" fmla="*/ 119 h 212"/>
                <a:gd name="T38" fmla="*/ 277 w 339"/>
                <a:gd name="T39" fmla="*/ 137 h 212"/>
                <a:gd name="T40" fmla="*/ 310 w 339"/>
                <a:gd name="T41" fmla="*/ 165 h 212"/>
                <a:gd name="T42" fmla="*/ 339 w 339"/>
                <a:gd name="T43" fmla="*/ 212 h 212"/>
                <a:gd name="T44" fmla="*/ 313 w 339"/>
                <a:gd name="T45" fmla="*/ 142 h 212"/>
                <a:gd name="T46" fmla="*/ 275 w 339"/>
                <a:gd name="T47" fmla="*/ 106 h 212"/>
                <a:gd name="T48" fmla="*/ 276 w 339"/>
                <a:gd name="T49" fmla="*/ 73 h 212"/>
                <a:gd name="T50" fmla="*/ 245 w 339"/>
                <a:gd name="T51" fmla="*/ 39 h 212"/>
                <a:gd name="T52" fmla="*/ 227 w 339"/>
                <a:gd name="T53" fmla="*/ 24 h 212"/>
                <a:gd name="T54" fmla="*/ 209 w 339"/>
                <a:gd name="T55" fmla="*/ 13 h 212"/>
                <a:gd name="T56" fmla="*/ 189 w 339"/>
                <a:gd name="T57" fmla="*/ 6 h 212"/>
                <a:gd name="T58" fmla="*/ 169 w 339"/>
                <a:gd name="T59" fmla="*/ 1 h 212"/>
                <a:gd name="T60" fmla="*/ 148 w 339"/>
                <a:gd name="T61" fmla="*/ 0 h 212"/>
                <a:gd name="T62" fmla="*/ 127 w 339"/>
                <a:gd name="T63" fmla="*/ 1 h 212"/>
                <a:gd name="T64" fmla="*/ 108 w 339"/>
                <a:gd name="T65" fmla="*/ 4 h 212"/>
                <a:gd name="T66" fmla="*/ 88 w 339"/>
                <a:gd name="T67" fmla="*/ 8 h 212"/>
                <a:gd name="T68" fmla="*/ 70 w 339"/>
                <a:gd name="T69" fmla="*/ 14 h 212"/>
                <a:gd name="T70" fmla="*/ 52 w 339"/>
                <a:gd name="T71" fmla="*/ 20 h 212"/>
                <a:gd name="T72" fmla="*/ 37 w 339"/>
                <a:gd name="T73" fmla="*/ 26 h 212"/>
                <a:gd name="T74" fmla="*/ 23 w 339"/>
                <a:gd name="T75" fmla="*/ 32 h 212"/>
                <a:gd name="T76" fmla="*/ 13 w 339"/>
                <a:gd name="T77" fmla="*/ 38 h 212"/>
                <a:gd name="T78" fmla="*/ 6 w 339"/>
                <a:gd name="T79" fmla="*/ 43 h 212"/>
                <a:gd name="T80" fmla="*/ 2 w 339"/>
                <a:gd name="T81" fmla="*/ 46 h 212"/>
                <a:gd name="T82" fmla="*/ 0 w 339"/>
                <a:gd name="T83" fmla="*/ 49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39" h="212">
                  <a:moveTo>
                    <a:pt x="0" y="49"/>
                  </a:moveTo>
                  <a:lnTo>
                    <a:pt x="16" y="44"/>
                  </a:lnTo>
                  <a:lnTo>
                    <a:pt x="33" y="39"/>
                  </a:lnTo>
                  <a:lnTo>
                    <a:pt x="46" y="35"/>
                  </a:lnTo>
                  <a:lnTo>
                    <a:pt x="59" y="31"/>
                  </a:lnTo>
                  <a:lnTo>
                    <a:pt x="72" y="29"/>
                  </a:lnTo>
                  <a:lnTo>
                    <a:pt x="84" y="27"/>
                  </a:lnTo>
                  <a:lnTo>
                    <a:pt x="96" y="27"/>
                  </a:lnTo>
                  <a:lnTo>
                    <a:pt x="109" y="27"/>
                  </a:lnTo>
                  <a:lnTo>
                    <a:pt x="121" y="28"/>
                  </a:lnTo>
                  <a:lnTo>
                    <a:pt x="134" y="31"/>
                  </a:lnTo>
                  <a:lnTo>
                    <a:pt x="147" y="36"/>
                  </a:lnTo>
                  <a:lnTo>
                    <a:pt x="162" y="42"/>
                  </a:lnTo>
                  <a:lnTo>
                    <a:pt x="177" y="49"/>
                  </a:lnTo>
                  <a:lnTo>
                    <a:pt x="194" y="58"/>
                  </a:lnTo>
                  <a:lnTo>
                    <a:pt x="212" y="69"/>
                  </a:lnTo>
                  <a:lnTo>
                    <a:pt x="233" y="83"/>
                  </a:lnTo>
                  <a:lnTo>
                    <a:pt x="214" y="95"/>
                  </a:lnTo>
                  <a:lnTo>
                    <a:pt x="229" y="119"/>
                  </a:lnTo>
                  <a:lnTo>
                    <a:pt x="277" y="137"/>
                  </a:lnTo>
                  <a:lnTo>
                    <a:pt x="310" y="165"/>
                  </a:lnTo>
                  <a:lnTo>
                    <a:pt x="339" y="212"/>
                  </a:lnTo>
                  <a:lnTo>
                    <a:pt x="313" y="142"/>
                  </a:lnTo>
                  <a:lnTo>
                    <a:pt x="275" y="106"/>
                  </a:lnTo>
                  <a:lnTo>
                    <a:pt x="276" y="73"/>
                  </a:lnTo>
                  <a:lnTo>
                    <a:pt x="245" y="39"/>
                  </a:lnTo>
                  <a:lnTo>
                    <a:pt x="227" y="24"/>
                  </a:lnTo>
                  <a:lnTo>
                    <a:pt x="209" y="13"/>
                  </a:lnTo>
                  <a:lnTo>
                    <a:pt x="189" y="6"/>
                  </a:lnTo>
                  <a:lnTo>
                    <a:pt x="169" y="1"/>
                  </a:lnTo>
                  <a:lnTo>
                    <a:pt x="148" y="0"/>
                  </a:lnTo>
                  <a:lnTo>
                    <a:pt x="127" y="1"/>
                  </a:lnTo>
                  <a:lnTo>
                    <a:pt x="108" y="4"/>
                  </a:lnTo>
                  <a:lnTo>
                    <a:pt x="88" y="8"/>
                  </a:lnTo>
                  <a:lnTo>
                    <a:pt x="70" y="14"/>
                  </a:lnTo>
                  <a:lnTo>
                    <a:pt x="52" y="20"/>
                  </a:lnTo>
                  <a:lnTo>
                    <a:pt x="37" y="26"/>
                  </a:lnTo>
                  <a:lnTo>
                    <a:pt x="23" y="32"/>
                  </a:lnTo>
                  <a:lnTo>
                    <a:pt x="13" y="38"/>
                  </a:lnTo>
                  <a:lnTo>
                    <a:pt x="6" y="43"/>
                  </a:lnTo>
                  <a:lnTo>
                    <a:pt x="2" y="46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94"/>
            <p:cNvSpPr>
              <a:spLocks/>
            </p:cNvSpPr>
            <p:nvPr/>
          </p:nvSpPr>
          <p:spPr bwMode="auto">
            <a:xfrm>
              <a:off x="4741" y="2424"/>
              <a:ext cx="136" cy="136"/>
            </a:xfrm>
            <a:custGeom>
              <a:avLst/>
              <a:gdLst>
                <a:gd name="T0" fmla="*/ 0 w 272"/>
                <a:gd name="T1" fmla="*/ 12 h 272"/>
                <a:gd name="T2" fmla="*/ 17 w 272"/>
                <a:gd name="T3" fmla="*/ 12 h 272"/>
                <a:gd name="T4" fmla="*/ 33 w 272"/>
                <a:gd name="T5" fmla="*/ 13 h 272"/>
                <a:gd name="T6" fmla="*/ 47 w 272"/>
                <a:gd name="T7" fmla="*/ 13 h 272"/>
                <a:gd name="T8" fmla="*/ 61 w 272"/>
                <a:gd name="T9" fmla="*/ 14 h 272"/>
                <a:gd name="T10" fmla="*/ 73 w 272"/>
                <a:gd name="T11" fmla="*/ 15 h 272"/>
                <a:gd name="T12" fmla="*/ 86 w 272"/>
                <a:gd name="T13" fmla="*/ 18 h 272"/>
                <a:gd name="T14" fmla="*/ 98 w 272"/>
                <a:gd name="T15" fmla="*/ 20 h 272"/>
                <a:gd name="T16" fmla="*/ 109 w 272"/>
                <a:gd name="T17" fmla="*/ 25 h 272"/>
                <a:gd name="T18" fmla="*/ 121 w 272"/>
                <a:gd name="T19" fmla="*/ 30 h 272"/>
                <a:gd name="T20" fmla="*/ 131 w 272"/>
                <a:gd name="T21" fmla="*/ 36 h 272"/>
                <a:gd name="T22" fmla="*/ 143 w 272"/>
                <a:gd name="T23" fmla="*/ 45 h 272"/>
                <a:gd name="T24" fmla="*/ 155 w 272"/>
                <a:gd name="T25" fmla="*/ 55 h 272"/>
                <a:gd name="T26" fmla="*/ 168 w 272"/>
                <a:gd name="T27" fmla="*/ 67 h 272"/>
                <a:gd name="T28" fmla="*/ 181 w 272"/>
                <a:gd name="T29" fmla="*/ 81 h 272"/>
                <a:gd name="T30" fmla="*/ 196 w 272"/>
                <a:gd name="T31" fmla="*/ 98 h 272"/>
                <a:gd name="T32" fmla="*/ 211 w 272"/>
                <a:gd name="T33" fmla="*/ 117 h 272"/>
                <a:gd name="T34" fmla="*/ 187 w 272"/>
                <a:gd name="T35" fmla="*/ 123 h 272"/>
                <a:gd name="T36" fmla="*/ 194 w 272"/>
                <a:gd name="T37" fmla="*/ 149 h 272"/>
                <a:gd name="T38" fmla="*/ 235 w 272"/>
                <a:gd name="T39" fmla="*/ 182 h 272"/>
                <a:gd name="T40" fmla="*/ 258 w 272"/>
                <a:gd name="T41" fmla="*/ 219 h 272"/>
                <a:gd name="T42" fmla="*/ 272 w 272"/>
                <a:gd name="T43" fmla="*/ 272 h 272"/>
                <a:gd name="T44" fmla="*/ 267 w 272"/>
                <a:gd name="T45" fmla="*/ 197 h 272"/>
                <a:gd name="T46" fmla="*/ 242 w 272"/>
                <a:gd name="T47" fmla="*/ 153 h 272"/>
                <a:gd name="T48" fmla="*/ 253 w 272"/>
                <a:gd name="T49" fmla="*/ 121 h 272"/>
                <a:gd name="T50" fmla="*/ 234 w 272"/>
                <a:gd name="T51" fmla="*/ 79 h 272"/>
                <a:gd name="T52" fmla="*/ 222 w 272"/>
                <a:gd name="T53" fmla="*/ 59 h 272"/>
                <a:gd name="T54" fmla="*/ 207 w 272"/>
                <a:gd name="T55" fmla="*/ 43 h 272"/>
                <a:gd name="T56" fmla="*/ 191 w 272"/>
                <a:gd name="T57" fmla="*/ 30 h 272"/>
                <a:gd name="T58" fmla="*/ 174 w 272"/>
                <a:gd name="T59" fmla="*/ 20 h 272"/>
                <a:gd name="T60" fmla="*/ 154 w 272"/>
                <a:gd name="T61" fmla="*/ 12 h 272"/>
                <a:gd name="T62" fmla="*/ 134 w 272"/>
                <a:gd name="T63" fmla="*/ 6 h 272"/>
                <a:gd name="T64" fmla="*/ 115 w 272"/>
                <a:gd name="T65" fmla="*/ 3 h 272"/>
                <a:gd name="T66" fmla="*/ 94 w 272"/>
                <a:gd name="T67" fmla="*/ 0 h 272"/>
                <a:gd name="T68" fmla="*/ 76 w 272"/>
                <a:gd name="T69" fmla="*/ 0 h 272"/>
                <a:gd name="T70" fmla="*/ 57 w 272"/>
                <a:gd name="T71" fmla="*/ 0 h 272"/>
                <a:gd name="T72" fmla="*/ 41 w 272"/>
                <a:gd name="T73" fmla="*/ 2 h 272"/>
                <a:gd name="T74" fmla="*/ 27 w 272"/>
                <a:gd name="T75" fmla="*/ 4 h 272"/>
                <a:gd name="T76" fmla="*/ 16 w 272"/>
                <a:gd name="T77" fmla="*/ 6 h 272"/>
                <a:gd name="T78" fmla="*/ 7 w 272"/>
                <a:gd name="T79" fmla="*/ 8 h 272"/>
                <a:gd name="T80" fmla="*/ 1 w 272"/>
                <a:gd name="T81" fmla="*/ 11 h 272"/>
                <a:gd name="T82" fmla="*/ 0 w 272"/>
                <a:gd name="T83" fmla="*/ 1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2" h="272">
                  <a:moveTo>
                    <a:pt x="0" y="12"/>
                  </a:moveTo>
                  <a:lnTo>
                    <a:pt x="17" y="12"/>
                  </a:lnTo>
                  <a:lnTo>
                    <a:pt x="33" y="13"/>
                  </a:lnTo>
                  <a:lnTo>
                    <a:pt x="47" y="13"/>
                  </a:lnTo>
                  <a:lnTo>
                    <a:pt x="61" y="14"/>
                  </a:lnTo>
                  <a:lnTo>
                    <a:pt x="73" y="15"/>
                  </a:lnTo>
                  <a:lnTo>
                    <a:pt x="86" y="18"/>
                  </a:lnTo>
                  <a:lnTo>
                    <a:pt x="98" y="20"/>
                  </a:lnTo>
                  <a:lnTo>
                    <a:pt x="109" y="25"/>
                  </a:lnTo>
                  <a:lnTo>
                    <a:pt x="121" y="30"/>
                  </a:lnTo>
                  <a:lnTo>
                    <a:pt x="131" y="36"/>
                  </a:lnTo>
                  <a:lnTo>
                    <a:pt x="143" y="45"/>
                  </a:lnTo>
                  <a:lnTo>
                    <a:pt x="155" y="55"/>
                  </a:lnTo>
                  <a:lnTo>
                    <a:pt x="168" y="67"/>
                  </a:lnTo>
                  <a:lnTo>
                    <a:pt x="181" y="81"/>
                  </a:lnTo>
                  <a:lnTo>
                    <a:pt x="196" y="98"/>
                  </a:lnTo>
                  <a:lnTo>
                    <a:pt x="211" y="117"/>
                  </a:lnTo>
                  <a:lnTo>
                    <a:pt x="187" y="123"/>
                  </a:lnTo>
                  <a:lnTo>
                    <a:pt x="194" y="149"/>
                  </a:lnTo>
                  <a:lnTo>
                    <a:pt x="235" y="182"/>
                  </a:lnTo>
                  <a:lnTo>
                    <a:pt x="258" y="219"/>
                  </a:lnTo>
                  <a:lnTo>
                    <a:pt x="272" y="272"/>
                  </a:lnTo>
                  <a:lnTo>
                    <a:pt x="267" y="197"/>
                  </a:lnTo>
                  <a:lnTo>
                    <a:pt x="242" y="153"/>
                  </a:lnTo>
                  <a:lnTo>
                    <a:pt x="253" y="121"/>
                  </a:lnTo>
                  <a:lnTo>
                    <a:pt x="234" y="79"/>
                  </a:lnTo>
                  <a:lnTo>
                    <a:pt x="222" y="59"/>
                  </a:lnTo>
                  <a:lnTo>
                    <a:pt x="207" y="43"/>
                  </a:lnTo>
                  <a:lnTo>
                    <a:pt x="191" y="30"/>
                  </a:lnTo>
                  <a:lnTo>
                    <a:pt x="174" y="20"/>
                  </a:lnTo>
                  <a:lnTo>
                    <a:pt x="154" y="12"/>
                  </a:lnTo>
                  <a:lnTo>
                    <a:pt x="134" y="6"/>
                  </a:lnTo>
                  <a:lnTo>
                    <a:pt x="115" y="3"/>
                  </a:lnTo>
                  <a:lnTo>
                    <a:pt x="94" y="0"/>
                  </a:lnTo>
                  <a:lnTo>
                    <a:pt x="76" y="0"/>
                  </a:lnTo>
                  <a:lnTo>
                    <a:pt x="57" y="0"/>
                  </a:lnTo>
                  <a:lnTo>
                    <a:pt x="41" y="2"/>
                  </a:lnTo>
                  <a:lnTo>
                    <a:pt x="27" y="4"/>
                  </a:lnTo>
                  <a:lnTo>
                    <a:pt x="16" y="6"/>
                  </a:lnTo>
                  <a:lnTo>
                    <a:pt x="7" y="8"/>
                  </a:lnTo>
                  <a:lnTo>
                    <a:pt x="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95"/>
            <p:cNvSpPr>
              <a:spLocks/>
            </p:cNvSpPr>
            <p:nvPr/>
          </p:nvSpPr>
          <p:spPr bwMode="auto">
            <a:xfrm>
              <a:off x="4912" y="2372"/>
              <a:ext cx="100" cy="242"/>
            </a:xfrm>
            <a:custGeom>
              <a:avLst/>
              <a:gdLst>
                <a:gd name="T0" fmla="*/ 120 w 200"/>
                <a:gd name="T1" fmla="*/ 483 h 483"/>
                <a:gd name="T2" fmla="*/ 97 w 200"/>
                <a:gd name="T3" fmla="*/ 447 h 483"/>
                <a:gd name="T4" fmla="*/ 77 w 200"/>
                <a:gd name="T5" fmla="*/ 415 h 483"/>
                <a:gd name="T6" fmla="*/ 62 w 200"/>
                <a:gd name="T7" fmla="*/ 386 h 483"/>
                <a:gd name="T8" fmla="*/ 52 w 200"/>
                <a:gd name="T9" fmla="*/ 356 h 483"/>
                <a:gd name="T10" fmla="*/ 48 w 200"/>
                <a:gd name="T11" fmla="*/ 322 h 483"/>
                <a:gd name="T12" fmla="*/ 50 w 200"/>
                <a:gd name="T13" fmla="*/ 284 h 483"/>
                <a:gd name="T14" fmla="*/ 60 w 200"/>
                <a:gd name="T15" fmla="*/ 237 h 483"/>
                <a:gd name="T16" fmla="*/ 77 w 200"/>
                <a:gd name="T17" fmla="*/ 179 h 483"/>
                <a:gd name="T18" fmla="*/ 99 w 200"/>
                <a:gd name="T19" fmla="*/ 199 h 483"/>
                <a:gd name="T20" fmla="*/ 123 w 200"/>
                <a:gd name="T21" fmla="*/ 173 h 483"/>
                <a:gd name="T22" fmla="*/ 129 w 200"/>
                <a:gd name="T23" fmla="*/ 105 h 483"/>
                <a:gd name="T24" fmla="*/ 152 w 200"/>
                <a:gd name="T25" fmla="*/ 53 h 483"/>
                <a:gd name="T26" fmla="*/ 200 w 200"/>
                <a:gd name="T27" fmla="*/ 0 h 483"/>
                <a:gd name="T28" fmla="*/ 122 w 200"/>
                <a:gd name="T29" fmla="*/ 58 h 483"/>
                <a:gd name="T30" fmla="*/ 91 w 200"/>
                <a:gd name="T31" fmla="*/ 120 h 483"/>
                <a:gd name="T32" fmla="*/ 49 w 200"/>
                <a:gd name="T33" fmla="*/ 130 h 483"/>
                <a:gd name="T34" fmla="*/ 18 w 200"/>
                <a:gd name="T35" fmla="*/ 182 h 483"/>
                <a:gd name="T36" fmla="*/ 0 w 200"/>
                <a:gd name="T37" fmla="*/ 236 h 483"/>
                <a:gd name="T38" fmla="*/ 0 w 200"/>
                <a:gd name="T39" fmla="*/ 290 h 483"/>
                <a:gd name="T40" fmla="*/ 14 w 200"/>
                <a:gd name="T41" fmla="*/ 342 h 483"/>
                <a:gd name="T42" fmla="*/ 37 w 200"/>
                <a:gd name="T43" fmla="*/ 389 h 483"/>
                <a:gd name="T44" fmla="*/ 64 w 200"/>
                <a:gd name="T45" fmla="*/ 430 h 483"/>
                <a:gd name="T46" fmla="*/ 91 w 200"/>
                <a:gd name="T47" fmla="*/ 459 h 483"/>
                <a:gd name="T48" fmla="*/ 110 w 200"/>
                <a:gd name="T49" fmla="*/ 478 h 483"/>
                <a:gd name="T50" fmla="*/ 120 w 200"/>
                <a:gd name="T51" fmla="*/ 483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00" h="483">
                  <a:moveTo>
                    <a:pt x="120" y="483"/>
                  </a:moveTo>
                  <a:lnTo>
                    <a:pt x="97" y="447"/>
                  </a:lnTo>
                  <a:lnTo>
                    <a:pt x="77" y="415"/>
                  </a:lnTo>
                  <a:lnTo>
                    <a:pt x="62" y="386"/>
                  </a:lnTo>
                  <a:lnTo>
                    <a:pt x="52" y="356"/>
                  </a:lnTo>
                  <a:lnTo>
                    <a:pt x="48" y="322"/>
                  </a:lnTo>
                  <a:lnTo>
                    <a:pt x="50" y="284"/>
                  </a:lnTo>
                  <a:lnTo>
                    <a:pt x="60" y="237"/>
                  </a:lnTo>
                  <a:lnTo>
                    <a:pt x="77" y="179"/>
                  </a:lnTo>
                  <a:lnTo>
                    <a:pt x="99" y="199"/>
                  </a:lnTo>
                  <a:lnTo>
                    <a:pt x="123" y="173"/>
                  </a:lnTo>
                  <a:lnTo>
                    <a:pt x="129" y="105"/>
                  </a:lnTo>
                  <a:lnTo>
                    <a:pt x="152" y="53"/>
                  </a:lnTo>
                  <a:lnTo>
                    <a:pt x="200" y="0"/>
                  </a:lnTo>
                  <a:lnTo>
                    <a:pt x="122" y="58"/>
                  </a:lnTo>
                  <a:lnTo>
                    <a:pt x="91" y="120"/>
                  </a:lnTo>
                  <a:lnTo>
                    <a:pt x="49" y="130"/>
                  </a:lnTo>
                  <a:lnTo>
                    <a:pt x="18" y="182"/>
                  </a:lnTo>
                  <a:lnTo>
                    <a:pt x="0" y="236"/>
                  </a:lnTo>
                  <a:lnTo>
                    <a:pt x="0" y="290"/>
                  </a:lnTo>
                  <a:lnTo>
                    <a:pt x="14" y="342"/>
                  </a:lnTo>
                  <a:lnTo>
                    <a:pt x="37" y="389"/>
                  </a:lnTo>
                  <a:lnTo>
                    <a:pt x="64" y="430"/>
                  </a:lnTo>
                  <a:lnTo>
                    <a:pt x="91" y="459"/>
                  </a:lnTo>
                  <a:lnTo>
                    <a:pt x="110" y="478"/>
                  </a:lnTo>
                  <a:lnTo>
                    <a:pt x="120" y="48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96"/>
            <p:cNvSpPr>
              <a:spLocks/>
            </p:cNvSpPr>
            <p:nvPr/>
          </p:nvSpPr>
          <p:spPr bwMode="auto">
            <a:xfrm>
              <a:off x="5038" y="2273"/>
              <a:ext cx="210" cy="55"/>
            </a:xfrm>
            <a:custGeom>
              <a:avLst/>
              <a:gdLst>
                <a:gd name="T0" fmla="*/ 206 w 421"/>
                <a:gd name="T1" fmla="*/ 0 h 110"/>
                <a:gd name="T2" fmla="*/ 247 w 421"/>
                <a:gd name="T3" fmla="*/ 0 h 110"/>
                <a:gd name="T4" fmla="*/ 298 w 421"/>
                <a:gd name="T5" fmla="*/ 28 h 110"/>
                <a:gd name="T6" fmla="*/ 344 w 421"/>
                <a:gd name="T7" fmla="*/ 37 h 110"/>
                <a:gd name="T8" fmla="*/ 376 w 421"/>
                <a:gd name="T9" fmla="*/ 37 h 110"/>
                <a:gd name="T10" fmla="*/ 421 w 421"/>
                <a:gd name="T11" fmla="*/ 24 h 110"/>
                <a:gd name="T12" fmla="*/ 371 w 421"/>
                <a:gd name="T13" fmla="*/ 51 h 110"/>
                <a:gd name="T14" fmla="*/ 307 w 421"/>
                <a:gd name="T15" fmla="*/ 51 h 110"/>
                <a:gd name="T16" fmla="*/ 256 w 421"/>
                <a:gd name="T17" fmla="*/ 24 h 110"/>
                <a:gd name="T18" fmla="*/ 230 w 421"/>
                <a:gd name="T19" fmla="*/ 37 h 110"/>
                <a:gd name="T20" fmla="*/ 256 w 421"/>
                <a:gd name="T21" fmla="*/ 73 h 110"/>
                <a:gd name="T22" fmla="*/ 220 w 421"/>
                <a:gd name="T23" fmla="*/ 82 h 110"/>
                <a:gd name="T24" fmla="*/ 179 w 421"/>
                <a:gd name="T25" fmla="*/ 101 h 110"/>
                <a:gd name="T26" fmla="*/ 114 w 421"/>
                <a:gd name="T27" fmla="*/ 110 h 110"/>
                <a:gd name="T28" fmla="*/ 65 w 421"/>
                <a:gd name="T29" fmla="*/ 110 h 110"/>
                <a:gd name="T30" fmla="*/ 9 w 421"/>
                <a:gd name="T31" fmla="*/ 82 h 110"/>
                <a:gd name="T32" fmla="*/ 0 w 421"/>
                <a:gd name="T33" fmla="*/ 37 h 110"/>
                <a:gd name="T34" fmla="*/ 46 w 421"/>
                <a:gd name="T35" fmla="*/ 28 h 110"/>
                <a:gd name="T36" fmla="*/ 42 w 421"/>
                <a:gd name="T37" fmla="*/ 56 h 110"/>
                <a:gd name="T38" fmla="*/ 87 w 421"/>
                <a:gd name="T39" fmla="*/ 82 h 110"/>
                <a:gd name="T40" fmla="*/ 156 w 421"/>
                <a:gd name="T41" fmla="*/ 82 h 110"/>
                <a:gd name="T42" fmla="*/ 202 w 421"/>
                <a:gd name="T43" fmla="*/ 56 h 110"/>
                <a:gd name="T44" fmla="*/ 183 w 421"/>
                <a:gd name="T45" fmla="*/ 24 h 110"/>
                <a:gd name="T46" fmla="*/ 206 w 421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0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6" y="37"/>
                  </a:lnTo>
                  <a:lnTo>
                    <a:pt x="421" y="24"/>
                  </a:lnTo>
                  <a:lnTo>
                    <a:pt x="371" y="51"/>
                  </a:lnTo>
                  <a:lnTo>
                    <a:pt x="307" y="51"/>
                  </a:lnTo>
                  <a:lnTo>
                    <a:pt x="256" y="24"/>
                  </a:lnTo>
                  <a:lnTo>
                    <a:pt x="230" y="37"/>
                  </a:lnTo>
                  <a:lnTo>
                    <a:pt x="256" y="73"/>
                  </a:lnTo>
                  <a:lnTo>
                    <a:pt x="220" y="82"/>
                  </a:lnTo>
                  <a:lnTo>
                    <a:pt x="179" y="101"/>
                  </a:lnTo>
                  <a:lnTo>
                    <a:pt x="114" y="110"/>
                  </a:lnTo>
                  <a:lnTo>
                    <a:pt x="65" y="110"/>
                  </a:lnTo>
                  <a:lnTo>
                    <a:pt x="9" y="82"/>
                  </a:lnTo>
                  <a:lnTo>
                    <a:pt x="0" y="37"/>
                  </a:lnTo>
                  <a:lnTo>
                    <a:pt x="46" y="28"/>
                  </a:lnTo>
                  <a:lnTo>
                    <a:pt x="42" y="56"/>
                  </a:lnTo>
                  <a:lnTo>
                    <a:pt x="87" y="82"/>
                  </a:lnTo>
                  <a:lnTo>
                    <a:pt x="156" y="82"/>
                  </a:lnTo>
                  <a:lnTo>
                    <a:pt x="202" y="56"/>
                  </a:lnTo>
                  <a:lnTo>
                    <a:pt x="183" y="24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97"/>
            <p:cNvSpPr>
              <a:spLocks/>
            </p:cNvSpPr>
            <p:nvPr/>
          </p:nvSpPr>
          <p:spPr bwMode="auto">
            <a:xfrm>
              <a:off x="5316" y="2410"/>
              <a:ext cx="211" cy="55"/>
            </a:xfrm>
            <a:custGeom>
              <a:avLst/>
              <a:gdLst>
                <a:gd name="T0" fmla="*/ 206 w 422"/>
                <a:gd name="T1" fmla="*/ 0 h 110"/>
                <a:gd name="T2" fmla="*/ 248 w 422"/>
                <a:gd name="T3" fmla="*/ 0 h 110"/>
                <a:gd name="T4" fmla="*/ 297 w 422"/>
                <a:gd name="T5" fmla="*/ 27 h 110"/>
                <a:gd name="T6" fmla="*/ 343 w 422"/>
                <a:gd name="T7" fmla="*/ 36 h 110"/>
                <a:gd name="T8" fmla="*/ 376 w 422"/>
                <a:gd name="T9" fmla="*/ 36 h 110"/>
                <a:gd name="T10" fmla="*/ 422 w 422"/>
                <a:gd name="T11" fmla="*/ 23 h 110"/>
                <a:gd name="T12" fmla="*/ 371 w 422"/>
                <a:gd name="T13" fmla="*/ 50 h 110"/>
                <a:gd name="T14" fmla="*/ 306 w 422"/>
                <a:gd name="T15" fmla="*/ 50 h 110"/>
                <a:gd name="T16" fmla="*/ 257 w 422"/>
                <a:gd name="T17" fmla="*/ 23 h 110"/>
                <a:gd name="T18" fmla="*/ 229 w 422"/>
                <a:gd name="T19" fmla="*/ 36 h 110"/>
                <a:gd name="T20" fmla="*/ 257 w 422"/>
                <a:gd name="T21" fmla="*/ 73 h 110"/>
                <a:gd name="T22" fmla="*/ 220 w 422"/>
                <a:gd name="T23" fmla="*/ 83 h 110"/>
                <a:gd name="T24" fmla="*/ 178 w 422"/>
                <a:gd name="T25" fmla="*/ 101 h 110"/>
                <a:gd name="T26" fmla="*/ 115 w 422"/>
                <a:gd name="T27" fmla="*/ 110 h 110"/>
                <a:gd name="T28" fmla="*/ 64 w 422"/>
                <a:gd name="T29" fmla="*/ 110 h 110"/>
                <a:gd name="T30" fmla="*/ 9 w 422"/>
                <a:gd name="T31" fmla="*/ 83 h 110"/>
                <a:gd name="T32" fmla="*/ 0 w 422"/>
                <a:gd name="T33" fmla="*/ 36 h 110"/>
                <a:gd name="T34" fmla="*/ 46 w 422"/>
                <a:gd name="T35" fmla="*/ 27 h 110"/>
                <a:gd name="T36" fmla="*/ 41 w 422"/>
                <a:gd name="T37" fmla="*/ 55 h 110"/>
                <a:gd name="T38" fmla="*/ 87 w 422"/>
                <a:gd name="T39" fmla="*/ 83 h 110"/>
                <a:gd name="T40" fmla="*/ 155 w 422"/>
                <a:gd name="T41" fmla="*/ 83 h 110"/>
                <a:gd name="T42" fmla="*/ 202 w 422"/>
                <a:gd name="T43" fmla="*/ 55 h 110"/>
                <a:gd name="T44" fmla="*/ 183 w 422"/>
                <a:gd name="T45" fmla="*/ 23 h 110"/>
                <a:gd name="T46" fmla="*/ 206 w 422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2" h="110">
                  <a:moveTo>
                    <a:pt x="206" y="0"/>
                  </a:moveTo>
                  <a:lnTo>
                    <a:pt x="248" y="0"/>
                  </a:lnTo>
                  <a:lnTo>
                    <a:pt x="297" y="27"/>
                  </a:lnTo>
                  <a:lnTo>
                    <a:pt x="343" y="36"/>
                  </a:lnTo>
                  <a:lnTo>
                    <a:pt x="376" y="36"/>
                  </a:lnTo>
                  <a:lnTo>
                    <a:pt x="422" y="23"/>
                  </a:lnTo>
                  <a:lnTo>
                    <a:pt x="371" y="50"/>
                  </a:lnTo>
                  <a:lnTo>
                    <a:pt x="306" y="50"/>
                  </a:lnTo>
                  <a:lnTo>
                    <a:pt x="257" y="23"/>
                  </a:lnTo>
                  <a:lnTo>
                    <a:pt x="229" y="36"/>
                  </a:lnTo>
                  <a:lnTo>
                    <a:pt x="257" y="73"/>
                  </a:lnTo>
                  <a:lnTo>
                    <a:pt x="220" y="83"/>
                  </a:lnTo>
                  <a:lnTo>
                    <a:pt x="178" y="101"/>
                  </a:lnTo>
                  <a:lnTo>
                    <a:pt x="115" y="110"/>
                  </a:lnTo>
                  <a:lnTo>
                    <a:pt x="64" y="110"/>
                  </a:lnTo>
                  <a:lnTo>
                    <a:pt x="9" y="83"/>
                  </a:lnTo>
                  <a:lnTo>
                    <a:pt x="0" y="36"/>
                  </a:lnTo>
                  <a:lnTo>
                    <a:pt x="46" y="27"/>
                  </a:lnTo>
                  <a:lnTo>
                    <a:pt x="41" y="55"/>
                  </a:lnTo>
                  <a:lnTo>
                    <a:pt x="87" y="83"/>
                  </a:lnTo>
                  <a:lnTo>
                    <a:pt x="155" y="83"/>
                  </a:lnTo>
                  <a:lnTo>
                    <a:pt x="202" y="55"/>
                  </a:lnTo>
                  <a:lnTo>
                    <a:pt x="183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98"/>
            <p:cNvSpPr>
              <a:spLocks/>
            </p:cNvSpPr>
            <p:nvPr/>
          </p:nvSpPr>
          <p:spPr bwMode="auto">
            <a:xfrm>
              <a:off x="4446" y="2178"/>
              <a:ext cx="210" cy="55"/>
            </a:xfrm>
            <a:custGeom>
              <a:avLst/>
              <a:gdLst>
                <a:gd name="T0" fmla="*/ 206 w 421"/>
                <a:gd name="T1" fmla="*/ 0 h 111"/>
                <a:gd name="T2" fmla="*/ 247 w 421"/>
                <a:gd name="T3" fmla="*/ 0 h 111"/>
                <a:gd name="T4" fmla="*/ 298 w 421"/>
                <a:gd name="T5" fmla="*/ 28 h 111"/>
                <a:gd name="T6" fmla="*/ 344 w 421"/>
                <a:gd name="T7" fmla="*/ 37 h 111"/>
                <a:gd name="T8" fmla="*/ 375 w 421"/>
                <a:gd name="T9" fmla="*/ 37 h 111"/>
                <a:gd name="T10" fmla="*/ 421 w 421"/>
                <a:gd name="T11" fmla="*/ 23 h 111"/>
                <a:gd name="T12" fmla="*/ 370 w 421"/>
                <a:gd name="T13" fmla="*/ 51 h 111"/>
                <a:gd name="T14" fmla="*/ 307 w 421"/>
                <a:gd name="T15" fmla="*/ 51 h 111"/>
                <a:gd name="T16" fmla="*/ 256 w 421"/>
                <a:gd name="T17" fmla="*/ 23 h 111"/>
                <a:gd name="T18" fmla="*/ 229 w 421"/>
                <a:gd name="T19" fmla="*/ 37 h 111"/>
                <a:gd name="T20" fmla="*/ 256 w 421"/>
                <a:gd name="T21" fmla="*/ 74 h 111"/>
                <a:gd name="T22" fmla="*/ 219 w 421"/>
                <a:gd name="T23" fmla="*/ 83 h 111"/>
                <a:gd name="T24" fmla="*/ 179 w 421"/>
                <a:gd name="T25" fmla="*/ 102 h 111"/>
                <a:gd name="T26" fmla="*/ 114 w 421"/>
                <a:gd name="T27" fmla="*/ 111 h 111"/>
                <a:gd name="T28" fmla="*/ 64 w 421"/>
                <a:gd name="T29" fmla="*/ 111 h 111"/>
                <a:gd name="T30" fmla="*/ 10 w 421"/>
                <a:gd name="T31" fmla="*/ 83 h 111"/>
                <a:gd name="T32" fmla="*/ 0 w 421"/>
                <a:gd name="T33" fmla="*/ 37 h 111"/>
                <a:gd name="T34" fmla="*/ 45 w 421"/>
                <a:gd name="T35" fmla="*/ 28 h 111"/>
                <a:gd name="T36" fmla="*/ 42 w 421"/>
                <a:gd name="T37" fmla="*/ 56 h 111"/>
                <a:gd name="T38" fmla="*/ 87 w 421"/>
                <a:gd name="T39" fmla="*/ 83 h 111"/>
                <a:gd name="T40" fmla="*/ 156 w 421"/>
                <a:gd name="T41" fmla="*/ 83 h 111"/>
                <a:gd name="T42" fmla="*/ 201 w 421"/>
                <a:gd name="T43" fmla="*/ 56 h 111"/>
                <a:gd name="T44" fmla="*/ 184 w 421"/>
                <a:gd name="T45" fmla="*/ 23 h 111"/>
                <a:gd name="T46" fmla="*/ 206 w 421"/>
                <a:gd name="T4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1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5" y="37"/>
                  </a:lnTo>
                  <a:lnTo>
                    <a:pt x="421" y="23"/>
                  </a:lnTo>
                  <a:lnTo>
                    <a:pt x="370" y="51"/>
                  </a:lnTo>
                  <a:lnTo>
                    <a:pt x="307" y="51"/>
                  </a:lnTo>
                  <a:lnTo>
                    <a:pt x="256" y="23"/>
                  </a:lnTo>
                  <a:lnTo>
                    <a:pt x="229" y="37"/>
                  </a:lnTo>
                  <a:lnTo>
                    <a:pt x="256" y="74"/>
                  </a:lnTo>
                  <a:lnTo>
                    <a:pt x="219" y="83"/>
                  </a:lnTo>
                  <a:lnTo>
                    <a:pt x="179" y="102"/>
                  </a:lnTo>
                  <a:lnTo>
                    <a:pt x="114" y="111"/>
                  </a:lnTo>
                  <a:lnTo>
                    <a:pt x="64" y="111"/>
                  </a:lnTo>
                  <a:lnTo>
                    <a:pt x="10" y="83"/>
                  </a:lnTo>
                  <a:lnTo>
                    <a:pt x="0" y="37"/>
                  </a:lnTo>
                  <a:lnTo>
                    <a:pt x="45" y="28"/>
                  </a:lnTo>
                  <a:lnTo>
                    <a:pt x="42" y="56"/>
                  </a:lnTo>
                  <a:lnTo>
                    <a:pt x="87" y="83"/>
                  </a:lnTo>
                  <a:lnTo>
                    <a:pt x="156" y="83"/>
                  </a:lnTo>
                  <a:lnTo>
                    <a:pt x="201" y="56"/>
                  </a:lnTo>
                  <a:lnTo>
                    <a:pt x="184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99"/>
            <p:cNvSpPr>
              <a:spLocks/>
            </p:cNvSpPr>
            <p:nvPr/>
          </p:nvSpPr>
          <p:spPr bwMode="auto">
            <a:xfrm>
              <a:off x="4765" y="2267"/>
              <a:ext cx="176" cy="135"/>
            </a:xfrm>
            <a:custGeom>
              <a:avLst/>
              <a:gdLst>
                <a:gd name="T0" fmla="*/ 353 w 353"/>
                <a:gd name="T1" fmla="*/ 0 h 271"/>
                <a:gd name="T2" fmla="*/ 346 w 353"/>
                <a:gd name="T3" fmla="*/ 17 h 271"/>
                <a:gd name="T4" fmla="*/ 334 w 353"/>
                <a:gd name="T5" fmla="*/ 36 h 271"/>
                <a:gd name="T6" fmla="*/ 319 w 353"/>
                <a:gd name="T7" fmla="*/ 57 h 271"/>
                <a:gd name="T8" fmla="*/ 301 w 353"/>
                <a:gd name="T9" fmla="*/ 80 h 271"/>
                <a:gd name="T10" fmla="*/ 281 w 353"/>
                <a:gd name="T11" fmla="*/ 105 h 271"/>
                <a:gd name="T12" fmla="*/ 258 w 353"/>
                <a:gd name="T13" fmla="*/ 130 h 271"/>
                <a:gd name="T14" fmla="*/ 234 w 353"/>
                <a:gd name="T15" fmla="*/ 154 h 271"/>
                <a:gd name="T16" fmla="*/ 208 w 353"/>
                <a:gd name="T17" fmla="*/ 177 h 271"/>
                <a:gd name="T18" fmla="*/ 183 w 353"/>
                <a:gd name="T19" fmla="*/ 200 h 271"/>
                <a:gd name="T20" fmla="*/ 158 w 353"/>
                <a:gd name="T21" fmla="*/ 220 h 271"/>
                <a:gd name="T22" fmla="*/ 132 w 353"/>
                <a:gd name="T23" fmla="*/ 238 h 271"/>
                <a:gd name="T24" fmla="*/ 108 w 353"/>
                <a:gd name="T25" fmla="*/ 252 h 271"/>
                <a:gd name="T26" fmla="*/ 86 w 353"/>
                <a:gd name="T27" fmla="*/ 263 h 271"/>
                <a:gd name="T28" fmla="*/ 66 w 353"/>
                <a:gd name="T29" fmla="*/ 269 h 271"/>
                <a:gd name="T30" fmla="*/ 48 w 353"/>
                <a:gd name="T31" fmla="*/ 271 h 271"/>
                <a:gd name="T32" fmla="*/ 33 w 353"/>
                <a:gd name="T33" fmla="*/ 266 h 271"/>
                <a:gd name="T34" fmla="*/ 0 w 353"/>
                <a:gd name="T35" fmla="*/ 231 h 271"/>
                <a:gd name="T36" fmla="*/ 34 w 353"/>
                <a:gd name="T37" fmla="*/ 200 h 271"/>
                <a:gd name="T38" fmla="*/ 45 w 353"/>
                <a:gd name="T39" fmla="*/ 226 h 271"/>
                <a:gd name="T40" fmla="*/ 45 w 353"/>
                <a:gd name="T41" fmla="*/ 235 h 271"/>
                <a:gd name="T42" fmla="*/ 52 w 353"/>
                <a:gd name="T43" fmla="*/ 237 h 271"/>
                <a:gd name="T44" fmla="*/ 64 w 353"/>
                <a:gd name="T45" fmla="*/ 234 h 271"/>
                <a:gd name="T46" fmla="*/ 82 w 353"/>
                <a:gd name="T47" fmla="*/ 226 h 271"/>
                <a:gd name="T48" fmla="*/ 102 w 353"/>
                <a:gd name="T49" fmla="*/ 214 h 271"/>
                <a:gd name="T50" fmla="*/ 127 w 353"/>
                <a:gd name="T51" fmla="*/ 199 h 271"/>
                <a:gd name="T52" fmla="*/ 153 w 353"/>
                <a:gd name="T53" fmla="*/ 181 h 271"/>
                <a:gd name="T54" fmla="*/ 181 w 353"/>
                <a:gd name="T55" fmla="*/ 160 h 271"/>
                <a:gd name="T56" fmla="*/ 208 w 353"/>
                <a:gd name="T57" fmla="*/ 138 h 271"/>
                <a:gd name="T58" fmla="*/ 237 w 353"/>
                <a:gd name="T59" fmla="*/ 115 h 271"/>
                <a:gd name="T60" fmla="*/ 264 w 353"/>
                <a:gd name="T61" fmla="*/ 92 h 271"/>
                <a:gd name="T62" fmla="*/ 289 w 353"/>
                <a:gd name="T63" fmla="*/ 70 h 271"/>
                <a:gd name="T64" fmla="*/ 311 w 353"/>
                <a:gd name="T65" fmla="*/ 49 h 271"/>
                <a:gd name="T66" fmla="*/ 329 w 353"/>
                <a:gd name="T67" fmla="*/ 30 h 271"/>
                <a:gd name="T68" fmla="*/ 343 w 353"/>
                <a:gd name="T69" fmla="*/ 14 h 271"/>
                <a:gd name="T70" fmla="*/ 353 w 353"/>
                <a:gd name="T71" fmla="*/ 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53" h="271">
                  <a:moveTo>
                    <a:pt x="353" y="0"/>
                  </a:moveTo>
                  <a:lnTo>
                    <a:pt x="346" y="17"/>
                  </a:lnTo>
                  <a:lnTo>
                    <a:pt x="334" y="36"/>
                  </a:lnTo>
                  <a:lnTo>
                    <a:pt x="319" y="57"/>
                  </a:lnTo>
                  <a:lnTo>
                    <a:pt x="301" y="80"/>
                  </a:lnTo>
                  <a:lnTo>
                    <a:pt x="281" y="105"/>
                  </a:lnTo>
                  <a:lnTo>
                    <a:pt x="258" y="130"/>
                  </a:lnTo>
                  <a:lnTo>
                    <a:pt x="234" y="154"/>
                  </a:lnTo>
                  <a:lnTo>
                    <a:pt x="208" y="177"/>
                  </a:lnTo>
                  <a:lnTo>
                    <a:pt x="183" y="200"/>
                  </a:lnTo>
                  <a:lnTo>
                    <a:pt x="158" y="220"/>
                  </a:lnTo>
                  <a:lnTo>
                    <a:pt x="132" y="238"/>
                  </a:lnTo>
                  <a:lnTo>
                    <a:pt x="108" y="252"/>
                  </a:lnTo>
                  <a:lnTo>
                    <a:pt x="86" y="263"/>
                  </a:lnTo>
                  <a:lnTo>
                    <a:pt x="66" y="269"/>
                  </a:lnTo>
                  <a:lnTo>
                    <a:pt x="48" y="271"/>
                  </a:lnTo>
                  <a:lnTo>
                    <a:pt x="33" y="266"/>
                  </a:lnTo>
                  <a:lnTo>
                    <a:pt x="0" y="231"/>
                  </a:lnTo>
                  <a:lnTo>
                    <a:pt x="34" y="200"/>
                  </a:lnTo>
                  <a:lnTo>
                    <a:pt x="45" y="226"/>
                  </a:lnTo>
                  <a:lnTo>
                    <a:pt x="45" y="235"/>
                  </a:lnTo>
                  <a:lnTo>
                    <a:pt x="52" y="237"/>
                  </a:lnTo>
                  <a:lnTo>
                    <a:pt x="64" y="234"/>
                  </a:lnTo>
                  <a:lnTo>
                    <a:pt x="82" y="226"/>
                  </a:lnTo>
                  <a:lnTo>
                    <a:pt x="102" y="214"/>
                  </a:lnTo>
                  <a:lnTo>
                    <a:pt x="127" y="199"/>
                  </a:lnTo>
                  <a:lnTo>
                    <a:pt x="153" y="181"/>
                  </a:lnTo>
                  <a:lnTo>
                    <a:pt x="181" y="160"/>
                  </a:lnTo>
                  <a:lnTo>
                    <a:pt x="208" y="138"/>
                  </a:lnTo>
                  <a:lnTo>
                    <a:pt x="237" y="115"/>
                  </a:lnTo>
                  <a:lnTo>
                    <a:pt x="264" y="92"/>
                  </a:lnTo>
                  <a:lnTo>
                    <a:pt x="289" y="70"/>
                  </a:lnTo>
                  <a:lnTo>
                    <a:pt x="311" y="49"/>
                  </a:lnTo>
                  <a:lnTo>
                    <a:pt x="329" y="30"/>
                  </a:lnTo>
                  <a:lnTo>
                    <a:pt x="343" y="14"/>
                  </a:lnTo>
                  <a:lnTo>
                    <a:pt x="353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100"/>
            <p:cNvSpPr>
              <a:spLocks/>
            </p:cNvSpPr>
            <p:nvPr/>
          </p:nvSpPr>
          <p:spPr bwMode="auto">
            <a:xfrm>
              <a:off x="4653" y="2580"/>
              <a:ext cx="203" cy="84"/>
            </a:xfrm>
            <a:custGeom>
              <a:avLst/>
              <a:gdLst>
                <a:gd name="T0" fmla="*/ 407 w 407"/>
                <a:gd name="T1" fmla="*/ 0 h 168"/>
                <a:gd name="T2" fmla="*/ 395 w 407"/>
                <a:gd name="T3" fmla="*/ 13 h 168"/>
                <a:gd name="T4" fmla="*/ 378 w 407"/>
                <a:gd name="T5" fmla="*/ 28 h 168"/>
                <a:gd name="T6" fmla="*/ 357 w 407"/>
                <a:gd name="T7" fmla="*/ 44 h 168"/>
                <a:gd name="T8" fmla="*/ 333 w 407"/>
                <a:gd name="T9" fmla="*/ 61 h 168"/>
                <a:gd name="T10" fmla="*/ 307 w 407"/>
                <a:gd name="T11" fmla="*/ 77 h 168"/>
                <a:gd name="T12" fmla="*/ 277 w 407"/>
                <a:gd name="T13" fmla="*/ 94 h 168"/>
                <a:gd name="T14" fmla="*/ 247 w 407"/>
                <a:gd name="T15" fmla="*/ 109 h 168"/>
                <a:gd name="T16" fmla="*/ 216 w 407"/>
                <a:gd name="T17" fmla="*/ 124 h 168"/>
                <a:gd name="T18" fmla="*/ 185 w 407"/>
                <a:gd name="T19" fmla="*/ 138 h 168"/>
                <a:gd name="T20" fmla="*/ 153 w 407"/>
                <a:gd name="T21" fmla="*/ 149 h 168"/>
                <a:gd name="T22" fmla="*/ 125 w 407"/>
                <a:gd name="T23" fmla="*/ 157 h 168"/>
                <a:gd name="T24" fmla="*/ 97 w 407"/>
                <a:gd name="T25" fmla="*/ 164 h 168"/>
                <a:gd name="T26" fmla="*/ 72 w 407"/>
                <a:gd name="T27" fmla="*/ 168 h 168"/>
                <a:gd name="T28" fmla="*/ 50 w 407"/>
                <a:gd name="T29" fmla="*/ 167 h 168"/>
                <a:gd name="T30" fmla="*/ 32 w 407"/>
                <a:gd name="T31" fmla="*/ 163 h 168"/>
                <a:gd name="T32" fmla="*/ 20 w 407"/>
                <a:gd name="T33" fmla="*/ 154 h 168"/>
                <a:gd name="T34" fmla="*/ 0 w 407"/>
                <a:gd name="T35" fmla="*/ 111 h 168"/>
                <a:gd name="T36" fmla="*/ 43 w 407"/>
                <a:gd name="T37" fmla="*/ 92 h 168"/>
                <a:gd name="T38" fmla="*/ 45 w 407"/>
                <a:gd name="T39" fmla="*/ 119 h 168"/>
                <a:gd name="T40" fmla="*/ 43 w 407"/>
                <a:gd name="T41" fmla="*/ 127 h 168"/>
                <a:gd name="T42" fmla="*/ 49 w 407"/>
                <a:gd name="T43" fmla="*/ 132 h 168"/>
                <a:gd name="T44" fmla="*/ 61 w 407"/>
                <a:gd name="T45" fmla="*/ 133 h 168"/>
                <a:gd name="T46" fmla="*/ 80 w 407"/>
                <a:gd name="T47" fmla="*/ 131 h 168"/>
                <a:gd name="T48" fmla="*/ 104 w 407"/>
                <a:gd name="T49" fmla="*/ 125 h 168"/>
                <a:gd name="T50" fmla="*/ 132 w 407"/>
                <a:gd name="T51" fmla="*/ 118 h 168"/>
                <a:gd name="T52" fmla="*/ 161 w 407"/>
                <a:gd name="T53" fmla="*/ 109 h 168"/>
                <a:gd name="T54" fmla="*/ 195 w 407"/>
                <a:gd name="T55" fmla="*/ 97 h 168"/>
                <a:gd name="T56" fmla="*/ 228 w 407"/>
                <a:gd name="T57" fmla="*/ 86 h 168"/>
                <a:gd name="T58" fmla="*/ 262 w 407"/>
                <a:gd name="T59" fmla="*/ 73 h 168"/>
                <a:gd name="T60" fmla="*/ 294 w 407"/>
                <a:gd name="T61" fmla="*/ 59 h 168"/>
                <a:gd name="T62" fmla="*/ 325 w 407"/>
                <a:gd name="T63" fmla="*/ 46 h 168"/>
                <a:gd name="T64" fmla="*/ 353 w 407"/>
                <a:gd name="T65" fmla="*/ 33 h 168"/>
                <a:gd name="T66" fmla="*/ 376 w 407"/>
                <a:gd name="T67" fmla="*/ 20 h 168"/>
                <a:gd name="T68" fmla="*/ 394 w 407"/>
                <a:gd name="T69" fmla="*/ 9 h 168"/>
                <a:gd name="T70" fmla="*/ 407 w 407"/>
                <a:gd name="T71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168">
                  <a:moveTo>
                    <a:pt x="407" y="0"/>
                  </a:moveTo>
                  <a:lnTo>
                    <a:pt x="395" y="13"/>
                  </a:lnTo>
                  <a:lnTo>
                    <a:pt x="378" y="28"/>
                  </a:lnTo>
                  <a:lnTo>
                    <a:pt x="357" y="44"/>
                  </a:lnTo>
                  <a:lnTo>
                    <a:pt x="333" y="61"/>
                  </a:lnTo>
                  <a:lnTo>
                    <a:pt x="307" y="77"/>
                  </a:lnTo>
                  <a:lnTo>
                    <a:pt x="277" y="94"/>
                  </a:lnTo>
                  <a:lnTo>
                    <a:pt x="247" y="109"/>
                  </a:lnTo>
                  <a:lnTo>
                    <a:pt x="216" y="124"/>
                  </a:lnTo>
                  <a:lnTo>
                    <a:pt x="185" y="138"/>
                  </a:lnTo>
                  <a:lnTo>
                    <a:pt x="153" y="149"/>
                  </a:lnTo>
                  <a:lnTo>
                    <a:pt x="125" y="157"/>
                  </a:lnTo>
                  <a:lnTo>
                    <a:pt x="97" y="164"/>
                  </a:lnTo>
                  <a:lnTo>
                    <a:pt x="72" y="168"/>
                  </a:lnTo>
                  <a:lnTo>
                    <a:pt x="50" y="167"/>
                  </a:lnTo>
                  <a:lnTo>
                    <a:pt x="32" y="163"/>
                  </a:lnTo>
                  <a:lnTo>
                    <a:pt x="20" y="154"/>
                  </a:lnTo>
                  <a:lnTo>
                    <a:pt x="0" y="111"/>
                  </a:lnTo>
                  <a:lnTo>
                    <a:pt x="43" y="92"/>
                  </a:lnTo>
                  <a:lnTo>
                    <a:pt x="45" y="119"/>
                  </a:lnTo>
                  <a:lnTo>
                    <a:pt x="43" y="127"/>
                  </a:lnTo>
                  <a:lnTo>
                    <a:pt x="49" y="132"/>
                  </a:lnTo>
                  <a:lnTo>
                    <a:pt x="61" y="133"/>
                  </a:lnTo>
                  <a:lnTo>
                    <a:pt x="80" y="131"/>
                  </a:lnTo>
                  <a:lnTo>
                    <a:pt x="104" y="125"/>
                  </a:lnTo>
                  <a:lnTo>
                    <a:pt x="132" y="118"/>
                  </a:lnTo>
                  <a:lnTo>
                    <a:pt x="161" y="109"/>
                  </a:lnTo>
                  <a:lnTo>
                    <a:pt x="195" y="97"/>
                  </a:lnTo>
                  <a:lnTo>
                    <a:pt x="228" y="86"/>
                  </a:lnTo>
                  <a:lnTo>
                    <a:pt x="262" y="73"/>
                  </a:lnTo>
                  <a:lnTo>
                    <a:pt x="294" y="59"/>
                  </a:lnTo>
                  <a:lnTo>
                    <a:pt x="325" y="46"/>
                  </a:lnTo>
                  <a:lnTo>
                    <a:pt x="353" y="33"/>
                  </a:lnTo>
                  <a:lnTo>
                    <a:pt x="376" y="20"/>
                  </a:lnTo>
                  <a:lnTo>
                    <a:pt x="394" y="9"/>
                  </a:lnTo>
                  <a:lnTo>
                    <a:pt x="40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101"/>
            <p:cNvSpPr>
              <a:spLocks/>
            </p:cNvSpPr>
            <p:nvPr/>
          </p:nvSpPr>
          <p:spPr bwMode="auto">
            <a:xfrm>
              <a:off x="5048" y="2381"/>
              <a:ext cx="225" cy="177"/>
            </a:xfrm>
            <a:custGeom>
              <a:avLst/>
              <a:gdLst>
                <a:gd name="T0" fmla="*/ 0 w 449"/>
                <a:gd name="T1" fmla="*/ 0 h 355"/>
                <a:gd name="T2" fmla="*/ 23 w 449"/>
                <a:gd name="T3" fmla="*/ 2 h 355"/>
                <a:gd name="T4" fmla="*/ 52 w 449"/>
                <a:gd name="T5" fmla="*/ 9 h 355"/>
                <a:gd name="T6" fmla="*/ 84 w 449"/>
                <a:gd name="T7" fmla="*/ 20 h 355"/>
                <a:gd name="T8" fmla="*/ 120 w 449"/>
                <a:gd name="T9" fmla="*/ 33 h 355"/>
                <a:gd name="T10" fmla="*/ 158 w 449"/>
                <a:gd name="T11" fmla="*/ 51 h 355"/>
                <a:gd name="T12" fmla="*/ 196 w 449"/>
                <a:gd name="T13" fmla="*/ 70 h 355"/>
                <a:gd name="T14" fmla="*/ 236 w 449"/>
                <a:gd name="T15" fmla="*/ 91 h 355"/>
                <a:gd name="T16" fmla="*/ 274 w 449"/>
                <a:gd name="T17" fmla="*/ 114 h 355"/>
                <a:gd name="T18" fmla="*/ 311 w 449"/>
                <a:gd name="T19" fmla="*/ 138 h 355"/>
                <a:gd name="T20" fmla="*/ 346 w 449"/>
                <a:gd name="T21" fmla="*/ 162 h 355"/>
                <a:gd name="T22" fmla="*/ 378 w 449"/>
                <a:gd name="T23" fmla="*/ 188 h 355"/>
                <a:gd name="T24" fmla="*/ 404 w 449"/>
                <a:gd name="T25" fmla="*/ 213 h 355"/>
                <a:gd name="T26" fmla="*/ 426 w 449"/>
                <a:gd name="T27" fmla="*/ 237 h 355"/>
                <a:gd name="T28" fmla="*/ 441 w 449"/>
                <a:gd name="T29" fmla="*/ 260 h 355"/>
                <a:gd name="T30" fmla="*/ 449 w 449"/>
                <a:gd name="T31" fmla="*/ 282 h 355"/>
                <a:gd name="T32" fmla="*/ 449 w 449"/>
                <a:gd name="T33" fmla="*/ 303 h 355"/>
                <a:gd name="T34" fmla="*/ 417 w 449"/>
                <a:gd name="T35" fmla="*/ 355 h 355"/>
                <a:gd name="T36" fmla="*/ 365 w 449"/>
                <a:gd name="T37" fmla="*/ 324 h 355"/>
                <a:gd name="T38" fmla="*/ 394 w 449"/>
                <a:gd name="T39" fmla="*/ 301 h 355"/>
                <a:gd name="T40" fmla="*/ 404 w 449"/>
                <a:gd name="T41" fmla="*/ 297 h 355"/>
                <a:gd name="T42" fmla="*/ 406 w 449"/>
                <a:gd name="T43" fmla="*/ 288 h 355"/>
                <a:gd name="T44" fmla="*/ 396 w 449"/>
                <a:gd name="T45" fmla="*/ 274 h 355"/>
                <a:gd name="T46" fmla="*/ 380 w 449"/>
                <a:gd name="T47" fmla="*/ 256 h 355"/>
                <a:gd name="T48" fmla="*/ 358 w 449"/>
                <a:gd name="T49" fmla="*/ 234 h 355"/>
                <a:gd name="T50" fmla="*/ 330 w 449"/>
                <a:gd name="T51" fmla="*/ 210 h 355"/>
                <a:gd name="T52" fmla="*/ 297 w 449"/>
                <a:gd name="T53" fmla="*/ 183 h 355"/>
                <a:gd name="T54" fmla="*/ 262 w 449"/>
                <a:gd name="T55" fmla="*/ 156 h 355"/>
                <a:gd name="T56" fmla="*/ 224 w 449"/>
                <a:gd name="T57" fmla="*/ 129 h 355"/>
                <a:gd name="T58" fmla="*/ 185 w 449"/>
                <a:gd name="T59" fmla="*/ 101 h 355"/>
                <a:gd name="T60" fmla="*/ 146 w 449"/>
                <a:gd name="T61" fmla="*/ 77 h 355"/>
                <a:gd name="T62" fmla="*/ 109 w 449"/>
                <a:gd name="T63" fmla="*/ 54 h 355"/>
                <a:gd name="T64" fmla="*/ 76 w 449"/>
                <a:gd name="T65" fmla="*/ 33 h 355"/>
                <a:gd name="T66" fmla="*/ 45 w 449"/>
                <a:gd name="T67" fmla="*/ 17 h 355"/>
                <a:gd name="T68" fmla="*/ 20 w 449"/>
                <a:gd name="T69" fmla="*/ 6 h 355"/>
                <a:gd name="T70" fmla="*/ 0 w 449"/>
                <a:gd name="T71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9" h="355">
                  <a:moveTo>
                    <a:pt x="0" y="0"/>
                  </a:moveTo>
                  <a:lnTo>
                    <a:pt x="23" y="2"/>
                  </a:lnTo>
                  <a:lnTo>
                    <a:pt x="52" y="9"/>
                  </a:lnTo>
                  <a:lnTo>
                    <a:pt x="84" y="20"/>
                  </a:lnTo>
                  <a:lnTo>
                    <a:pt x="120" y="33"/>
                  </a:lnTo>
                  <a:lnTo>
                    <a:pt x="158" y="51"/>
                  </a:lnTo>
                  <a:lnTo>
                    <a:pt x="196" y="70"/>
                  </a:lnTo>
                  <a:lnTo>
                    <a:pt x="236" y="91"/>
                  </a:lnTo>
                  <a:lnTo>
                    <a:pt x="274" y="114"/>
                  </a:lnTo>
                  <a:lnTo>
                    <a:pt x="311" y="138"/>
                  </a:lnTo>
                  <a:lnTo>
                    <a:pt x="346" y="162"/>
                  </a:lnTo>
                  <a:lnTo>
                    <a:pt x="378" y="188"/>
                  </a:lnTo>
                  <a:lnTo>
                    <a:pt x="404" y="213"/>
                  </a:lnTo>
                  <a:lnTo>
                    <a:pt x="426" y="237"/>
                  </a:lnTo>
                  <a:lnTo>
                    <a:pt x="441" y="260"/>
                  </a:lnTo>
                  <a:lnTo>
                    <a:pt x="449" y="282"/>
                  </a:lnTo>
                  <a:lnTo>
                    <a:pt x="449" y="303"/>
                  </a:lnTo>
                  <a:lnTo>
                    <a:pt x="417" y="355"/>
                  </a:lnTo>
                  <a:lnTo>
                    <a:pt x="365" y="324"/>
                  </a:lnTo>
                  <a:lnTo>
                    <a:pt x="394" y="301"/>
                  </a:lnTo>
                  <a:lnTo>
                    <a:pt x="404" y="297"/>
                  </a:lnTo>
                  <a:lnTo>
                    <a:pt x="406" y="288"/>
                  </a:lnTo>
                  <a:lnTo>
                    <a:pt x="396" y="274"/>
                  </a:lnTo>
                  <a:lnTo>
                    <a:pt x="380" y="256"/>
                  </a:lnTo>
                  <a:lnTo>
                    <a:pt x="358" y="234"/>
                  </a:lnTo>
                  <a:lnTo>
                    <a:pt x="330" y="210"/>
                  </a:lnTo>
                  <a:lnTo>
                    <a:pt x="297" y="183"/>
                  </a:lnTo>
                  <a:lnTo>
                    <a:pt x="262" y="156"/>
                  </a:lnTo>
                  <a:lnTo>
                    <a:pt x="224" y="129"/>
                  </a:lnTo>
                  <a:lnTo>
                    <a:pt x="185" y="101"/>
                  </a:lnTo>
                  <a:lnTo>
                    <a:pt x="146" y="77"/>
                  </a:lnTo>
                  <a:lnTo>
                    <a:pt x="109" y="54"/>
                  </a:lnTo>
                  <a:lnTo>
                    <a:pt x="76" y="33"/>
                  </a:lnTo>
                  <a:lnTo>
                    <a:pt x="45" y="17"/>
                  </a:lnTo>
                  <a:lnTo>
                    <a:pt x="2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102"/>
            <p:cNvSpPr>
              <a:spLocks/>
            </p:cNvSpPr>
            <p:nvPr/>
          </p:nvSpPr>
          <p:spPr bwMode="auto">
            <a:xfrm>
              <a:off x="4986" y="2172"/>
              <a:ext cx="94" cy="110"/>
            </a:xfrm>
            <a:custGeom>
              <a:avLst/>
              <a:gdLst>
                <a:gd name="T0" fmla="*/ 28 w 188"/>
                <a:gd name="T1" fmla="*/ 32 h 221"/>
                <a:gd name="T2" fmla="*/ 45 w 188"/>
                <a:gd name="T3" fmla="*/ 78 h 221"/>
                <a:gd name="T4" fmla="*/ 82 w 188"/>
                <a:gd name="T5" fmla="*/ 87 h 221"/>
                <a:gd name="T6" fmla="*/ 133 w 188"/>
                <a:gd name="T7" fmla="*/ 83 h 221"/>
                <a:gd name="T8" fmla="*/ 147 w 188"/>
                <a:gd name="T9" fmla="*/ 110 h 221"/>
                <a:gd name="T10" fmla="*/ 188 w 188"/>
                <a:gd name="T11" fmla="*/ 110 h 221"/>
                <a:gd name="T12" fmla="*/ 170 w 188"/>
                <a:gd name="T13" fmla="*/ 138 h 221"/>
                <a:gd name="T14" fmla="*/ 147 w 188"/>
                <a:gd name="T15" fmla="*/ 156 h 221"/>
                <a:gd name="T16" fmla="*/ 174 w 188"/>
                <a:gd name="T17" fmla="*/ 193 h 221"/>
                <a:gd name="T18" fmla="*/ 147 w 188"/>
                <a:gd name="T19" fmla="*/ 221 h 221"/>
                <a:gd name="T20" fmla="*/ 96 w 188"/>
                <a:gd name="T21" fmla="*/ 212 h 221"/>
                <a:gd name="T22" fmla="*/ 68 w 188"/>
                <a:gd name="T23" fmla="*/ 193 h 221"/>
                <a:gd name="T24" fmla="*/ 87 w 188"/>
                <a:gd name="T25" fmla="*/ 161 h 221"/>
                <a:gd name="T26" fmla="*/ 105 w 188"/>
                <a:gd name="T27" fmla="*/ 129 h 221"/>
                <a:gd name="T28" fmla="*/ 54 w 188"/>
                <a:gd name="T29" fmla="*/ 129 h 221"/>
                <a:gd name="T30" fmla="*/ 0 w 188"/>
                <a:gd name="T31" fmla="*/ 101 h 221"/>
                <a:gd name="T32" fmla="*/ 0 w 188"/>
                <a:gd name="T33" fmla="*/ 55 h 221"/>
                <a:gd name="T34" fmla="*/ 36 w 188"/>
                <a:gd name="T35" fmla="*/ 0 h 221"/>
                <a:gd name="T36" fmla="*/ 36 w 188"/>
                <a:gd name="T37" fmla="*/ 4 h 221"/>
                <a:gd name="T38" fmla="*/ 37 w 188"/>
                <a:gd name="T39" fmla="*/ 16 h 221"/>
                <a:gd name="T40" fmla="*/ 35 w 188"/>
                <a:gd name="T41" fmla="*/ 27 h 221"/>
                <a:gd name="T42" fmla="*/ 28 w 188"/>
                <a:gd name="T43" fmla="*/ 3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1">
                  <a:moveTo>
                    <a:pt x="28" y="32"/>
                  </a:moveTo>
                  <a:lnTo>
                    <a:pt x="45" y="78"/>
                  </a:lnTo>
                  <a:lnTo>
                    <a:pt x="82" y="87"/>
                  </a:lnTo>
                  <a:lnTo>
                    <a:pt x="133" y="83"/>
                  </a:lnTo>
                  <a:lnTo>
                    <a:pt x="147" y="110"/>
                  </a:lnTo>
                  <a:lnTo>
                    <a:pt x="188" y="110"/>
                  </a:lnTo>
                  <a:lnTo>
                    <a:pt x="170" y="138"/>
                  </a:lnTo>
                  <a:lnTo>
                    <a:pt x="147" y="156"/>
                  </a:lnTo>
                  <a:lnTo>
                    <a:pt x="174" y="193"/>
                  </a:lnTo>
                  <a:lnTo>
                    <a:pt x="147" y="221"/>
                  </a:lnTo>
                  <a:lnTo>
                    <a:pt x="96" y="212"/>
                  </a:lnTo>
                  <a:lnTo>
                    <a:pt x="68" y="193"/>
                  </a:lnTo>
                  <a:lnTo>
                    <a:pt x="87" y="161"/>
                  </a:lnTo>
                  <a:lnTo>
                    <a:pt x="105" y="129"/>
                  </a:lnTo>
                  <a:lnTo>
                    <a:pt x="54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6" y="0"/>
                  </a:lnTo>
                  <a:lnTo>
                    <a:pt x="36" y="4"/>
                  </a:lnTo>
                  <a:lnTo>
                    <a:pt x="37" y="16"/>
                  </a:lnTo>
                  <a:lnTo>
                    <a:pt x="35" y="27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103"/>
            <p:cNvSpPr>
              <a:spLocks/>
            </p:cNvSpPr>
            <p:nvPr/>
          </p:nvSpPr>
          <p:spPr bwMode="auto">
            <a:xfrm>
              <a:off x="5264" y="2309"/>
              <a:ext cx="94" cy="110"/>
            </a:xfrm>
            <a:custGeom>
              <a:avLst/>
              <a:gdLst>
                <a:gd name="T0" fmla="*/ 28 w 188"/>
                <a:gd name="T1" fmla="*/ 32 h 220"/>
                <a:gd name="T2" fmla="*/ 46 w 188"/>
                <a:gd name="T3" fmla="*/ 78 h 220"/>
                <a:gd name="T4" fmla="*/ 82 w 188"/>
                <a:gd name="T5" fmla="*/ 88 h 220"/>
                <a:gd name="T6" fmla="*/ 133 w 188"/>
                <a:gd name="T7" fmla="*/ 83 h 220"/>
                <a:gd name="T8" fmla="*/ 146 w 188"/>
                <a:gd name="T9" fmla="*/ 111 h 220"/>
                <a:gd name="T10" fmla="*/ 188 w 188"/>
                <a:gd name="T11" fmla="*/ 111 h 220"/>
                <a:gd name="T12" fmla="*/ 169 w 188"/>
                <a:gd name="T13" fmla="*/ 138 h 220"/>
                <a:gd name="T14" fmla="*/ 146 w 188"/>
                <a:gd name="T15" fmla="*/ 157 h 220"/>
                <a:gd name="T16" fmla="*/ 174 w 188"/>
                <a:gd name="T17" fmla="*/ 192 h 220"/>
                <a:gd name="T18" fmla="*/ 146 w 188"/>
                <a:gd name="T19" fmla="*/ 220 h 220"/>
                <a:gd name="T20" fmla="*/ 96 w 188"/>
                <a:gd name="T21" fmla="*/ 211 h 220"/>
                <a:gd name="T22" fmla="*/ 69 w 188"/>
                <a:gd name="T23" fmla="*/ 192 h 220"/>
                <a:gd name="T24" fmla="*/ 86 w 188"/>
                <a:gd name="T25" fmla="*/ 161 h 220"/>
                <a:gd name="T26" fmla="*/ 105 w 188"/>
                <a:gd name="T27" fmla="*/ 129 h 220"/>
                <a:gd name="T28" fmla="*/ 55 w 188"/>
                <a:gd name="T29" fmla="*/ 129 h 220"/>
                <a:gd name="T30" fmla="*/ 0 w 188"/>
                <a:gd name="T31" fmla="*/ 101 h 220"/>
                <a:gd name="T32" fmla="*/ 0 w 188"/>
                <a:gd name="T33" fmla="*/ 55 h 220"/>
                <a:gd name="T34" fmla="*/ 37 w 188"/>
                <a:gd name="T35" fmla="*/ 0 h 220"/>
                <a:gd name="T36" fmla="*/ 37 w 188"/>
                <a:gd name="T37" fmla="*/ 5 h 220"/>
                <a:gd name="T38" fmla="*/ 38 w 188"/>
                <a:gd name="T39" fmla="*/ 16 h 220"/>
                <a:gd name="T40" fmla="*/ 35 w 188"/>
                <a:gd name="T41" fmla="*/ 28 h 220"/>
                <a:gd name="T42" fmla="*/ 28 w 188"/>
                <a:gd name="T43" fmla="*/ 3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0">
                  <a:moveTo>
                    <a:pt x="28" y="32"/>
                  </a:moveTo>
                  <a:lnTo>
                    <a:pt x="46" y="78"/>
                  </a:lnTo>
                  <a:lnTo>
                    <a:pt x="82" y="88"/>
                  </a:lnTo>
                  <a:lnTo>
                    <a:pt x="133" y="83"/>
                  </a:lnTo>
                  <a:lnTo>
                    <a:pt x="146" y="111"/>
                  </a:lnTo>
                  <a:lnTo>
                    <a:pt x="188" y="111"/>
                  </a:lnTo>
                  <a:lnTo>
                    <a:pt x="169" y="138"/>
                  </a:lnTo>
                  <a:lnTo>
                    <a:pt x="146" y="157"/>
                  </a:lnTo>
                  <a:lnTo>
                    <a:pt x="174" y="192"/>
                  </a:lnTo>
                  <a:lnTo>
                    <a:pt x="146" y="220"/>
                  </a:lnTo>
                  <a:lnTo>
                    <a:pt x="96" y="211"/>
                  </a:lnTo>
                  <a:lnTo>
                    <a:pt x="69" y="192"/>
                  </a:lnTo>
                  <a:lnTo>
                    <a:pt x="86" y="161"/>
                  </a:lnTo>
                  <a:lnTo>
                    <a:pt x="105" y="129"/>
                  </a:lnTo>
                  <a:lnTo>
                    <a:pt x="55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8" y="16"/>
                  </a:lnTo>
                  <a:lnTo>
                    <a:pt x="35" y="28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104"/>
            <p:cNvSpPr>
              <a:spLocks/>
            </p:cNvSpPr>
            <p:nvPr/>
          </p:nvSpPr>
          <p:spPr bwMode="auto">
            <a:xfrm>
              <a:off x="4408" y="2076"/>
              <a:ext cx="79" cy="111"/>
            </a:xfrm>
            <a:custGeom>
              <a:avLst/>
              <a:gdLst>
                <a:gd name="T0" fmla="*/ 23 w 157"/>
                <a:gd name="T1" fmla="*/ 33 h 222"/>
                <a:gd name="T2" fmla="*/ 29 w 157"/>
                <a:gd name="T3" fmla="*/ 79 h 222"/>
                <a:gd name="T4" fmla="*/ 52 w 157"/>
                <a:gd name="T5" fmla="*/ 88 h 222"/>
                <a:gd name="T6" fmla="*/ 103 w 157"/>
                <a:gd name="T7" fmla="*/ 83 h 222"/>
                <a:gd name="T8" fmla="*/ 117 w 157"/>
                <a:gd name="T9" fmla="*/ 111 h 222"/>
                <a:gd name="T10" fmla="*/ 157 w 157"/>
                <a:gd name="T11" fmla="*/ 111 h 222"/>
                <a:gd name="T12" fmla="*/ 139 w 157"/>
                <a:gd name="T13" fmla="*/ 139 h 222"/>
                <a:gd name="T14" fmla="*/ 117 w 157"/>
                <a:gd name="T15" fmla="*/ 157 h 222"/>
                <a:gd name="T16" fmla="*/ 143 w 157"/>
                <a:gd name="T17" fmla="*/ 194 h 222"/>
                <a:gd name="T18" fmla="*/ 117 w 157"/>
                <a:gd name="T19" fmla="*/ 222 h 222"/>
                <a:gd name="T20" fmla="*/ 66 w 157"/>
                <a:gd name="T21" fmla="*/ 212 h 222"/>
                <a:gd name="T22" fmla="*/ 38 w 157"/>
                <a:gd name="T23" fmla="*/ 194 h 222"/>
                <a:gd name="T24" fmla="*/ 57 w 157"/>
                <a:gd name="T25" fmla="*/ 162 h 222"/>
                <a:gd name="T26" fmla="*/ 75 w 157"/>
                <a:gd name="T27" fmla="*/ 129 h 222"/>
                <a:gd name="T28" fmla="*/ 25 w 157"/>
                <a:gd name="T29" fmla="*/ 129 h 222"/>
                <a:gd name="T30" fmla="*/ 0 w 157"/>
                <a:gd name="T31" fmla="*/ 102 h 222"/>
                <a:gd name="T32" fmla="*/ 5 w 157"/>
                <a:gd name="T33" fmla="*/ 38 h 222"/>
                <a:gd name="T34" fmla="*/ 6 w 157"/>
                <a:gd name="T35" fmla="*/ 0 h 222"/>
                <a:gd name="T36" fmla="*/ 11 w 157"/>
                <a:gd name="T37" fmla="*/ 5 h 222"/>
                <a:gd name="T38" fmla="*/ 20 w 157"/>
                <a:gd name="T39" fmla="*/ 17 h 222"/>
                <a:gd name="T40" fmla="*/ 27 w 157"/>
                <a:gd name="T41" fmla="*/ 28 h 222"/>
                <a:gd name="T42" fmla="*/ 23 w 157"/>
                <a:gd name="T43" fmla="*/ 33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7" h="222">
                  <a:moveTo>
                    <a:pt x="23" y="33"/>
                  </a:moveTo>
                  <a:lnTo>
                    <a:pt x="29" y="79"/>
                  </a:lnTo>
                  <a:lnTo>
                    <a:pt x="52" y="88"/>
                  </a:lnTo>
                  <a:lnTo>
                    <a:pt x="103" y="83"/>
                  </a:lnTo>
                  <a:lnTo>
                    <a:pt x="117" y="111"/>
                  </a:lnTo>
                  <a:lnTo>
                    <a:pt x="157" y="111"/>
                  </a:lnTo>
                  <a:lnTo>
                    <a:pt x="139" y="139"/>
                  </a:lnTo>
                  <a:lnTo>
                    <a:pt x="117" y="157"/>
                  </a:lnTo>
                  <a:lnTo>
                    <a:pt x="143" y="194"/>
                  </a:lnTo>
                  <a:lnTo>
                    <a:pt x="117" y="222"/>
                  </a:lnTo>
                  <a:lnTo>
                    <a:pt x="66" y="212"/>
                  </a:lnTo>
                  <a:lnTo>
                    <a:pt x="38" y="194"/>
                  </a:lnTo>
                  <a:lnTo>
                    <a:pt x="57" y="162"/>
                  </a:lnTo>
                  <a:lnTo>
                    <a:pt x="75" y="129"/>
                  </a:lnTo>
                  <a:lnTo>
                    <a:pt x="25" y="129"/>
                  </a:lnTo>
                  <a:lnTo>
                    <a:pt x="0" y="102"/>
                  </a:lnTo>
                  <a:lnTo>
                    <a:pt x="5" y="38"/>
                  </a:lnTo>
                  <a:lnTo>
                    <a:pt x="6" y="0"/>
                  </a:lnTo>
                  <a:lnTo>
                    <a:pt x="11" y="5"/>
                  </a:lnTo>
                  <a:lnTo>
                    <a:pt x="20" y="17"/>
                  </a:lnTo>
                  <a:lnTo>
                    <a:pt x="27" y="28"/>
                  </a:lnTo>
                  <a:lnTo>
                    <a:pt x="23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105"/>
            <p:cNvSpPr>
              <a:spLocks/>
            </p:cNvSpPr>
            <p:nvPr/>
          </p:nvSpPr>
          <p:spPr bwMode="auto">
            <a:xfrm>
              <a:off x="4672" y="2299"/>
              <a:ext cx="110" cy="74"/>
            </a:xfrm>
            <a:custGeom>
              <a:avLst/>
              <a:gdLst>
                <a:gd name="T0" fmla="*/ 12 w 220"/>
                <a:gd name="T1" fmla="*/ 32 h 150"/>
                <a:gd name="T2" fmla="*/ 51 w 220"/>
                <a:gd name="T3" fmla="*/ 62 h 150"/>
                <a:gd name="T4" fmla="*/ 88 w 220"/>
                <a:gd name="T5" fmla="*/ 51 h 150"/>
                <a:gd name="T6" fmla="*/ 128 w 220"/>
                <a:gd name="T7" fmla="*/ 21 h 150"/>
                <a:gd name="T8" fmla="*/ 154 w 220"/>
                <a:gd name="T9" fmla="*/ 37 h 150"/>
                <a:gd name="T10" fmla="*/ 189 w 220"/>
                <a:gd name="T11" fmla="*/ 16 h 150"/>
                <a:gd name="T12" fmla="*/ 188 w 220"/>
                <a:gd name="T13" fmla="*/ 49 h 150"/>
                <a:gd name="T14" fmla="*/ 178 w 220"/>
                <a:gd name="T15" fmla="*/ 76 h 150"/>
                <a:gd name="T16" fmla="*/ 220 w 220"/>
                <a:gd name="T17" fmla="*/ 94 h 150"/>
                <a:gd name="T18" fmla="*/ 211 w 220"/>
                <a:gd name="T19" fmla="*/ 132 h 150"/>
                <a:gd name="T20" fmla="*/ 189 w 220"/>
                <a:gd name="T21" fmla="*/ 150 h 150"/>
                <a:gd name="T22" fmla="*/ 156 w 220"/>
                <a:gd name="T23" fmla="*/ 123 h 150"/>
                <a:gd name="T24" fmla="*/ 129 w 220"/>
                <a:gd name="T25" fmla="*/ 112 h 150"/>
                <a:gd name="T26" fmla="*/ 128 w 220"/>
                <a:gd name="T27" fmla="*/ 75 h 150"/>
                <a:gd name="T28" fmla="*/ 86 w 220"/>
                <a:gd name="T29" fmla="*/ 100 h 150"/>
                <a:gd name="T30" fmla="*/ 25 w 220"/>
                <a:gd name="T31" fmla="*/ 106 h 150"/>
                <a:gd name="T32" fmla="*/ 0 w 220"/>
                <a:gd name="T33" fmla="*/ 67 h 150"/>
                <a:gd name="T34" fmla="*/ 3 w 220"/>
                <a:gd name="T35" fmla="*/ 0 h 150"/>
                <a:gd name="T36" fmla="*/ 6 w 220"/>
                <a:gd name="T37" fmla="*/ 5 h 150"/>
                <a:gd name="T38" fmla="*/ 12 w 220"/>
                <a:gd name="T39" fmla="*/ 14 h 150"/>
                <a:gd name="T40" fmla="*/ 15 w 220"/>
                <a:gd name="T41" fmla="*/ 24 h 150"/>
                <a:gd name="T42" fmla="*/ 12 w 220"/>
                <a:gd name="T43" fmla="*/ 32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0" h="150">
                  <a:moveTo>
                    <a:pt x="12" y="32"/>
                  </a:moveTo>
                  <a:lnTo>
                    <a:pt x="51" y="62"/>
                  </a:lnTo>
                  <a:lnTo>
                    <a:pt x="88" y="51"/>
                  </a:lnTo>
                  <a:lnTo>
                    <a:pt x="128" y="21"/>
                  </a:lnTo>
                  <a:lnTo>
                    <a:pt x="154" y="37"/>
                  </a:lnTo>
                  <a:lnTo>
                    <a:pt x="189" y="16"/>
                  </a:lnTo>
                  <a:lnTo>
                    <a:pt x="188" y="49"/>
                  </a:lnTo>
                  <a:lnTo>
                    <a:pt x="178" y="76"/>
                  </a:lnTo>
                  <a:lnTo>
                    <a:pt x="220" y="94"/>
                  </a:lnTo>
                  <a:lnTo>
                    <a:pt x="211" y="132"/>
                  </a:lnTo>
                  <a:lnTo>
                    <a:pt x="189" y="150"/>
                  </a:lnTo>
                  <a:lnTo>
                    <a:pt x="156" y="123"/>
                  </a:lnTo>
                  <a:lnTo>
                    <a:pt x="129" y="112"/>
                  </a:lnTo>
                  <a:lnTo>
                    <a:pt x="128" y="75"/>
                  </a:lnTo>
                  <a:lnTo>
                    <a:pt x="86" y="100"/>
                  </a:lnTo>
                  <a:lnTo>
                    <a:pt x="25" y="106"/>
                  </a:lnTo>
                  <a:lnTo>
                    <a:pt x="0" y="67"/>
                  </a:lnTo>
                  <a:lnTo>
                    <a:pt x="3" y="0"/>
                  </a:lnTo>
                  <a:lnTo>
                    <a:pt x="6" y="5"/>
                  </a:lnTo>
                  <a:lnTo>
                    <a:pt x="12" y="14"/>
                  </a:lnTo>
                  <a:lnTo>
                    <a:pt x="15" y="24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106"/>
            <p:cNvSpPr>
              <a:spLocks/>
            </p:cNvSpPr>
            <p:nvPr/>
          </p:nvSpPr>
          <p:spPr bwMode="auto">
            <a:xfrm>
              <a:off x="4580" y="2527"/>
              <a:ext cx="101" cy="100"/>
            </a:xfrm>
            <a:custGeom>
              <a:avLst/>
              <a:gdLst>
                <a:gd name="T0" fmla="*/ 22 w 202"/>
                <a:gd name="T1" fmla="*/ 33 h 199"/>
                <a:gd name="T2" fmla="*/ 51 w 202"/>
                <a:gd name="T3" fmla="*/ 73 h 199"/>
                <a:gd name="T4" fmla="*/ 87 w 202"/>
                <a:gd name="T5" fmla="*/ 73 h 199"/>
                <a:gd name="T6" fmla="*/ 136 w 202"/>
                <a:gd name="T7" fmla="*/ 57 h 199"/>
                <a:gd name="T8" fmla="*/ 155 w 202"/>
                <a:gd name="T9" fmla="*/ 81 h 199"/>
                <a:gd name="T10" fmla="*/ 196 w 202"/>
                <a:gd name="T11" fmla="*/ 71 h 199"/>
                <a:gd name="T12" fmla="*/ 184 w 202"/>
                <a:gd name="T13" fmla="*/ 102 h 199"/>
                <a:gd name="T14" fmla="*/ 166 w 202"/>
                <a:gd name="T15" fmla="*/ 126 h 199"/>
                <a:gd name="T16" fmla="*/ 202 w 202"/>
                <a:gd name="T17" fmla="*/ 155 h 199"/>
                <a:gd name="T18" fmla="*/ 181 w 202"/>
                <a:gd name="T19" fmla="*/ 189 h 199"/>
                <a:gd name="T20" fmla="*/ 154 w 202"/>
                <a:gd name="T21" fmla="*/ 199 h 199"/>
                <a:gd name="T22" fmla="*/ 130 w 202"/>
                <a:gd name="T23" fmla="*/ 163 h 199"/>
                <a:gd name="T24" fmla="*/ 109 w 202"/>
                <a:gd name="T25" fmla="*/ 144 h 199"/>
                <a:gd name="T26" fmla="*/ 120 w 202"/>
                <a:gd name="T27" fmla="*/ 109 h 199"/>
                <a:gd name="T28" fmla="*/ 70 w 202"/>
                <a:gd name="T29" fmla="*/ 121 h 199"/>
                <a:gd name="T30" fmla="*/ 11 w 202"/>
                <a:gd name="T31" fmla="*/ 107 h 199"/>
                <a:gd name="T32" fmla="*/ 0 w 202"/>
                <a:gd name="T33" fmla="*/ 62 h 199"/>
                <a:gd name="T34" fmla="*/ 23 w 202"/>
                <a:gd name="T35" fmla="*/ 0 h 199"/>
                <a:gd name="T36" fmla="*/ 24 w 202"/>
                <a:gd name="T37" fmla="*/ 4 h 199"/>
                <a:gd name="T38" fmla="*/ 28 w 202"/>
                <a:gd name="T39" fmla="*/ 15 h 199"/>
                <a:gd name="T40" fmla="*/ 28 w 202"/>
                <a:gd name="T41" fmla="*/ 26 h 199"/>
                <a:gd name="T42" fmla="*/ 22 w 202"/>
                <a:gd name="T43" fmla="*/ 33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2" h="199">
                  <a:moveTo>
                    <a:pt x="22" y="33"/>
                  </a:moveTo>
                  <a:lnTo>
                    <a:pt x="51" y="73"/>
                  </a:lnTo>
                  <a:lnTo>
                    <a:pt x="87" y="73"/>
                  </a:lnTo>
                  <a:lnTo>
                    <a:pt x="136" y="57"/>
                  </a:lnTo>
                  <a:lnTo>
                    <a:pt x="155" y="81"/>
                  </a:lnTo>
                  <a:lnTo>
                    <a:pt x="196" y="71"/>
                  </a:lnTo>
                  <a:lnTo>
                    <a:pt x="184" y="102"/>
                  </a:lnTo>
                  <a:lnTo>
                    <a:pt x="166" y="126"/>
                  </a:lnTo>
                  <a:lnTo>
                    <a:pt x="202" y="155"/>
                  </a:lnTo>
                  <a:lnTo>
                    <a:pt x="181" y="189"/>
                  </a:lnTo>
                  <a:lnTo>
                    <a:pt x="154" y="199"/>
                  </a:lnTo>
                  <a:lnTo>
                    <a:pt x="130" y="163"/>
                  </a:lnTo>
                  <a:lnTo>
                    <a:pt x="109" y="144"/>
                  </a:lnTo>
                  <a:lnTo>
                    <a:pt x="120" y="109"/>
                  </a:lnTo>
                  <a:lnTo>
                    <a:pt x="70" y="121"/>
                  </a:lnTo>
                  <a:lnTo>
                    <a:pt x="11" y="107"/>
                  </a:lnTo>
                  <a:lnTo>
                    <a:pt x="0" y="62"/>
                  </a:lnTo>
                  <a:lnTo>
                    <a:pt x="23" y="0"/>
                  </a:lnTo>
                  <a:lnTo>
                    <a:pt x="24" y="4"/>
                  </a:lnTo>
                  <a:lnTo>
                    <a:pt x="28" y="15"/>
                  </a:lnTo>
                  <a:lnTo>
                    <a:pt x="28" y="26"/>
                  </a:lnTo>
                  <a:lnTo>
                    <a:pt x="22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107"/>
            <p:cNvSpPr>
              <a:spLocks/>
            </p:cNvSpPr>
            <p:nvPr/>
          </p:nvSpPr>
          <p:spPr bwMode="auto">
            <a:xfrm>
              <a:off x="5161" y="2549"/>
              <a:ext cx="87" cy="155"/>
            </a:xfrm>
            <a:custGeom>
              <a:avLst/>
              <a:gdLst>
                <a:gd name="T0" fmla="*/ 85 w 173"/>
                <a:gd name="T1" fmla="*/ 286 h 309"/>
                <a:gd name="T2" fmla="*/ 108 w 173"/>
                <a:gd name="T3" fmla="*/ 226 h 309"/>
                <a:gd name="T4" fmla="*/ 80 w 173"/>
                <a:gd name="T5" fmla="*/ 185 h 309"/>
                <a:gd name="T6" fmla="*/ 29 w 173"/>
                <a:gd name="T7" fmla="*/ 146 h 309"/>
                <a:gd name="T8" fmla="*/ 39 w 173"/>
                <a:gd name="T9" fmla="*/ 108 h 309"/>
                <a:gd name="T10" fmla="*/ 0 w 173"/>
                <a:gd name="T11" fmla="*/ 71 h 309"/>
                <a:gd name="T12" fmla="*/ 41 w 173"/>
                <a:gd name="T13" fmla="*/ 60 h 309"/>
                <a:gd name="T14" fmla="*/ 79 w 173"/>
                <a:gd name="T15" fmla="*/ 63 h 309"/>
                <a:gd name="T16" fmla="*/ 85 w 173"/>
                <a:gd name="T17" fmla="*/ 3 h 309"/>
                <a:gd name="T18" fmla="*/ 136 w 173"/>
                <a:gd name="T19" fmla="*/ 0 h 309"/>
                <a:gd name="T20" fmla="*/ 167 w 173"/>
                <a:gd name="T21" fmla="*/ 22 h 309"/>
                <a:gd name="T22" fmla="*/ 146 w 173"/>
                <a:gd name="T23" fmla="*/ 73 h 309"/>
                <a:gd name="T24" fmla="*/ 140 w 173"/>
                <a:gd name="T25" fmla="*/ 110 h 309"/>
                <a:gd name="T26" fmla="*/ 95 w 173"/>
                <a:gd name="T27" fmla="*/ 125 h 309"/>
                <a:gd name="T28" fmla="*/ 144 w 173"/>
                <a:gd name="T29" fmla="*/ 170 h 309"/>
                <a:gd name="T30" fmla="*/ 173 w 173"/>
                <a:gd name="T31" fmla="*/ 245 h 309"/>
                <a:gd name="T32" fmla="*/ 132 w 173"/>
                <a:gd name="T33" fmla="*/ 289 h 309"/>
                <a:gd name="T34" fmla="*/ 48 w 173"/>
                <a:gd name="T35" fmla="*/ 309 h 309"/>
                <a:gd name="T36" fmla="*/ 49 w 173"/>
                <a:gd name="T37" fmla="*/ 308 h 309"/>
                <a:gd name="T38" fmla="*/ 52 w 173"/>
                <a:gd name="T39" fmla="*/ 304 h 309"/>
                <a:gd name="T40" fmla="*/ 56 w 173"/>
                <a:gd name="T41" fmla="*/ 299 h 309"/>
                <a:gd name="T42" fmla="*/ 62 w 173"/>
                <a:gd name="T43" fmla="*/ 293 h 309"/>
                <a:gd name="T44" fmla="*/ 68 w 173"/>
                <a:gd name="T45" fmla="*/ 289 h 309"/>
                <a:gd name="T46" fmla="*/ 74 w 173"/>
                <a:gd name="T47" fmla="*/ 285 h 309"/>
                <a:gd name="T48" fmla="*/ 79 w 173"/>
                <a:gd name="T49" fmla="*/ 284 h 309"/>
                <a:gd name="T50" fmla="*/ 85 w 173"/>
                <a:gd name="T51" fmla="*/ 286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3" h="309">
                  <a:moveTo>
                    <a:pt x="85" y="286"/>
                  </a:moveTo>
                  <a:lnTo>
                    <a:pt x="108" y="226"/>
                  </a:lnTo>
                  <a:lnTo>
                    <a:pt x="80" y="185"/>
                  </a:lnTo>
                  <a:lnTo>
                    <a:pt x="29" y="146"/>
                  </a:lnTo>
                  <a:lnTo>
                    <a:pt x="39" y="108"/>
                  </a:lnTo>
                  <a:lnTo>
                    <a:pt x="0" y="71"/>
                  </a:lnTo>
                  <a:lnTo>
                    <a:pt x="41" y="60"/>
                  </a:lnTo>
                  <a:lnTo>
                    <a:pt x="79" y="63"/>
                  </a:lnTo>
                  <a:lnTo>
                    <a:pt x="85" y="3"/>
                  </a:lnTo>
                  <a:lnTo>
                    <a:pt x="136" y="0"/>
                  </a:lnTo>
                  <a:lnTo>
                    <a:pt x="167" y="22"/>
                  </a:lnTo>
                  <a:lnTo>
                    <a:pt x="146" y="73"/>
                  </a:lnTo>
                  <a:lnTo>
                    <a:pt x="140" y="110"/>
                  </a:lnTo>
                  <a:lnTo>
                    <a:pt x="95" y="125"/>
                  </a:lnTo>
                  <a:lnTo>
                    <a:pt x="144" y="170"/>
                  </a:lnTo>
                  <a:lnTo>
                    <a:pt x="173" y="245"/>
                  </a:lnTo>
                  <a:lnTo>
                    <a:pt x="132" y="289"/>
                  </a:lnTo>
                  <a:lnTo>
                    <a:pt x="48" y="309"/>
                  </a:lnTo>
                  <a:lnTo>
                    <a:pt x="49" y="308"/>
                  </a:lnTo>
                  <a:lnTo>
                    <a:pt x="52" y="304"/>
                  </a:lnTo>
                  <a:lnTo>
                    <a:pt x="56" y="299"/>
                  </a:lnTo>
                  <a:lnTo>
                    <a:pt x="62" y="293"/>
                  </a:lnTo>
                  <a:lnTo>
                    <a:pt x="68" y="289"/>
                  </a:lnTo>
                  <a:lnTo>
                    <a:pt x="74" y="285"/>
                  </a:lnTo>
                  <a:lnTo>
                    <a:pt x="79" y="284"/>
                  </a:lnTo>
                  <a:lnTo>
                    <a:pt x="85" y="286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108"/>
            <p:cNvSpPr>
              <a:spLocks/>
            </p:cNvSpPr>
            <p:nvPr/>
          </p:nvSpPr>
          <p:spPr bwMode="auto">
            <a:xfrm>
              <a:off x="4736" y="2575"/>
              <a:ext cx="282" cy="349"/>
            </a:xfrm>
            <a:custGeom>
              <a:avLst/>
              <a:gdLst>
                <a:gd name="T0" fmla="*/ 6 w 566"/>
                <a:gd name="T1" fmla="*/ 568 h 700"/>
                <a:gd name="T2" fmla="*/ 16 w 566"/>
                <a:gd name="T3" fmla="*/ 595 h 700"/>
                <a:gd name="T4" fmla="*/ 20 w 566"/>
                <a:gd name="T5" fmla="*/ 618 h 700"/>
                <a:gd name="T6" fmla="*/ 21 w 566"/>
                <a:gd name="T7" fmla="*/ 637 h 700"/>
                <a:gd name="T8" fmla="*/ 22 w 566"/>
                <a:gd name="T9" fmla="*/ 654 h 700"/>
                <a:gd name="T10" fmla="*/ 25 w 566"/>
                <a:gd name="T11" fmla="*/ 667 h 700"/>
                <a:gd name="T12" fmla="*/ 35 w 566"/>
                <a:gd name="T13" fmla="*/ 678 h 700"/>
                <a:gd name="T14" fmla="*/ 52 w 566"/>
                <a:gd name="T15" fmla="*/ 686 h 700"/>
                <a:gd name="T16" fmla="*/ 80 w 566"/>
                <a:gd name="T17" fmla="*/ 690 h 700"/>
                <a:gd name="T18" fmla="*/ 423 w 566"/>
                <a:gd name="T19" fmla="*/ 700 h 700"/>
                <a:gd name="T20" fmla="*/ 445 w 566"/>
                <a:gd name="T21" fmla="*/ 674 h 700"/>
                <a:gd name="T22" fmla="*/ 465 w 566"/>
                <a:gd name="T23" fmla="*/ 649 h 700"/>
                <a:gd name="T24" fmla="*/ 480 w 566"/>
                <a:gd name="T25" fmla="*/ 624 h 700"/>
                <a:gd name="T26" fmla="*/ 493 w 566"/>
                <a:gd name="T27" fmla="*/ 597 h 700"/>
                <a:gd name="T28" fmla="*/ 505 w 566"/>
                <a:gd name="T29" fmla="*/ 571 h 700"/>
                <a:gd name="T30" fmla="*/ 515 w 566"/>
                <a:gd name="T31" fmla="*/ 542 h 700"/>
                <a:gd name="T32" fmla="*/ 524 w 566"/>
                <a:gd name="T33" fmla="*/ 512 h 700"/>
                <a:gd name="T34" fmla="*/ 534 w 566"/>
                <a:gd name="T35" fmla="*/ 481 h 700"/>
                <a:gd name="T36" fmla="*/ 544 w 566"/>
                <a:gd name="T37" fmla="*/ 420 h 700"/>
                <a:gd name="T38" fmla="*/ 556 w 566"/>
                <a:gd name="T39" fmla="*/ 353 h 700"/>
                <a:gd name="T40" fmla="*/ 564 w 566"/>
                <a:gd name="T41" fmla="*/ 296 h 700"/>
                <a:gd name="T42" fmla="*/ 566 w 566"/>
                <a:gd name="T43" fmla="*/ 247 h 700"/>
                <a:gd name="T44" fmla="*/ 561 w 566"/>
                <a:gd name="T45" fmla="*/ 203 h 700"/>
                <a:gd name="T46" fmla="*/ 548 w 566"/>
                <a:gd name="T47" fmla="*/ 161 h 700"/>
                <a:gd name="T48" fmla="*/ 523 w 566"/>
                <a:gd name="T49" fmla="*/ 120 h 700"/>
                <a:gd name="T50" fmla="*/ 486 w 566"/>
                <a:gd name="T51" fmla="*/ 75 h 700"/>
                <a:gd name="T52" fmla="*/ 437 w 566"/>
                <a:gd name="T53" fmla="*/ 23 h 700"/>
                <a:gd name="T54" fmla="*/ 353 w 566"/>
                <a:gd name="T55" fmla="*/ 0 h 700"/>
                <a:gd name="T56" fmla="*/ 319 w 566"/>
                <a:gd name="T57" fmla="*/ 1 h 700"/>
                <a:gd name="T58" fmla="*/ 287 w 566"/>
                <a:gd name="T59" fmla="*/ 11 h 700"/>
                <a:gd name="T60" fmla="*/ 256 w 566"/>
                <a:gd name="T61" fmla="*/ 23 h 700"/>
                <a:gd name="T62" fmla="*/ 226 w 566"/>
                <a:gd name="T63" fmla="*/ 40 h 700"/>
                <a:gd name="T64" fmla="*/ 197 w 566"/>
                <a:gd name="T65" fmla="*/ 61 h 700"/>
                <a:gd name="T66" fmla="*/ 171 w 566"/>
                <a:gd name="T67" fmla="*/ 83 h 700"/>
                <a:gd name="T68" fmla="*/ 148 w 566"/>
                <a:gd name="T69" fmla="*/ 106 h 700"/>
                <a:gd name="T70" fmla="*/ 126 w 566"/>
                <a:gd name="T71" fmla="*/ 128 h 700"/>
                <a:gd name="T72" fmla="*/ 107 w 566"/>
                <a:gd name="T73" fmla="*/ 148 h 700"/>
                <a:gd name="T74" fmla="*/ 92 w 566"/>
                <a:gd name="T75" fmla="*/ 164 h 700"/>
                <a:gd name="T76" fmla="*/ 81 w 566"/>
                <a:gd name="T77" fmla="*/ 176 h 700"/>
                <a:gd name="T78" fmla="*/ 73 w 566"/>
                <a:gd name="T79" fmla="*/ 183 h 700"/>
                <a:gd name="T80" fmla="*/ 69 w 566"/>
                <a:gd name="T81" fmla="*/ 183 h 700"/>
                <a:gd name="T82" fmla="*/ 70 w 566"/>
                <a:gd name="T83" fmla="*/ 175 h 700"/>
                <a:gd name="T84" fmla="*/ 76 w 566"/>
                <a:gd name="T85" fmla="*/ 159 h 700"/>
                <a:gd name="T86" fmla="*/ 88 w 566"/>
                <a:gd name="T87" fmla="*/ 132 h 700"/>
                <a:gd name="T88" fmla="*/ 70 w 566"/>
                <a:gd name="T89" fmla="*/ 179 h 700"/>
                <a:gd name="T90" fmla="*/ 53 w 566"/>
                <a:gd name="T91" fmla="*/ 226 h 700"/>
                <a:gd name="T92" fmla="*/ 36 w 566"/>
                <a:gd name="T93" fmla="*/ 273 h 700"/>
                <a:gd name="T94" fmla="*/ 21 w 566"/>
                <a:gd name="T95" fmla="*/ 323 h 700"/>
                <a:gd name="T96" fmla="*/ 8 w 566"/>
                <a:gd name="T97" fmla="*/ 376 h 700"/>
                <a:gd name="T98" fmla="*/ 1 w 566"/>
                <a:gd name="T99" fmla="*/ 433 h 700"/>
                <a:gd name="T100" fmla="*/ 0 w 566"/>
                <a:gd name="T101" fmla="*/ 497 h 700"/>
                <a:gd name="T102" fmla="*/ 6 w 566"/>
                <a:gd name="T103" fmla="*/ 568 h 7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66" h="700">
                  <a:moveTo>
                    <a:pt x="6" y="568"/>
                  </a:moveTo>
                  <a:lnTo>
                    <a:pt x="16" y="595"/>
                  </a:lnTo>
                  <a:lnTo>
                    <a:pt x="20" y="618"/>
                  </a:lnTo>
                  <a:lnTo>
                    <a:pt x="21" y="637"/>
                  </a:lnTo>
                  <a:lnTo>
                    <a:pt x="22" y="654"/>
                  </a:lnTo>
                  <a:lnTo>
                    <a:pt x="25" y="667"/>
                  </a:lnTo>
                  <a:lnTo>
                    <a:pt x="35" y="678"/>
                  </a:lnTo>
                  <a:lnTo>
                    <a:pt x="52" y="686"/>
                  </a:lnTo>
                  <a:lnTo>
                    <a:pt x="80" y="690"/>
                  </a:lnTo>
                  <a:lnTo>
                    <a:pt x="423" y="700"/>
                  </a:lnTo>
                  <a:lnTo>
                    <a:pt x="445" y="674"/>
                  </a:lnTo>
                  <a:lnTo>
                    <a:pt x="465" y="649"/>
                  </a:lnTo>
                  <a:lnTo>
                    <a:pt x="480" y="624"/>
                  </a:lnTo>
                  <a:lnTo>
                    <a:pt x="493" y="597"/>
                  </a:lnTo>
                  <a:lnTo>
                    <a:pt x="505" y="571"/>
                  </a:lnTo>
                  <a:lnTo>
                    <a:pt x="515" y="542"/>
                  </a:lnTo>
                  <a:lnTo>
                    <a:pt x="524" y="512"/>
                  </a:lnTo>
                  <a:lnTo>
                    <a:pt x="534" y="481"/>
                  </a:lnTo>
                  <a:lnTo>
                    <a:pt x="544" y="420"/>
                  </a:lnTo>
                  <a:lnTo>
                    <a:pt x="556" y="353"/>
                  </a:lnTo>
                  <a:lnTo>
                    <a:pt x="564" y="296"/>
                  </a:lnTo>
                  <a:lnTo>
                    <a:pt x="566" y="247"/>
                  </a:lnTo>
                  <a:lnTo>
                    <a:pt x="561" y="203"/>
                  </a:lnTo>
                  <a:lnTo>
                    <a:pt x="548" y="161"/>
                  </a:lnTo>
                  <a:lnTo>
                    <a:pt x="523" y="120"/>
                  </a:lnTo>
                  <a:lnTo>
                    <a:pt x="486" y="75"/>
                  </a:lnTo>
                  <a:lnTo>
                    <a:pt x="437" y="23"/>
                  </a:lnTo>
                  <a:lnTo>
                    <a:pt x="353" y="0"/>
                  </a:lnTo>
                  <a:lnTo>
                    <a:pt x="319" y="1"/>
                  </a:lnTo>
                  <a:lnTo>
                    <a:pt x="287" y="11"/>
                  </a:lnTo>
                  <a:lnTo>
                    <a:pt x="256" y="23"/>
                  </a:lnTo>
                  <a:lnTo>
                    <a:pt x="226" y="40"/>
                  </a:lnTo>
                  <a:lnTo>
                    <a:pt x="197" y="61"/>
                  </a:lnTo>
                  <a:lnTo>
                    <a:pt x="171" y="83"/>
                  </a:lnTo>
                  <a:lnTo>
                    <a:pt x="148" y="106"/>
                  </a:lnTo>
                  <a:lnTo>
                    <a:pt x="126" y="128"/>
                  </a:lnTo>
                  <a:lnTo>
                    <a:pt x="107" y="148"/>
                  </a:lnTo>
                  <a:lnTo>
                    <a:pt x="92" y="164"/>
                  </a:lnTo>
                  <a:lnTo>
                    <a:pt x="81" y="176"/>
                  </a:lnTo>
                  <a:lnTo>
                    <a:pt x="73" y="183"/>
                  </a:lnTo>
                  <a:lnTo>
                    <a:pt x="69" y="183"/>
                  </a:lnTo>
                  <a:lnTo>
                    <a:pt x="70" y="175"/>
                  </a:lnTo>
                  <a:lnTo>
                    <a:pt x="76" y="159"/>
                  </a:lnTo>
                  <a:lnTo>
                    <a:pt x="88" y="132"/>
                  </a:lnTo>
                  <a:lnTo>
                    <a:pt x="70" y="179"/>
                  </a:lnTo>
                  <a:lnTo>
                    <a:pt x="53" y="226"/>
                  </a:lnTo>
                  <a:lnTo>
                    <a:pt x="36" y="273"/>
                  </a:lnTo>
                  <a:lnTo>
                    <a:pt x="21" y="323"/>
                  </a:lnTo>
                  <a:lnTo>
                    <a:pt x="8" y="376"/>
                  </a:lnTo>
                  <a:lnTo>
                    <a:pt x="1" y="433"/>
                  </a:lnTo>
                  <a:lnTo>
                    <a:pt x="0" y="497"/>
                  </a:lnTo>
                  <a:lnTo>
                    <a:pt x="6" y="56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109"/>
            <p:cNvSpPr>
              <a:spLocks/>
            </p:cNvSpPr>
            <p:nvPr/>
          </p:nvSpPr>
          <p:spPr bwMode="auto">
            <a:xfrm>
              <a:off x="4744" y="2586"/>
              <a:ext cx="253" cy="315"/>
            </a:xfrm>
            <a:custGeom>
              <a:avLst/>
              <a:gdLst>
                <a:gd name="T0" fmla="*/ 22 w 506"/>
                <a:gd name="T1" fmla="*/ 564 h 630"/>
                <a:gd name="T2" fmla="*/ 38 w 506"/>
                <a:gd name="T3" fmla="*/ 603 h 630"/>
                <a:gd name="T4" fmla="*/ 61 w 506"/>
                <a:gd name="T5" fmla="*/ 623 h 630"/>
                <a:gd name="T6" fmla="*/ 101 w 506"/>
                <a:gd name="T7" fmla="*/ 629 h 630"/>
                <a:gd name="T8" fmla="*/ 153 w 506"/>
                <a:gd name="T9" fmla="*/ 585 h 630"/>
                <a:gd name="T10" fmla="*/ 157 w 506"/>
                <a:gd name="T11" fmla="*/ 549 h 630"/>
                <a:gd name="T12" fmla="*/ 174 w 506"/>
                <a:gd name="T13" fmla="*/ 532 h 630"/>
                <a:gd name="T14" fmla="*/ 202 w 506"/>
                <a:gd name="T15" fmla="*/ 535 h 630"/>
                <a:gd name="T16" fmla="*/ 238 w 506"/>
                <a:gd name="T17" fmla="*/ 550 h 630"/>
                <a:gd name="T18" fmla="*/ 290 w 506"/>
                <a:gd name="T19" fmla="*/ 582 h 630"/>
                <a:gd name="T20" fmla="*/ 329 w 506"/>
                <a:gd name="T21" fmla="*/ 577 h 630"/>
                <a:gd name="T22" fmla="*/ 373 w 506"/>
                <a:gd name="T23" fmla="*/ 623 h 630"/>
                <a:gd name="T24" fmla="*/ 449 w 506"/>
                <a:gd name="T25" fmla="*/ 534 h 630"/>
                <a:gd name="T26" fmla="*/ 465 w 506"/>
                <a:gd name="T27" fmla="*/ 463 h 630"/>
                <a:gd name="T28" fmla="*/ 483 w 506"/>
                <a:gd name="T29" fmla="*/ 368 h 630"/>
                <a:gd name="T30" fmla="*/ 499 w 506"/>
                <a:gd name="T31" fmla="*/ 269 h 630"/>
                <a:gd name="T32" fmla="*/ 506 w 506"/>
                <a:gd name="T33" fmla="*/ 188 h 630"/>
                <a:gd name="T34" fmla="*/ 494 w 506"/>
                <a:gd name="T35" fmla="*/ 145 h 630"/>
                <a:gd name="T36" fmla="*/ 484 w 506"/>
                <a:gd name="T37" fmla="*/ 104 h 630"/>
                <a:gd name="T38" fmla="*/ 466 w 506"/>
                <a:gd name="T39" fmla="*/ 72 h 630"/>
                <a:gd name="T40" fmla="*/ 430 w 506"/>
                <a:gd name="T41" fmla="*/ 57 h 630"/>
                <a:gd name="T42" fmla="*/ 403 w 506"/>
                <a:gd name="T43" fmla="*/ 61 h 630"/>
                <a:gd name="T44" fmla="*/ 381 w 506"/>
                <a:gd name="T45" fmla="*/ 61 h 630"/>
                <a:gd name="T46" fmla="*/ 367 w 506"/>
                <a:gd name="T47" fmla="*/ 60 h 630"/>
                <a:gd name="T48" fmla="*/ 362 w 506"/>
                <a:gd name="T49" fmla="*/ 59 h 630"/>
                <a:gd name="T50" fmla="*/ 318 w 506"/>
                <a:gd name="T51" fmla="*/ 0 h 630"/>
                <a:gd name="T52" fmla="*/ 280 w 506"/>
                <a:gd name="T53" fmla="*/ 4 h 630"/>
                <a:gd name="T54" fmla="*/ 249 w 506"/>
                <a:gd name="T55" fmla="*/ 10 h 630"/>
                <a:gd name="T56" fmla="*/ 224 w 506"/>
                <a:gd name="T57" fmla="*/ 18 h 630"/>
                <a:gd name="T58" fmla="*/ 202 w 506"/>
                <a:gd name="T59" fmla="*/ 30 h 630"/>
                <a:gd name="T60" fmla="*/ 181 w 506"/>
                <a:gd name="T61" fmla="*/ 44 h 630"/>
                <a:gd name="T62" fmla="*/ 158 w 506"/>
                <a:gd name="T63" fmla="*/ 62 h 630"/>
                <a:gd name="T64" fmla="*/ 133 w 506"/>
                <a:gd name="T65" fmla="*/ 83 h 630"/>
                <a:gd name="T66" fmla="*/ 102 w 506"/>
                <a:gd name="T67" fmla="*/ 108 h 630"/>
                <a:gd name="T68" fmla="*/ 49 w 506"/>
                <a:gd name="T69" fmla="*/ 180 h 630"/>
                <a:gd name="T70" fmla="*/ 13 w 506"/>
                <a:gd name="T71" fmla="*/ 288 h 630"/>
                <a:gd name="T72" fmla="*/ 0 w 506"/>
                <a:gd name="T73" fmla="*/ 414 h 630"/>
                <a:gd name="T74" fmla="*/ 13 w 506"/>
                <a:gd name="T75" fmla="*/ 535 h 6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6" h="630">
                  <a:moveTo>
                    <a:pt x="13" y="535"/>
                  </a:moveTo>
                  <a:lnTo>
                    <a:pt x="22" y="564"/>
                  </a:lnTo>
                  <a:lnTo>
                    <a:pt x="30" y="585"/>
                  </a:lnTo>
                  <a:lnTo>
                    <a:pt x="38" y="603"/>
                  </a:lnTo>
                  <a:lnTo>
                    <a:pt x="49" y="614"/>
                  </a:lnTo>
                  <a:lnTo>
                    <a:pt x="61" y="623"/>
                  </a:lnTo>
                  <a:lnTo>
                    <a:pt x="78" y="628"/>
                  </a:lnTo>
                  <a:lnTo>
                    <a:pt x="101" y="629"/>
                  </a:lnTo>
                  <a:lnTo>
                    <a:pt x="131" y="629"/>
                  </a:lnTo>
                  <a:lnTo>
                    <a:pt x="153" y="585"/>
                  </a:lnTo>
                  <a:lnTo>
                    <a:pt x="154" y="564"/>
                  </a:lnTo>
                  <a:lnTo>
                    <a:pt x="157" y="549"/>
                  </a:lnTo>
                  <a:lnTo>
                    <a:pt x="164" y="538"/>
                  </a:lnTo>
                  <a:lnTo>
                    <a:pt x="174" y="532"/>
                  </a:lnTo>
                  <a:lnTo>
                    <a:pt x="187" y="532"/>
                  </a:lnTo>
                  <a:lnTo>
                    <a:pt x="202" y="535"/>
                  </a:lnTo>
                  <a:lnTo>
                    <a:pt x="219" y="542"/>
                  </a:lnTo>
                  <a:lnTo>
                    <a:pt x="238" y="550"/>
                  </a:lnTo>
                  <a:lnTo>
                    <a:pt x="235" y="603"/>
                  </a:lnTo>
                  <a:lnTo>
                    <a:pt x="290" y="582"/>
                  </a:lnTo>
                  <a:lnTo>
                    <a:pt x="312" y="538"/>
                  </a:lnTo>
                  <a:lnTo>
                    <a:pt x="329" y="577"/>
                  </a:lnTo>
                  <a:lnTo>
                    <a:pt x="314" y="630"/>
                  </a:lnTo>
                  <a:lnTo>
                    <a:pt x="373" y="623"/>
                  </a:lnTo>
                  <a:lnTo>
                    <a:pt x="412" y="582"/>
                  </a:lnTo>
                  <a:lnTo>
                    <a:pt x="449" y="534"/>
                  </a:lnTo>
                  <a:lnTo>
                    <a:pt x="457" y="504"/>
                  </a:lnTo>
                  <a:lnTo>
                    <a:pt x="465" y="463"/>
                  </a:lnTo>
                  <a:lnTo>
                    <a:pt x="474" y="417"/>
                  </a:lnTo>
                  <a:lnTo>
                    <a:pt x="483" y="368"/>
                  </a:lnTo>
                  <a:lnTo>
                    <a:pt x="493" y="317"/>
                  </a:lnTo>
                  <a:lnTo>
                    <a:pt x="499" y="269"/>
                  </a:lnTo>
                  <a:lnTo>
                    <a:pt x="504" y="225"/>
                  </a:lnTo>
                  <a:lnTo>
                    <a:pt x="506" y="188"/>
                  </a:lnTo>
                  <a:lnTo>
                    <a:pt x="499" y="167"/>
                  </a:lnTo>
                  <a:lnTo>
                    <a:pt x="494" y="145"/>
                  </a:lnTo>
                  <a:lnTo>
                    <a:pt x="489" y="123"/>
                  </a:lnTo>
                  <a:lnTo>
                    <a:pt x="484" y="104"/>
                  </a:lnTo>
                  <a:lnTo>
                    <a:pt x="476" y="85"/>
                  </a:lnTo>
                  <a:lnTo>
                    <a:pt x="466" y="72"/>
                  </a:lnTo>
                  <a:lnTo>
                    <a:pt x="451" y="61"/>
                  </a:lnTo>
                  <a:lnTo>
                    <a:pt x="430" y="57"/>
                  </a:lnTo>
                  <a:lnTo>
                    <a:pt x="415" y="59"/>
                  </a:lnTo>
                  <a:lnTo>
                    <a:pt x="403" y="61"/>
                  </a:lnTo>
                  <a:lnTo>
                    <a:pt x="391" y="61"/>
                  </a:lnTo>
                  <a:lnTo>
                    <a:pt x="381" y="61"/>
                  </a:lnTo>
                  <a:lnTo>
                    <a:pt x="373" y="60"/>
                  </a:lnTo>
                  <a:lnTo>
                    <a:pt x="367" y="60"/>
                  </a:lnTo>
                  <a:lnTo>
                    <a:pt x="363" y="59"/>
                  </a:lnTo>
                  <a:lnTo>
                    <a:pt x="362" y="59"/>
                  </a:lnTo>
                  <a:lnTo>
                    <a:pt x="358" y="20"/>
                  </a:lnTo>
                  <a:lnTo>
                    <a:pt x="318" y="0"/>
                  </a:lnTo>
                  <a:lnTo>
                    <a:pt x="298" y="2"/>
                  </a:lnTo>
                  <a:lnTo>
                    <a:pt x="280" y="4"/>
                  </a:lnTo>
                  <a:lnTo>
                    <a:pt x="263" y="7"/>
                  </a:lnTo>
                  <a:lnTo>
                    <a:pt x="249" y="10"/>
                  </a:lnTo>
                  <a:lnTo>
                    <a:pt x="235" y="14"/>
                  </a:lnTo>
                  <a:lnTo>
                    <a:pt x="224" y="18"/>
                  </a:lnTo>
                  <a:lnTo>
                    <a:pt x="212" y="24"/>
                  </a:lnTo>
                  <a:lnTo>
                    <a:pt x="202" y="30"/>
                  </a:lnTo>
                  <a:lnTo>
                    <a:pt x="192" y="37"/>
                  </a:lnTo>
                  <a:lnTo>
                    <a:pt x="181" y="44"/>
                  </a:lnTo>
                  <a:lnTo>
                    <a:pt x="170" y="53"/>
                  </a:lnTo>
                  <a:lnTo>
                    <a:pt x="158" y="62"/>
                  </a:lnTo>
                  <a:lnTo>
                    <a:pt x="147" y="73"/>
                  </a:lnTo>
                  <a:lnTo>
                    <a:pt x="133" y="83"/>
                  </a:lnTo>
                  <a:lnTo>
                    <a:pt x="118" y="96"/>
                  </a:lnTo>
                  <a:lnTo>
                    <a:pt x="102" y="108"/>
                  </a:lnTo>
                  <a:lnTo>
                    <a:pt x="73" y="138"/>
                  </a:lnTo>
                  <a:lnTo>
                    <a:pt x="49" y="180"/>
                  </a:lnTo>
                  <a:lnTo>
                    <a:pt x="28" y="231"/>
                  </a:lnTo>
                  <a:lnTo>
                    <a:pt x="13" y="288"/>
                  </a:lnTo>
                  <a:lnTo>
                    <a:pt x="4" y="350"/>
                  </a:lnTo>
                  <a:lnTo>
                    <a:pt x="0" y="414"/>
                  </a:lnTo>
                  <a:lnTo>
                    <a:pt x="3" y="476"/>
                  </a:lnTo>
                  <a:lnTo>
                    <a:pt x="13" y="53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110"/>
            <p:cNvSpPr>
              <a:spLocks/>
            </p:cNvSpPr>
            <p:nvPr/>
          </p:nvSpPr>
          <p:spPr bwMode="auto">
            <a:xfrm>
              <a:off x="4884" y="2700"/>
              <a:ext cx="46" cy="35"/>
            </a:xfrm>
            <a:custGeom>
              <a:avLst/>
              <a:gdLst>
                <a:gd name="T0" fmla="*/ 48 w 93"/>
                <a:gd name="T1" fmla="*/ 58 h 70"/>
                <a:gd name="T2" fmla="*/ 20 w 93"/>
                <a:gd name="T3" fmla="*/ 38 h 70"/>
                <a:gd name="T4" fmla="*/ 0 w 93"/>
                <a:gd name="T5" fmla="*/ 19 h 70"/>
                <a:gd name="T6" fmla="*/ 23 w 93"/>
                <a:gd name="T7" fmla="*/ 0 h 70"/>
                <a:gd name="T8" fmla="*/ 53 w 93"/>
                <a:gd name="T9" fmla="*/ 11 h 70"/>
                <a:gd name="T10" fmla="*/ 70 w 93"/>
                <a:gd name="T11" fmla="*/ 28 h 70"/>
                <a:gd name="T12" fmla="*/ 93 w 93"/>
                <a:gd name="T13" fmla="*/ 30 h 70"/>
                <a:gd name="T14" fmla="*/ 86 w 93"/>
                <a:gd name="T15" fmla="*/ 44 h 70"/>
                <a:gd name="T16" fmla="*/ 80 w 93"/>
                <a:gd name="T17" fmla="*/ 57 h 70"/>
                <a:gd name="T18" fmla="*/ 75 w 93"/>
                <a:gd name="T19" fmla="*/ 66 h 70"/>
                <a:gd name="T20" fmla="*/ 73 w 93"/>
                <a:gd name="T21" fmla="*/ 70 h 70"/>
                <a:gd name="T22" fmla="*/ 48 w 93"/>
                <a:gd name="T23" fmla="*/ 58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3" h="70">
                  <a:moveTo>
                    <a:pt x="48" y="58"/>
                  </a:moveTo>
                  <a:lnTo>
                    <a:pt x="20" y="38"/>
                  </a:lnTo>
                  <a:lnTo>
                    <a:pt x="0" y="19"/>
                  </a:lnTo>
                  <a:lnTo>
                    <a:pt x="23" y="0"/>
                  </a:lnTo>
                  <a:lnTo>
                    <a:pt x="53" y="11"/>
                  </a:lnTo>
                  <a:lnTo>
                    <a:pt x="70" y="28"/>
                  </a:lnTo>
                  <a:lnTo>
                    <a:pt x="93" y="30"/>
                  </a:lnTo>
                  <a:lnTo>
                    <a:pt x="86" y="44"/>
                  </a:lnTo>
                  <a:lnTo>
                    <a:pt x="80" y="57"/>
                  </a:lnTo>
                  <a:lnTo>
                    <a:pt x="75" y="66"/>
                  </a:lnTo>
                  <a:lnTo>
                    <a:pt x="73" y="70"/>
                  </a:lnTo>
                  <a:lnTo>
                    <a:pt x="48" y="5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11"/>
            <p:cNvSpPr>
              <a:spLocks/>
            </p:cNvSpPr>
            <p:nvPr/>
          </p:nvSpPr>
          <p:spPr bwMode="auto">
            <a:xfrm>
              <a:off x="4760" y="2794"/>
              <a:ext cx="44" cy="29"/>
            </a:xfrm>
            <a:custGeom>
              <a:avLst/>
              <a:gdLst>
                <a:gd name="T0" fmla="*/ 61 w 87"/>
                <a:gd name="T1" fmla="*/ 52 h 60"/>
                <a:gd name="T2" fmla="*/ 27 w 87"/>
                <a:gd name="T3" fmla="*/ 59 h 60"/>
                <a:gd name="T4" fmla="*/ 0 w 87"/>
                <a:gd name="T5" fmla="*/ 60 h 60"/>
                <a:gd name="T6" fmla="*/ 2 w 87"/>
                <a:gd name="T7" fmla="*/ 31 h 60"/>
                <a:gd name="T8" fmla="*/ 30 w 87"/>
                <a:gd name="T9" fmla="*/ 16 h 60"/>
                <a:gd name="T10" fmla="*/ 54 w 87"/>
                <a:gd name="T11" fmla="*/ 16 h 60"/>
                <a:gd name="T12" fmla="*/ 71 w 87"/>
                <a:gd name="T13" fmla="*/ 0 h 60"/>
                <a:gd name="T14" fmla="*/ 77 w 87"/>
                <a:gd name="T15" fmla="*/ 15 h 60"/>
                <a:gd name="T16" fmla="*/ 83 w 87"/>
                <a:gd name="T17" fmla="*/ 29 h 60"/>
                <a:gd name="T18" fmla="*/ 86 w 87"/>
                <a:gd name="T19" fmla="*/ 38 h 60"/>
                <a:gd name="T20" fmla="*/ 87 w 87"/>
                <a:gd name="T21" fmla="*/ 42 h 60"/>
                <a:gd name="T22" fmla="*/ 61 w 87"/>
                <a:gd name="T23" fmla="*/ 5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60">
                  <a:moveTo>
                    <a:pt x="61" y="52"/>
                  </a:moveTo>
                  <a:lnTo>
                    <a:pt x="27" y="59"/>
                  </a:lnTo>
                  <a:lnTo>
                    <a:pt x="0" y="60"/>
                  </a:lnTo>
                  <a:lnTo>
                    <a:pt x="2" y="31"/>
                  </a:lnTo>
                  <a:lnTo>
                    <a:pt x="30" y="16"/>
                  </a:lnTo>
                  <a:lnTo>
                    <a:pt x="54" y="16"/>
                  </a:lnTo>
                  <a:lnTo>
                    <a:pt x="71" y="0"/>
                  </a:lnTo>
                  <a:lnTo>
                    <a:pt x="77" y="15"/>
                  </a:lnTo>
                  <a:lnTo>
                    <a:pt x="83" y="29"/>
                  </a:lnTo>
                  <a:lnTo>
                    <a:pt x="86" y="38"/>
                  </a:lnTo>
                  <a:lnTo>
                    <a:pt x="87" y="42"/>
                  </a:lnTo>
                  <a:lnTo>
                    <a:pt x="61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12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13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114"/>
            <p:cNvSpPr>
              <a:spLocks/>
            </p:cNvSpPr>
            <p:nvPr/>
          </p:nvSpPr>
          <p:spPr bwMode="auto">
            <a:xfrm>
              <a:off x="4748" y="2603"/>
              <a:ext cx="154" cy="271"/>
            </a:xfrm>
            <a:custGeom>
              <a:avLst/>
              <a:gdLst>
                <a:gd name="T0" fmla="*/ 0 w 307"/>
                <a:gd name="T1" fmla="*/ 265 h 541"/>
                <a:gd name="T2" fmla="*/ 14 w 307"/>
                <a:gd name="T3" fmla="*/ 216 h 541"/>
                <a:gd name="T4" fmla="*/ 30 w 307"/>
                <a:gd name="T5" fmla="*/ 174 h 541"/>
                <a:gd name="T6" fmla="*/ 48 w 307"/>
                <a:gd name="T7" fmla="*/ 137 h 541"/>
                <a:gd name="T8" fmla="*/ 67 w 307"/>
                <a:gd name="T9" fmla="*/ 105 h 541"/>
                <a:gd name="T10" fmla="*/ 90 w 307"/>
                <a:gd name="T11" fmla="*/ 75 h 541"/>
                <a:gd name="T12" fmla="*/ 116 w 307"/>
                <a:gd name="T13" fmla="*/ 48 h 541"/>
                <a:gd name="T14" fmla="*/ 143 w 307"/>
                <a:gd name="T15" fmla="*/ 24 h 541"/>
                <a:gd name="T16" fmla="*/ 176 w 307"/>
                <a:gd name="T17" fmla="*/ 0 h 541"/>
                <a:gd name="T18" fmla="*/ 219 w 307"/>
                <a:gd name="T19" fmla="*/ 22 h 541"/>
                <a:gd name="T20" fmla="*/ 206 w 307"/>
                <a:gd name="T21" fmla="*/ 100 h 541"/>
                <a:gd name="T22" fmla="*/ 169 w 307"/>
                <a:gd name="T23" fmla="*/ 100 h 541"/>
                <a:gd name="T24" fmla="*/ 120 w 307"/>
                <a:gd name="T25" fmla="*/ 112 h 541"/>
                <a:gd name="T26" fmla="*/ 93 w 307"/>
                <a:gd name="T27" fmla="*/ 140 h 541"/>
                <a:gd name="T28" fmla="*/ 93 w 307"/>
                <a:gd name="T29" fmla="*/ 177 h 541"/>
                <a:gd name="T30" fmla="*/ 145 w 307"/>
                <a:gd name="T31" fmla="*/ 184 h 541"/>
                <a:gd name="T32" fmla="*/ 181 w 307"/>
                <a:gd name="T33" fmla="*/ 160 h 541"/>
                <a:gd name="T34" fmla="*/ 215 w 307"/>
                <a:gd name="T35" fmla="*/ 142 h 541"/>
                <a:gd name="T36" fmla="*/ 232 w 307"/>
                <a:gd name="T37" fmla="*/ 107 h 541"/>
                <a:gd name="T38" fmla="*/ 247 w 307"/>
                <a:gd name="T39" fmla="*/ 175 h 541"/>
                <a:gd name="T40" fmla="*/ 227 w 307"/>
                <a:gd name="T41" fmla="*/ 214 h 541"/>
                <a:gd name="T42" fmla="*/ 259 w 307"/>
                <a:gd name="T43" fmla="*/ 249 h 541"/>
                <a:gd name="T44" fmla="*/ 281 w 307"/>
                <a:gd name="T45" fmla="*/ 272 h 541"/>
                <a:gd name="T46" fmla="*/ 295 w 307"/>
                <a:gd name="T47" fmla="*/ 291 h 541"/>
                <a:gd name="T48" fmla="*/ 305 w 307"/>
                <a:gd name="T49" fmla="*/ 307 h 541"/>
                <a:gd name="T50" fmla="*/ 307 w 307"/>
                <a:gd name="T51" fmla="*/ 324 h 541"/>
                <a:gd name="T52" fmla="*/ 306 w 307"/>
                <a:gd name="T53" fmla="*/ 342 h 541"/>
                <a:gd name="T54" fmla="*/ 300 w 307"/>
                <a:gd name="T55" fmla="*/ 362 h 541"/>
                <a:gd name="T56" fmla="*/ 293 w 307"/>
                <a:gd name="T57" fmla="*/ 387 h 541"/>
                <a:gd name="T58" fmla="*/ 284 w 307"/>
                <a:gd name="T59" fmla="*/ 419 h 541"/>
                <a:gd name="T60" fmla="*/ 242 w 307"/>
                <a:gd name="T61" fmla="*/ 416 h 541"/>
                <a:gd name="T62" fmla="*/ 216 w 307"/>
                <a:gd name="T63" fmla="*/ 417 h 541"/>
                <a:gd name="T64" fmla="*/ 193 w 307"/>
                <a:gd name="T65" fmla="*/ 430 h 541"/>
                <a:gd name="T66" fmla="*/ 173 w 307"/>
                <a:gd name="T67" fmla="*/ 449 h 541"/>
                <a:gd name="T68" fmla="*/ 156 w 307"/>
                <a:gd name="T69" fmla="*/ 470 h 541"/>
                <a:gd name="T70" fmla="*/ 142 w 307"/>
                <a:gd name="T71" fmla="*/ 490 h 541"/>
                <a:gd name="T72" fmla="*/ 133 w 307"/>
                <a:gd name="T73" fmla="*/ 501 h 541"/>
                <a:gd name="T74" fmla="*/ 128 w 307"/>
                <a:gd name="T75" fmla="*/ 502 h 541"/>
                <a:gd name="T76" fmla="*/ 127 w 307"/>
                <a:gd name="T77" fmla="*/ 486 h 541"/>
                <a:gd name="T78" fmla="*/ 106 w 307"/>
                <a:gd name="T79" fmla="*/ 519 h 541"/>
                <a:gd name="T80" fmla="*/ 88 w 307"/>
                <a:gd name="T81" fmla="*/ 538 h 541"/>
                <a:gd name="T82" fmla="*/ 71 w 307"/>
                <a:gd name="T83" fmla="*/ 541 h 541"/>
                <a:gd name="T84" fmla="*/ 56 w 307"/>
                <a:gd name="T85" fmla="*/ 533 h 541"/>
                <a:gd name="T86" fmla="*/ 41 w 307"/>
                <a:gd name="T87" fmla="*/ 516 h 541"/>
                <a:gd name="T88" fmla="*/ 28 w 307"/>
                <a:gd name="T89" fmla="*/ 492 h 541"/>
                <a:gd name="T90" fmla="*/ 17 w 307"/>
                <a:gd name="T91" fmla="*/ 463 h 541"/>
                <a:gd name="T92" fmla="*/ 7 w 307"/>
                <a:gd name="T93" fmla="*/ 432 h 541"/>
                <a:gd name="T94" fmla="*/ 3 w 307"/>
                <a:gd name="T95" fmla="*/ 394 h 541"/>
                <a:gd name="T96" fmla="*/ 34 w 307"/>
                <a:gd name="T97" fmla="*/ 355 h 541"/>
                <a:gd name="T98" fmla="*/ 88 w 307"/>
                <a:gd name="T99" fmla="*/ 296 h 541"/>
                <a:gd name="T100" fmla="*/ 93 w 307"/>
                <a:gd name="T101" fmla="*/ 263 h 541"/>
                <a:gd name="T102" fmla="*/ 53 w 307"/>
                <a:gd name="T103" fmla="*/ 243 h 541"/>
                <a:gd name="T104" fmla="*/ 0 w 307"/>
                <a:gd name="T105" fmla="*/ 265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07" h="541">
                  <a:moveTo>
                    <a:pt x="0" y="265"/>
                  </a:moveTo>
                  <a:lnTo>
                    <a:pt x="14" y="216"/>
                  </a:lnTo>
                  <a:lnTo>
                    <a:pt x="30" y="174"/>
                  </a:lnTo>
                  <a:lnTo>
                    <a:pt x="48" y="137"/>
                  </a:lnTo>
                  <a:lnTo>
                    <a:pt x="67" y="105"/>
                  </a:lnTo>
                  <a:lnTo>
                    <a:pt x="90" y="75"/>
                  </a:lnTo>
                  <a:lnTo>
                    <a:pt x="116" y="48"/>
                  </a:lnTo>
                  <a:lnTo>
                    <a:pt x="143" y="24"/>
                  </a:lnTo>
                  <a:lnTo>
                    <a:pt x="176" y="0"/>
                  </a:lnTo>
                  <a:lnTo>
                    <a:pt x="219" y="22"/>
                  </a:lnTo>
                  <a:lnTo>
                    <a:pt x="206" y="100"/>
                  </a:lnTo>
                  <a:lnTo>
                    <a:pt x="169" y="100"/>
                  </a:lnTo>
                  <a:lnTo>
                    <a:pt x="120" y="112"/>
                  </a:lnTo>
                  <a:lnTo>
                    <a:pt x="93" y="140"/>
                  </a:lnTo>
                  <a:lnTo>
                    <a:pt x="93" y="177"/>
                  </a:lnTo>
                  <a:lnTo>
                    <a:pt x="145" y="184"/>
                  </a:lnTo>
                  <a:lnTo>
                    <a:pt x="181" y="160"/>
                  </a:lnTo>
                  <a:lnTo>
                    <a:pt x="215" y="142"/>
                  </a:lnTo>
                  <a:lnTo>
                    <a:pt x="232" y="107"/>
                  </a:lnTo>
                  <a:lnTo>
                    <a:pt x="247" y="175"/>
                  </a:lnTo>
                  <a:lnTo>
                    <a:pt x="227" y="214"/>
                  </a:lnTo>
                  <a:lnTo>
                    <a:pt x="259" y="249"/>
                  </a:lnTo>
                  <a:lnTo>
                    <a:pt x="281" y="272"/>
                  </a:lnTo>
                  <a:lnTo>
                    <a:pt x="295" y="291"/>
                  </a:lnTo>
                  <a:lnTo>
                    <a:pt x="305" y="307"/>
                  </a:lnTo>
                  <a:lnTo>
                    <a:pt x="307" y="324"/>
                  </a:lnTo>
                  <a:lnTo>
                    <a:pt x="306" y="342"/>
                  </a:lnTo>
                  <a:lnTo>
                    <a:pt x="300" y="362"/>
                  </a:lnTo>
                  <a:lnTo>
                    <a:pt x="293" y="387"/>
                  </a:lnTo>
                  <a:lnTo>
                    <a:pt x="284" y="419"/>
                  </a:lnTo>
                  <a:lnTo>
                    <a:pt x="242" y="416"/>
                  </a:lnTo>
                  <a:lnTo>
                    <a:pt x="216" y="417"/>
                  </a:lnTo>
                  <a:lnTo>
                    <a:pt x="193" y="430"/>
                  </a:lnTo>
                  <a:lnTo>
                    <a:pt x="173" y="449"/>
                  </a:lnTo>
                  <a:lnTo>
                    <a:pt x="156" y="470"/>
                  </a:lnTo>
                  <a:lnTo>
                    <a:pt x="142" y="490"/>
                  </a:lnTo>
                  <a:lnTo>
                    <a:pt x="133" y="501"/>
                  </a:lnTo>
                  <a:lnTo>
                    <a:pt x="128" y="502"/>
                  </a:lnTo>
                  <a:lnTo>
                    <a:pt x="127" y="486"/>
                  </a:lnTo>
                  <a:lnTo>
                    <a:pt x="106" y="519"/>
                  </a:lnTo>
                  <a:lnTo>
                    <a:pt x="88" y="538"/>
                  </a:lnTo>
                  <a:lnTo>
                    <a:pt x="71" y="541"/>
                  </a:lnTo>
                  <a:lnTo>
                    <a:pt x="56" y="533"/>
                  </a:lnTo>
                  <a:lnTo>
                    <a:pt x="41" y="516"/>
                  </a:lnTo>
                  <a:lnTo>
                    <a:pt x="28" y="492"/>
                  </a:lnTo>
                  <a:lnTo>
                    <a:pt x="17" y="463"/>
                  </a:lnTo>
                  <a:lnTo>
                    <a:pt x="7" y="432"/>
                  </a:lnTo>
                  <a:lnTo>
                    <a:pt x="3" y="394"/>
                  </a:lnTo>
                  <a:lnTo>
                    <a:pt x="34" y="355"/>
                  </a:lnTo>
                  <a:lnTo>
                    <a:pt x="88" y="296"/>
                  </a:lnTo>
                  <a:lnTo>
                    <a:pt x="93" y="263"/>
                  </a:lnTo>
                  <a:lnTo>
                    <a:pt x="53" y="243"/>
                  </a:lnTo>
                  <a:lnTo>
                    <a:pt x="0" y="26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115"/>
            <p:cNvSpPr>
              <a:spLocks/>
            </p:cNvSpPr>
            <p:nvPr/>
          </p:nvSpPr>
          <p:spPr bwMode="auto">
            <a:xfrm>
              <a:off x="4887" y="2629"/>
              <a:ext cx="97" cy="107"/>
            </a:xfrm>
            <a:custGeom>
              <a:avLst/>
              <a:gdLst>
                <a:gd name="T0" fmla="*/ 115 w 194"/>
                <a:gd name="T1" fmla="*/ 172 h 214"/>
                <a:gd name="T2" fmla="*/ 122 w 194"/>
                <a:gd name="T3" fmla="*/ 109 h 214"/>
                <a:gd name="T4" fmla="*/ 69 w 194"/>
                <a:gd name="T5" fmla="*/ 70 h 214"/>
                <a:gd name="T6" fmla="*/ 22 w 194"/>
                <a:gd name="T7" fmla="*/ 77 h 214"/>
                <a:gd name="T8" fmla="*/ 0 w 194"/>
                <a:gd name="T9" fmla="*/ 35 h 214"/>
                <a:gd name="T10" fmla="*/ 30 w 194"/>
                <a:gd name="T11" fmla="*/ 13 h 214"/>
                <a:gd name="T12" fmla="*/ 72 w 194"/>
                <a:gd name="T13" fmla="*/ 28 h 214"/>
                <a:gd name="T14" fmla="*/ 91 w 194"/>
                <a:gd name="T15" fmla="*/ 2 h 214"/>
                <a:gd name="T16" fmla="*/ 148 w 194"/>
                <a:gd name="T17" fmla="*/ 0 h 214"/>
                <a:gd name="T18" fmla="*/ 194 w 194"/>
                <a:gd name="T19" fmla="*/ 30 h 214"/>
                <a:gd name="T20" fmla="*/ 194 w 194"/>
                <a:gd name="T21" fmla="*/ 65 h 214"/>
                <a:gd name="T22" fmla="*/ 174 w 194"/>
                <a:gd name="T23" fmla="*/ 117 h 214"/>
                <a:gd name="T24" fmla="*/ 179 w 194"/>
                <a:gd name="T25" fmla="*/ 155 h 214"/>
                <a:gd name="T26" fmla="*/ 157 w 194"/>
                <a:gd name="T27" fmla="*/ 199 h 214"/>
                <a:gd name="T28" fmla="*/ 113 w 194"/>
                <a:gd name="T29" fmla="*/ 214 h 214"/>
                <a:gd name="T30" fmla="*/ 115 w 194"/>
                <a:gd name="T31" fmla="*/ 172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4" h="214">
                  <a:moveTo>
                    <a:pt x="115" y="172"/>
                  </a:moveTo>
                  <a:lnTo>
                    <a:pt x="122" y="109"/>
                  </a:lnTo>
                  <a:lnTo>
                    <a:pt x="69" y="70"/>
                  </a:lnTo>
                  <a:lnTo>
                    <a:pt x="22" y="77"/>
                  </a:lnTo>
                  <a:lnTo>
                    <a:pt x="0" y="35"/>
                  </a:lnTo>
                  <a:lnTo>
                    <a:pt x="30" y="13"/>
                  </a:lnTo>
                  <a:lnTo>
                    <a:pt x="72" y="28"/>
                  </a:lnTo>
                  <a:lnTo>
                    <a:pt x="91" y="2"/>
                  </a:lnTo>
                  <a:lnTo>
                    <a:pt x="148" y="0"/>
                  </a:lnTo>
                  <a:lnTo>
                    <a:pt x="194" y="30"/>
                  </a:lnTo>
                  <a:lnTo>
                    <a:pt x="194" y="65"/>
                  </a:lnTo>
                  <a:lnTo>
                    <a:pt x="174" y="117"/>
                  </a:lnTo>
                  <a:lnTo>
                    <a:pt x="179" y="155"/>
                  </a:lnTo>
                  <a:lnTo>
                    <a:pt x="157" y="199"/>
                  </a:lnTo>
                  <a:lnTo>
                    <a:pt x="113" y="214"/>
                  </a:lnTo>
                  <a:lnTo>
                    <a:pt x="115" y="17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116"/>
            <p:cNvSpPr>
              <a:spLocks/>
            </p:cNvSpPr>
            <p:nvPr/>
          </p:nvSpPr>
          <p:spPr bwMode="auto">
            <a:xfrm>
              <a:off x="4880" y="2810"/>
              <a:ext cx="36" cy="56"/>
            </a:xfrm>
            <a:custGeom>
              <a:avLst/>
              <a:gdLst>
                <a:gd name="T0" fmla="*/ 0 w 73"/>
                <a:gd name="T1" fmla="*/ 82 h 112"/>
                <a:gd name="T2" fmla="*/ 20 w 73"/>
                <a:gd name="T3" fmla="*/ 43 h 112"/>
                <a:gd name="T4" fmla="*/ 53 w 73"/>
                <a:gd name="T5" fmla="*/ 0 h 112"/>
                <a:gd name="T6" fmla="*/ 73 w 73"/>
                <a:gd name="T7" fmla="*/ 34 h 112"/>
                <a:gd name="T8" fmla="*/ 61 w 73"/>
                <a:gd name="T9" fmla="*/ 58 h 112"/>
                <a:gd name="T10" fmla="*/ 10 w 73"/>
                <a:gd name="T11" fmla="*/ 112 h 112"/>
                <a:gd name="T12" fmla="*/ 0 w 73"/>
                <a:gd name="T13" fmla="*/ 8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112">
                  <a:moveTo>
                    <a:pt x="0" y="82"/>
                  </a:moveTo>
                  <a:lnTo>
                    <a:pt x="20" y="43"/>
                  </a:lnTo>
                  <a:lnTo>
                    <a:pt x="53" y="0"/>
                  </a:lnTo>
                  <a:lnTo>
                    <a:pt x="73" y="34"/>
                  </a:lnTo>
                  <a:lnTo>
                    <a:pt x="61" y="58"/>
                  </a:lnTo>
                  <a:lnTo>
                    <a:pt x="10" y="11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117"/>
            <p:cNvSpPr>
              <a:spLocks/>
            </p:cNvSpPr>
            <p:nvPr/>
          </p:nvSpPr>
          <p:spPr bwMode="auto">
            <a:xfrm>
              <a:off x="4767" y="2741"/>
              <a:ext cx="59" cy="80"/>
            </a:xfrm>
            <a:custGeom>
              <a:avLst/>
              <a:gdLst>
                <a:gd name="T0" fmla="*/ 12 w 119"/>
                <a:gd name="T1" fmla="*/ 160 h 160"/>
                <a:gd name="T2" fmla="*/ 0 w 119"/>
                <a:gd name="T3" fmla="*/ 111 h 160"/>
                <a:gd name="T4" fmla="*/ 20 w 119"/>
                <a:gd name="T5" fmla="*/ 73 h 160"/>
                <a:gd name="T6" fmla="*/ 61 w 119"/>
                <a:gd name="T7" fmla="*/ 51 h 160"/>
                <a:gd name="T8" fmla="*/ 81 w 119"/>
                <a:gd name="T9" fmla="*/ 12 h 160"/>
                <a:gd name="T10" fmla="*/ 117 w 119"/>
                <a:gd name="T11" fmla="*/ 0 h 160"/>
                <a:gd name="T12" fmla="*/ 119 w 119"/>
                <a:gd name="T13" fmla="*/ 31 h 160"/>
                <a:gd name="T14" fmla="*/ 95 w 119"/>
                <a:gd name="T15" fmla="*/ 80 h 160"/>
                <a:gd name="T16" fmla="*/ 53 w 119"/>
                <a:gd name="T17" fmla="*/ 102 h 160"/>
                <a:gd name="T18" fmla="*/ 12 w 119"/>
                <a:gd name="T19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9" h="160">
                  <a:moveTo>
                    <a:pt x="12" y="160"/>
                  </a:moveTo>
                  <a:lnTo>
                    <a:pt x="0" y="111"/>
                  </a:lnTo>
                  <a:lnTo>
                    <a:pt x="20" y="73"/>
                  </a:lnTo>
                  <a:lnTo>
                    <a:pt x="61" y="51"/>
                  </a:lnTo>
                  <a:lnTo>
                    <a:pt x="81" y="12"/>
                  </a:lnTo>
                  <a:lnTo>
                    <a:pt x="117" y="0"/>
                  </a:lnTo>
                  <a:lnTo>
                    <a:pt x="119" y="31"/>
                  </a:lnTo>
                  <a:lnTo>
                    <a:pt x="95" y="80"/>
                  </a:lnTo>
                  <a:lnTo>
                    <a:pt x="53" y="102"/>
                  </a:lnTo>
                  <a:lnTo>
                    <a:pt x="12" y="16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118"/>
            <p:cNvSpPr>
              <a:spLocks/>
            </p:cNvSpPr>
            <p:nvPr/>
          </p:nvSpPr>
          <p:spPr bwMode="auto">
            <a:xfrm>
              <a:off x="4806" y="2685"/>
              <a:ext cx="48" cy="39"/>
            </a:xfrm>
            <a:custGeom>
              <a:avLst/>
              <a:gdLst>
                <a:gd name="T0" fmla="*/ 0 w 94"/>
                <a:gd name="T1" fmla="*/ 51 h 78"/>
                <a:gd name="T2" fmla="*/ 41 w 94"/>
                <a:gd name="T3" fmla="*/ 29 h 78"/>
                <a:gd name="T4" fmla="*/ 94 w 94"/>
                <a:gd name="T5" fmla="*/ 0 h 78"/>
                <a:gd name="T6" fmla="*/ 69 w 94"/>
                <a:gd name="T7" fmla="*/ 49 h 78"/>
                <a:gd name="T8" fmla="*/ 17 w 94"/>
                <a:gd name="T9" fmla="*/ 78 h 78"/>
                <a:gd name="T10" fmla="*/ 0 w 94"/>
                <a:gd name="T11" fmla="*/ 5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78">
                  <a:moveTo>
                    <a:pt x="0" y="51"/>
                  </a:moveTo>
                  <a:lnTo>
                    <a:pt x="41" y="29"/>
                  </a:lnTo>
                  <a:lnTo>
                    <a:pt x="94" y="0"/>
                  </a:lnTo>
                  <a:lnTo>
                    <a:pt x="69" y="49"/>
                  </a:lnTo>
                  <a:lnTo>
                    <a:pt x="17" y="78"/>
                  </a:lnTo>
                  <a:lnTo>
                    <a:pt x="0" y="51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119"/>
            <p:cNvSpPr>
              <a:spLocks/>
            </p:cNvSpPr>
            <p:nvPr/>
          </p:nvSpPr>
          <p:spPr bwMode="auto">
            <a:xfrm>
              <a:off x="4890" y="2693"/>
              <a:ext cx="43" cy="37"/>
            </a:xfrm>
            <a:custGeom>
              <a:avLst/>
              <a:gdLst>
                <a:gd name="T0" fmla="*/ 14 w 86"/>
                <a:gd name="T1" fmla="*/ 0 h 73"/>
                <a:gd name="T2" fmla="*/ 53 w 86"/>
                <a:gd name="T3" fmla="*/ 20 h 73"/>
                <a:gd name="T4" fmla="*/ 86 w 86"/>
                <a:gd name="T5" fmla="*/ 12 h 73"/>
                <a:gd name="T6" fmla="*/ 83 w 86"/>
                <a:gd name="T7" fmla="*/ 40 h 73"/>
                <a:gd name="T8" fmla="*/ 61 w 86"/>
                <a:gd name="T9" fmla="*/ 73 h 73"/>
                <a:gd name="T10" fmla="*/ 51 w 86"/>
                <a:gd name="T11" fmla="*/ 43 h 73"/>
                <a:gd name="T12" fmla="*/ 22 w 86"/>
                <a:gd name="T13" fmla="*/ 24 h 73"/>
                <a:gd name="T14" fmla="*/ 0 w 86"/>
                <a:gd name="T15" fmla="*/ 38 h 73"/>
                <a:gd name="T16" fmla="*/ 2 w 86"/>
                <a:gd name="T17" fmla="*/ 32 h 73"/>
                <a:gd name="T18" fmla="*/ 6 w 86"/>
                <a:gd name="T19" fmla="*/ 20 h 73"/>
                <a:gd name="T20" fmla="*/ 10 w 86"/>
                <a:gd name="T21" fmla="*/ 8 h 73"/>
                <a:gd name="T22" fmla="*/ 14 w 86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73">
                  <a:moveTo>
                    <a:pt x="14" y="0"/>
                  </a:moveTo>
                  <a:lnTo>
                    <a:pt x="53" y="20"/>
                  </a:lnTo>
                  <a:lnTo>
                    <a:pt x="86" y="12"/>
                  </a:lnTo>
                  <a:lnTo>
                    <a:pt x="83" y="40"/>
                  </a:lnTo>
                  <a:lnTo>
                    <a:pt x="61" y="73"/>
                  </a:lnTo>
                  <a:lnTo>
                    <a:pt x="51" y="43"/>
                  </a:lnTo>
                  <a:lnTo>
                    <a:pt x="22" y="2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6" y="20"/>
                  </a:lnTo>
                  <a:lnTo>
                    <a:pt x="10" y="8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120"/>
            <p:cNvSpPr>
              <a:spLocks/>
            </p:cNvSpPr>
            <p:nvPr/>
          </p:nvSpPr>
          <p:spPr bwMode="auto">
            <a:xfrm>
              <a:off x="4757" y="2789"/>
              <a:ext cx="43" cy="36"/>
            </a:xfrm>
            <a:custGeom>
              <a:avLst/>
              <a:gdLst>
                <a:gd name="T0" fmla="*/ 0 w 85"/>
                <a:gd name="T1" fmla="*/ 29 h 72"/>
                <a:gd name="T2" fmla="*/ 41 w 85"/>
                <a:gd name="T3" fmla="*/ 14 h 72"/>
                <a:gd name="T4" fmla="*/ 54 w 85"/>
                <a:gd name="T5" fmla="*/ 0 h 72"/>
                <a:gd name="T6" fmla="*/ 76 w 85"/>
                <a:gd name="T7" fmla="*/ 6 h 72"/>
                <a:gd name="T8" fmla="*/ 85 w 85"/>
                <a:gd name="T9" fmla="*/ 44 h 72"/>
                <a:gd name="T10" fmla="*/ 58 w 85"/>
                <a:gd name="T11" fmla="*/ 31 h 72"/>
                <a:gd name="T12" fmla="*/ 23 w 85"/>
                <a:gd name="T13" fmla="*/ 39 h 72"/>
                <a:gd name="T14" fmla="*/ 16 w 85"/>
                <a:gd name="T15" fmla="*/ 72 h 72"/>
                <a:gd name="T16" fmla="*/ 14 w 85"/>
                <a:gd name="T17" fmla="*/ 67 h 72"/>
                <a:gd name="T18" fmla="*/ 8 w 85"/>
                <a:gd name="T19" fmla="*/ 52 h 72"/>
                <a:gd name="T20" fmla="*/ 3 w 85"/>
                <a:gd name="T21" fmla="*/ 38 h 72"/>
                <a:gd name="T22" fmla="*/ 0 w 85"/>
                <a:gd name="T23" fmla="*/ 29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5" h="72">
                  <a:moveTo>
                    <a:pt x="0" y="29"/>
                  </a:moveTo>
                  <a:lnTo>
                    <a:pt x="41" y="14"/>
                  </a:lnTo>
                  <a:lnTo>
                    <a:pt x="54" y="0"/>
                  </a:lnTo>
                  <a:lnTo>
                    <a:pt x="76" y="6"/>
                  </a:lnTo>
                  <a:lnTo>
                    <a:pt x="85" y="44"/>
                  </a:lnTo>
                  <a:lnTo>
                    <a:pt x="58" y="31"/>
                  </a:lnTo>
                  <a:lnTo>
                    <a:pt x="23" y="39"/>
                  </a:lnTo>
                  <a:lnTo>
                    <a:pt x="16" y="72"/>
                  </a:lnTo>
                  <a:lnTo>
                    <a:pt x="14" y="67"/>
                  </a:lnTo>
                  <a:lnTo>
                    <a:pt x="8" y="52"/>
                  </a:lnTo>
                  <a:lnTo>
                    <a:pt x="3" y="38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121"/>
            <p:cNvSpPr>
              <a:spLocks/>
            </p:cNvSpPr>
            <p:nvPr/>
          </p:nvSpPr>
          <p:spPr bwMode="auto">
            <a:xfrm>
              <a:off x="4779" y="2578"/>
              <a:ext cx="223" cy="84"/>
            </a:xfrm>
            <a:custGeom>
              <a:avLst/>
              <a:gdLst>
                <a:gd name="T0" fmla="*/ 0 w 446"/>
                <a:gd name="T1" fmla="*/ 167 h 167"/>
                <a:gd name="T2" fmla="*/ 14 w 446"/>
                <a:gd name="T3" fmla="*/ 152 h 167"/>
                <a:gd name="T4" fmla="*/ 26 w 446"/>
                <a:gd name="T5" fmla="*/ 137 h 167"/>
                <a:gd name="T6" fmla="*/ 38 w 446"/>
                <a:gd name="T7" fmla="*/ 125 h 167"/>
                <a:gd name="T8" fmla="*/ 49 w 446"/>
                <a:gd name="T9" fmla="*/ 113 h 167"/>
                <a:gd name="T10" fmla="*/ 60 w 446"/>
                <a:gd name="T11" fmla="*/ 103 h 167"/>
                <a:gd name="T12" fmla="*/ 71 w 446"/>
                <a:gd name="T13" fmla="*/ 93 h 167"/>
                <a:gd name="T14" fmla="*/ 83 w 446"/>
                <a:gd name="T15" fmla="*/ 84 h 167"/>
                <a:gd name="T16" fmla="*/ 95 w 446"/>
                <a:gd name="T17" fmla="*/ 77 h 167"/>
                <a:gd name="T18" fmla="*/ 109 w 446"/>
                <a:gd name="T19" fmla="*/ 72 h 167"/>
                <a:gd name="T20" fmla="*/ 123 w 446"/>
                <a:gd name="T21" fmla="*/ 66 h 167"/>
                <a:gd name="T22" fmla="*/ 140 w 446"/>
                <a:gd name="T23" fmla="*/ 62 h 167"/>
                <a:gd name="T24" fmla="*/ 159 w 446"/>
                <a:gd name="T25" fmla="*/ 59 h 167"/>
                <a:gd name="T26" fmla="*/ 178 w 446"/>
                <a:gd name="T27" fmla="*/ 57 h 167"/>
                <a:gd name="T28" fmla="*/ 201 w 446"/>
                <a:gd name="T29" fmla="*/ 55 h 167"/>
                <a:gd name="T30" fmla="*/ 228 w 446"/>
                <a:gd name="T31" fmla="*/ 55 h 167"/>
                <a:gd name="T32" fmla="*/ 257 w 446"/>
                <a:gd name="T33" fmla="*/ 57 h 167"/>
                <a:gd name="T34" fmla="*/ 245 w 446"/>
                <a:gd name="T35" fmla="*/ 81 h 167"/>
                <a:gd name="T36" fmla="*/ 274 w 446"/>
                <a:gd name="T37" fmla="*/ 95 h 167"/>
                <a:gd name="T38" fmla="*/ 335 w 446"/>
                <a:gd name="T39" fmla="*/ 83 h 167"/>
                <a:gd name="T40" fmla="*/ 387 w 446"/>
                <a:gd name="T41" fmla="*/ 91 h 167"/>
                <a:gd name="T42" fmla="*/ 446 w 446"/>
                <a:gd name="T43" fmla="*/ 120 h 167"/>
                <a:gd name="T44" fmla="*/ 374 w 446"/>
                <a:gd name="T45" fmla="*/ 66 h 167"/>
                <a:gd name="T46" fmla="*/ 313 w 446"/>
                <a:gd name="T47" fmla="*/ 54 h 167"/>
                <a:gd name="T48" fmla="*/ 294 w 446"/>
                <a:gd name="T49" fmla="*/ 20 h 167"/>
                <a:gd name="T50" fmla="*/ 239 w 446"/>
                <a:gd name="T51" fmla="*/ 5 h 167"/>
                <a:gd name="T52" fmla="*/ 213 w 446"/>
                <a:gd name="T53" fmla="*/ 0 h 167"/>
                <a:gd name="T54" fmla="*/ 188 w 446"/>
                <a:gd name="T55" fmla="*/ 1 h 167"/>
                <a:gd name="T56" fmla="*/ 163 w 446"/>
                <a:gd name="T57" fmla="*/ 6 h 167"/>
                <a:gd name="T58" fmla="*/ 140 w 446"/>
                <a:gd name="T59" fmla="*/ 15 h 167"/>
                <a:gd name="T60" fmla="*/ 118 w 446"/>
                <a:gd name="T61" fmla="*/ 27 h 167"/>
                <a:gd name="T62" fmla="*/ 98 w 446"/>
                <a:gd name="T63" fmla="*/ 40 h 167"/>
                <a:gd name="T64" fmla="*/ 79 w 446"/>
                <a:gd name="T65" fmla="*/ 55 h 167"/>
                <a:gd name="T66" fmla="*/ 62 w 446"/>
                <a:gd name="T67" fmla="*/ 72 h 167"/>
                <a:gd name="T68" fmla="*/ 47 w 446"/>
                <a:gd name="T69" fmla="*/ 89 h 167"/>
                <a:gd name="T70" fmla="*/ 33 w 446"/>
                <a:gd name="T71" fmla="*/ 106 h 167"/>
                <a:gd name="T72" fmla="*/ 23 w 446"/>
                <a:gd name="T73" fmla="*/ 122 h 167"/>
                <a:gd name="T74" fmla="*/ 14 w 446"/>
                <a:gd name="T75" fmla="*/ 136 h 167"/>
                <a:gd name="T76" fmla="*/ 7 w 446"/>
                <a:gd name="T77" fmla="*/ 149 h 167"/>
                <a:gd name="T78" fmla="*/ 2 w 446"/>
                <a:gd name="T79" fmla="*/ 158 h 167"/>
                <a:gd name="T80" fmla="*/ 0 w 446"/>
                <a:gd name="T81" fmla="*/ 165 h 167"/>
                <a:gd name="T82" fmla="*/ 0 w 446"/>
                <a:gd name="T83" fmla="*/ 167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46" h="167">
                  <a:moveTo>
                    <a:pt x="0" y="167"/>
                  </a:moveTo>
                  <a:lnTo>
                    <a:pt x="14" y="152"/>
                  </a:lnTo>
                  <a:lnTo>
                    <a:pt x="26" y="137"/>
                  </a:lnTo>
                  <a:lnTo>
                    <a:pt x="38" y="125"/>
                  </a:lnTo>
                  <a:lnTo>
                    <a:pt x="49" y="113"/>
                  </a:lnTo>
                  <a:lnTo>
                    <a:pt x="60" y="103"/>
                  </a:lnTo>
                  <a:lnTo>
                    <a:pt x="71" y="93"/>
                  </a:lnTo>
                  <a:lnTo>
                    <a:pt x="83" y="84"/>
                  </a:lnTo>
                  <a:lnTo>
                    <a:pt x="95" y="77"/>
                  </a:lnTo>
                  <a:lnTo>
                    <a:pt x="109" y="72"/>
                  </a:lnTo>
                  <a:lnTo>
                    <a:pt x="123" y="66"/>
                  </a:lnTo>
                  <a:lnTo>
                    <a:pt x="140" y="62"/>
                  </a:lnTo>
                  <a:lnTo>
                    <a:pt x="159" y="59"/>
                  </a:lnTo>
                  <a:lnTo>
                    <a:pt x="178" y="57"/>
                  </a:lnTo>
                  <a:lnTo>
                    <a:pt x="201" y="55"/>
                  </a:lnTo>
                  <a:lnTo>
                    <a:pt x="228" y="55"/>
                  </a:lnTo>
                  <a:lnTo>
                    <a:pt x="257" y="57"/>
                  </a:lnTo>
                  <a:lnTo>
                    <a:pt x="245" y="81"/>
                  </a:lnTo>
                  <a:lnTo>
                    <a:pt x="274" y="95"/>
                  </a:lnTo>
                  <a:lnTo>
                    <a:pt x="335" y="83"/>
                  </a:lnTo>
                  <a:lnTo>
                    <a:pt x="387" y="91"/>
                  </a:lnTo>
                  <a:lnTo>
                    <a:pt x="446" y="120"/>
                  </a:lnTo>
                  <a:lnTo>
                    <a:pt x="374" y="66"/>
                  </a:lnTo>
                  <a:lnTo>
                    <a:pt x="313" y="54"/>
                  </a:lnTo>
                  <a:lnTo>
                    <a:pt x="294" y="20"/>
                  </a:lnTo>
                  <a:lnTo>
                    <a:pt x="239" y="5"/>
                  </a:lnTo>
                  <a:lnTo>
                    <a:pt x="213" y="0"/>
                  </a:lnTo>
                  <a:lnTo>
                    <a:pt x="188" y="1"/>
                  </a:lnTo>
                  <a:lnTo>
                    <a:pt x="163" y="6"/>
                  </a:lnTo>
                  <a:lnTo>
                    <a:pt x="140" y="15"/>
                  </a:lnTo>
                  <a:lnTo>
                    <a:pt x="118" y="27"/>
                  </a:lnTo>
                  <a:lnTo>
                    <a:pt x="98" y="40"/>
                  </a:lnTo>
                  <a:lnTo>
                    <a:pt x="79" y="55"/>
                  </a:lnTo>
                  <a:lnTo>
                    <a:pt x="62" y="72"/>
                  </a:lnTo>
                  <a:lnTo>
                    <a:pt x="47" y="89"/>
                  </a:lnTo>
                  <a:lnTo>
                    <a:pt x="33" y="106"/>
                  </a:lnTo>
                  <a:lnTo>
                    <a:pt x="23" y="122"/>
                  </a:lnTo>
                  <a:lnTo>
                    <a:pt x="14" y="136"/>
                  </a:lnTo>
                  <a:lnTo>
                    <a:pt x="7" y="149"/>
                  </a:lnTo>
                  <a:lnTo>
                    <a:pt x="2" y="158"/>
                  </a:lnTo>
                  <a:lnTo>
                    <a:pt x="0" y="165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122"/>
            <p:cNvSpPr>
              <a:spLocks/>
            </p:cNvSpPr>
            <p:nvPr/>
          </p:nvSpPr>
          <p:spPr bwMode="auto">
            <a:xfrm>
              <a:off x="4899" y="2672"/>
              <a:ext cx="107" cy="235"/>
            </a:xfrm>
            <a:custGeom>
              <a:avLst/>
              <a:gdLst>
                <a:gd name="T0" fmla="*/ 210 w 215"/>
                <a:gd name="T1" fmla="*/ 0 h 470"/>
                <a:gd name="T2" fmla="*/ 215 w 215"/>
                <a:gd name="T3" fmla="*/ 47 h 470"/>
                <a:gd name="T4" fmla="*/ 209 w 215"/>
                <a:gd name="T5" fmla="*/ 114 h 470"/>
                <a:gd name="T6" fmla="*/ 196 w 215"/>
                <a:gd name="T7" fmla="*/ 190 h 470"/>
                <a:gd name="T8" fmla="*/ 177 w 215"/>
                <a:gd name="T9" fmla="*/ 270 h 470"/>
                <a:gd name="T10" fmla="*/ 151 w 215"/>
                <a:gd name="T11" fmla="*/ 344 h 470"/>
                <a:gd name="T12" fmla="*/ 122 w 215"/>
                <a:gd name="T13" fmla="*/ 408 h 470"/>
                <a:gd name="T14" fmla="*/ 89 w 215"/>
                <a:gd name="T15" fmla="*/ 453 h 470"/>
                <a:gd name="T16" fmla="*/ 53 w 215"/>
                <a:gd name="T17" fmla="*/ 470 h 470"/>
                <a:gd name="T18" fmla="*/ 0 w 215"/>
                <a:gd name="T19" fmla="*/ 455 h 470"/>
                <a:gd name="T20" fmla="*/ 14 w 215"/>
                <a:gd name="T21" fmla="*/ 401 h 470"/>
                <a:gd name="T22" fmla="*/ 42 w 215"/>
                <a:gd name="T23" fmla="*/ 421 h 470"/>
                <a:gd name="T24" fmla="*/ 56 w 215"/>
                <a:gd name="T25" fmla="*/ 427 h 470"/>
                <a:gd name="T26" fmla="*/ 79 w 215"/>
                <a:gd name="T27" fmla="*/ 397 h 470"/>
                <a:gd name="T28" fmla="*/ 106 w 215"/>
                <a:gd name="T29" fmla="*/ 342 h 470"/>
                <a:gd name="T30" fmla="*/ 136 w 215"/>
                <a:gd name="T31" fmla="*/ 268 h 470"/>
                <a:gd name="T32" fmla="*/ 165 w 215"/>
                <a:gd name="T33" fmla="*/ 188 h 470"/>
                <a:gd name="T34" fmla="*/ 189 w 215"/>
                <a:gd name="T35" fmla="*/ 111 h 470"/>
                <a:gd name="T36" fmla="*/ 205 w 215"/>
                <a:gd name="T37" fmla="*/ 44 h 470"/>
                <a:gd name="T38" fmla="*/ 210 w 215"/>
                <a:gd name="T39" fmla="*/ 0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5" h="470">
                  <a:moveTo>
                    <a:pt x="210" y="0"/>
                  </a:moveTo>
                  <a:lnTo>
                    <a:pt x="215" y="47"/>
                  </a:lnTo>
                  <a:lnTo>
                    <a:pt x="209" y="114"/>
                  </a:lnTo>
                  <a:lnTo>
                    <a:pt x="196" y="190"/>
                  </a:lnTo>
                  <a:lnTo>
                    <a:pt x="177" y="270"/>
                  </a:lnTo>
                  <a:lnTo>
                    <a:pt x="151" y="344"/>
                  </a:lnTo>
                  <a:lnTo>
                    <a:pt x="122" y="408"/>
                  </a:lnTo>
                  <a:lnTo>
                    <a:pt x="89" y="453"/>
                  </a:lnTo>
                  <a:lnTo>
                    <a:pt x="53" y="470"/>
                  </a:lnTo>
                  <a:lnTo>
                    <a:pt x="0" y="455"/>
                  </a:lnTo>
                  <a:lnTo>
                    <a:pt x="14" y="401"/>
                  </a:lnTo>
                  <a:lnTo>
                    <a:pt x="42" y="421"/>
                  </a:lnTo>
                  <a:lnTo>
                    <a:pt x="56" y="427"/>
                  </a:lnTo>
                  <a:lnTo>
                    <a:pt x="79" y="397"/>
                  </a:lnTo>
                  <a:lnTo>
                    <a:pt x="106" y="342"/>
                  </a:lnTo>
                  <a:lnTo>
                    <a:pt x="136" y="268"/>
                  </a:lnTo>
                  <a:lnTo>
                    <a:pt x="165" y="188"/>
                  </a:lnTo>
                  <a:lnTo>
                    <a:pt x="189" y="111"/>
                  </a:lnTo>
                  <a:lnTo>
                    <a:pt x="205" y="44"/>
                  </a:lnTo>
                  <a:lnTo>
                    <a:pt x="21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123"/>
            <p:cNvSpPr>
              <a:spLocks/>
            </p:cNvSpPr>
            <p:nvPr/>
          </p:nvSpPr>
          <p:spPr bwMode="auto">
            <a:xfrm>
              <a:off x="4753" y="2821"/>
              <a:ext cx="147" cy="98"/>
            </a:xfrm>
            <a:custGeom>
              <a:avLst/>
              <a:gdLst>
                <a:gd name="T0" fmla="*/ 30 w 294"/>
                <a:gd name="T1" fmla="*/ 129 h 195"/>
                <a:gd name="T2" fmla="*/ 88 w 294"/>
                <a:gd name="T3" fmla="*/ 134 h 195"/>
                <a:gd name="T4" fmla="*/ 117 w 294"/>
                <a:gd name="T5" fmla="*/ 101 h 195"/>
                <a:gd name="T6" fmla="*/ 139 w 294"/>
                <a:gd name="T7" fmla="*/ 44 h 195"/>
                <a:gd name="T8" fmla="*/ 176 w 294"/>
                <a:gd name="T9" fmla="*/ 44 h 195"/>
                <a:gd name="T10" fmla="*/ 198 w 294"/>
                <a:gd name="T11" fmla="*/ 0 h 195"/>
                <a:gd name="T12" fmla="*/ 217 w 294"/>
                <a:gd name="T13" fmla="*/ 35 h 195"/>
                <a:gd name="T14" fmla="*/ 224 w 294"/>
                <a:gd name="T15" fmla="*/ 70 h 195"/>
                <a:gd name="T16" fmla="*/ 279 w 294"/>
                <a:gd name="T17" fmla="*/ 59 h 195"/>
                <a:gd name="T18" fmla="*/ 294 w 294"/>
                <a:gd name="T19" fmla="*/ 103 h 195"/>
                <a:gd name="T20" fmla="*/ 282 w 294"/>
                <a:gd name="T21" fmla="*/ 136 h 195"/>
                <a:gd name="T22" fmla="*/ 232 w 294"/>
                <a:gd name="T23" fmla="*/ 131 h 195"/>
                <a:gd name="T24" fmla="*/ 198 w 294"/>
                <a:gd name="T25" fmla="*/ 134 h 195"/>
                <a:gd name="T26" fmla="*/ 174 w 294"/>
                <a:gd name="T27" fmla="*/ 98 h 195"/>
                <a:gd name="T28" fmla="*/ 147 w 294"/>
                <a:gd name="T29" fmla="*/ 151 h 195"/>
                <a:gd name="T30" fmla="*/ 88 w 294"/>
                <a:gd name="T31" fmla="*/ 195 h 195"/>
                <a:gd name="T32" fmla="*/ 39 w 294"/>
                <a:gd name="T33" fmla="*/ 171 h 195"/>
                <a:gd name="T34" fmla="*/ 0 w 294"/>
                <a:gd name="T35" fmla="*/ 102 h 195"/>
                <a:gd name="T36" fmla="*/ 1 w 294"/>
                <a:gd name="T37" fmla="*/ 102 h 195"/>
                <a:gd name="T38" fmla="*/ 5 w 294"/>
                <a:gd name="T39" fmla="*/ 104 h 195"/>
                <a:gd name="T40" fmla="*/ 11 w 294"/>
                <a:gd name="T41" fmla="*/ 106 h 195"/>
                <a:gd name="T42" fmla="*/ 17 w 294"/>
                <a:gd name="T43" fmla="*/ 110 h 195"/>
                <a:gd name="T44" fmla="*/ 23 w 294"/>
                <a:gd name="T45" fmla="*/ 114 h 195"/>
                <a:gd name="T46" fmla="*/ 27 w 294"/>
                <a:gd name="T47" fmla="*/ 119 h 195"/>
                <a:gd name="T48" fmla="*/ 31 w 294"/>
                <a:gd name="T49" fmla="*/ 124 h 195"/>
                <a:gd name="T50" fmla="*/ 30 w 294"/>
                <a:gd name="T51" fmla="*/ 129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94" h="195">
                  <a:moveTo>
                    <a:pt x="30" y="129"/>
                  </a:moveTo>
                  <a:lnTo>
                    <a:pt x="88" y="134"/>
                  </a:lnTo>
                  <a:lnTo>
                    <a:pt x="117" y="101"/>
                  </a:lnTo>
                  <a:lnTo>
                    <a:pt x="139" y="44"/>
                  </a:lnTo>
                  <a:lnTo>
                    <a:pt x="176" y="44"/>
                  </a:lnTo>
                  <a:lnTo>
                    <a:pt x="198" y="0"/>
                  </a:lnTo>
                  <a:lnTo>
                    <a:pt x="217" y="35"/>
                  </a:lnTo>
                  <a:lnTo>
                    <a:pt x="224" y="70"/>
                  </a:lnTo>
                  <a:lnTo>
                    <a:pt x="279" y="59"/>
                  </a:lnTo>
                  <a:lnTo>
                    <a:pt x="294" y="103"/>
                  </a:lnTo>
                  <a:lnTo>
                    <a:pt x="282" y="136"/>
                  </a:lnTo>
                  <a:lnTo>
                    <a:pt x="232" y="131"/>
                  </a:lnTo>
                  <a:lnTo>
                    <a:pt x="198" y="134"/>
                  </a:lnTo>
                  <a:lnTo>
                    <a:pt x="174" y="98"/>
                  </a:lnTo>
                  <a:lnTo>
                    <a:pt x="147" y="151"/>
                  </a:lnTo>
                  <a:lnTo>
                    <a:pt x="88" y="195"/>
                  </a:lnTo>
                  <a:lnTo>
                    <a:pt x="39" y="171"/>
                  </a:lnTo>
                  <a:lnTo>
                    <a:pt x="0" y="102"/>
                  </a:lnTo>
                  <a:lnTo>
                    <a:pt x="1" y="102"/>
                  </a:lnTo>
                  <a:lnTo>
                    <a:pt x="5" y="104"/>
                  </a:lnTo>
                  <a:lnTo>
                    <a:pt x="11" y="106"/>
                  </a:lnTo>
                  <a:lnTo>
                    <a:pt x="17" y="110"/>
                  </a:lnTo>
                  <a:lnTo>
                    <a:pt x="23" y="114"/>
                  </a:lnTo>
                  <a:lnTo>
                    <a:pt x="27" y="119"/>
                  </a:lnTo>
                  <a:lnTo>
                    <a:pt x="31" y="124"/>
                  </a:lnTo>
                  <a:lnTo>
                    <a:pt x="30" y="1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124"/>
            <p:cNvSpPr>
              <a:spLocks/>
            </p:cNvSpPr>
            <p:nvPr/>
          </p:nvSpPr>
          <p:spPr bwMode="auto">
            <a:xfrm>
              <a:off x="4408" y="2272"/>
              <a:ext cx="253" cy="295"/>
            </a:xfrm>
            <a:custGeom>
              <a:avLst/>
              <a:gdLst>
                <a:gd name="T0" fmla="*/ 177 w 506"/>
                <a:gd name="T1" fmla="*/ 551 h 589"/>
                <a:gd name="T2" fmla="*/ 228 w 506"/>
                <a:gd name="T3" fmla="*/ 588 h 589"/>
                <a:gd name="T4" fmla="*/ 258 w 506"/>
                <a:gd name="T5" fmla="*/ 589 h 589"/>
                <a:gd name="T6" fmla="*/ 282 w 506"/>
                <a:gd name="T7" fmla="*/ 588 h 589"/>
                <a:gd name="T8" fmla="*/ 301 w 506"/>
                <a:gd name="T9" fmla="*/ 586 h 589"/>
                <a:gd name="T10" fmla="*/ 317 w 506"/>
                <a:gd name="T11" fmla="*/ 581 h 589"/>
                <a:gd name="T12" fmla="*/ 333 w 506"/>
                <a:gd name="T13" fmla="*/ 573 h 589"/>
                <a:gd name="T14" fmla="*/ 348 w 506"/>
                <a:gd name="T15" fmla="*/ 561 h 589"/>
                <a:gd name="T16" fmla="*/ 367 w 506"/>
                <a:gd name="T17" fmla="*/ 548 h 589"/>
                <a:gd name="T18" fmla="*/ 389 w 506"/>
                <a:gd name="T19" fmla="*/ 529 h 589"/>
                <a:gd name="T20" fmla="*/ 435 w 506"/>
                <a:gd name="T21" fmla="*/ 514 h 589"/>
                <a:gd name="T22" fmla="*/ 461 w 506"/>
                <a:gd name="T23" fmla="*/ 500 h 589"/>
                <a:gd name="T24" fmla="*/ 480 w 506"/>
                <a:gd name="T25" fmla="*/ 484 h 589"/>
                <a:gd name="T26" fmla="*/ 491 w 506"/>
                <a:gd name="T27" fmla="*/ 468 h 589"/>
                <a:gd name="T28" fmla="*/ 498 w 506"/>
                <a:gd name="T29" fmla="*/ 450 h 589"/>
                <a:gd name="T30" fmla="*/ 503 w 506"/>
                <a:gd name="T31" fmla="*/ 429 h 589"/>
                <a:gd name="T32" fmla="*/ 504 w 506"/>
                <a:gd name="T33" fmla="*/ 406 h 589"/>
                <a:gd name="T34" fmla="*/ 505 w 506"/>
                <a:gd name="T35" fmla="*/ 379 h 589"/>
                <a:gd name="T36" fmla="*/ 506 w 506"/>
                <a:gd name="T37" fmla="*/ 349 h 589"/>
                <a:gd name="T38" fmla="*/ 497 w 506"/>
                <a:gd name="T39" fmla="*/ 322 h 589"/>
                <a:gd name="T40" fmla="*/ 486 w 506"/>
                <a:gd name="T41" fmla="*/ 296 h 589"/>
                <a:gd name="T42" fmla="*/ 472 w 506"/>
                <a:gd name="T43" fmla="*/ 272 h 589"/>
                <a:gd name="T44" fmla="*/ 456 w 506"/>
                <a:gd name="T45" fmla="*/ 249 h 589"/>
                <a:gd name="T46" fmla="*/ 438 w 506"/>
                <a:gd name="T47" fmla="*/ 226 h 589"/>
                <a:gd name="T48" fmla="*/ 420 w 506"/>
                <a:gd name="T49" fmla="*/ 205 h 589"/>
                <a:gd name="T50" fmla="*/ 400 w 506"/>
                <a:gd name="T51" fmla="*/ 185 h 589"/>
                <a:gd name="T52" fmla="*/ 381 w 506"/>
                <a:gd name="T53" fmla="*/ 164 h 589"/>
                <a:gd name="T54" fmla="*/ 321 w 506"/>
                <a:gd name="T55" fmla="*/ 133 h 589"/>
                <a:gd name="T56" fmla="*/ 282 w 506"/>
                <a:gd name="T57" fmla="*/ 82 h 589"/>
                <a:gd name="T58" fmla="*/ 263 w 506"/>
                <a:gd name="T59" fmla="*/ 57 h 589"/>
                <a:gd name="T60" fmla="*/ 246 w 506"/>
                <a:gd name="T61" fmla="*/ 38 h 589"/>
                <a:gd name="T62" fmla="*/ 228 w 506"/>
                <a:gd name="T63" fmla="*/ 26 h 589"/>
                <a:gd name="T64" fmla="*/ 211 w 506"/>
                <a:gd name="T65" fmla="*/ 16 h 589"/>
                <a:gd name="T66" fmla="*/ 190 w 506"/>
                <a:gd name="T67" fmla="*/ 11 h 589"/>
                <a:gd name="T68" fmla="*/ 169 w 506"/>
                <a:gd name="T69" fmla="*/ 7 h 589"/>
                <a:gd name="T70" fmla="*/ 141 w 506"/>
                <a:gd name="T71" fmla="*/ 4 h 589"/>
                <a:gd name="T72" fmla="*/ 109 w 506"/>
                <a:gd name="T73" fmla="*/ 0 h 589"/>
                <a:gd name="T74" fmla="*/ 30 w 506"/>
                <a:gd name="T75" fmla="*/ 31 h 589"/>
                <a:gd name="T76" fmla="*/ 0 w 506"/>
                <a:gd name="T77" fmla="*/ 58 h 589"/>
                <a:gd name="T78" fmla="*/ 1 w 506"/>
                <a:gd name="T79" fmla="*/ 478 h 589"/>
                <a:gd name="T80" fmla="*/ 78 w 506"/>
                <a:gd name="T81" fmla="*/ 528 h 589"/>
                <a:gd name="T82" fmla="*/ 88 w 506"/>
                <a:gd name="T83" fmla="*/ 542 h 589"/>
                <a:gd name="T84" fmla="*/ 98 w 506"/>
                <a:gd name="T85" fmla="*/ 550 h 589"/>
                <a:gd name="T86" fmla="*/ 107 w 506"/>
                <a:gd name="T87" fmla="*/ 554 h 589"/>
                <a:gd name="T88" fmla="*/ 118 w 506"/>
                <a:gd name="T89" fmla="*/ 557 h 589"/>
                <a:gd name="T90" fmla="*/ 129 w 506"/>
                <a:gd name="T91" fmla="*/ 556 h 589"/>
                <a:gd name="T92" fmla="*/ 142 w 506"/>
                <a:gd name="T93" fmla="*/ 554 h 589"/>
                <a:gd name="T94" fmla="*/ 158 w 506"/>
                <a:gd name="T95" fmla="*/ 552 h 589"/>
                <a:gd name="T96" fmla="*/ 177 w 506"/>
                <a:gd name="T97" fmla="*/ 551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6" h="589">
                  <a:moveTo>
                    <a:pt x="177" y="551"/>
                  </a:moveTo>
                  <a:lnTo>
                    <a:pt x="228" y="588"/>
                  </a:lnTo>
                  <a:lnTo>
                    <a:pt x="258" y="589"/>
                  </a:lnTo>
                  <a:lnTo>
                    <a:pt x="282" y="588"/>
                  </a:lnTo>
                  <a:lnTo>
                    <a:pt x="301" y="586"/>
                  </a:lnTo>
                  <a:lnTo>
                    <a:pt x="317" y="581"/>
                  </a:lnTo>
                  <a:lnTo>
                    <a:pt x="333" y="573"/>
                  </a:lnTo>
                  <a:lnTo>
                    <a:pt x="348" y="561"/>
                  </a:lnTo>
                  <a:lnTo>
                    <a:pt x="367" y="548"/>
                  </a:lnTo>
                  <a:lnTo>
                    <a:pt x="389" y="529"/>
                  </a:lnTo>
                  <a:lnTo>
                    <a:pt x="435" y="514"/>
                  </a:lnTo>
                  <a:lnTo>
                    <a:pt x="461" y="500"/>
                  </a:lnTo>
                  <a:lnTo>
                    <a:pt x="480" y="484"/>
                  </a:lnTo>
                  <a:lnTo>
                    <a:pt x="491" y="468"/>
                  </a:lnTo>
                  <a:lnTo>
                    <a:pt x="498" y="450"/>
                  </a:lnTo>
                  <a:lnTo>
                    <a:pt x="503" y="429"/>
                  </a:lnTo>
                  <a:lnTo>
                    <a:pt x="504" y="406"/>
                  </a:lnTo>
                  <a:lnTo>
                    <a:pt x="505" y="379"/>
                  </a:lnTo>
                  <a:lnTo>
                    <a:pt x="506" y="349"/>
                  </a:lnTo>
                  <a:lnTo>
                    <a:pt x="497" y="322"/>
                  </a:lnTo>
                  <a:lnTo>
                    <a:pt x="486" y="296"/>
                  </a:lnTo>
                  <a:lnTo>
                    <a:pt x="472" y="272"/>
                  </a:lnTo>
                  <a:lnTo>
                    <a:pt x="456" y="249"/>
                  </a:lnTo>
                  <a:lnTo>
                    <a:pt x="438" y="226"/>
                  </a:lnTo>
                  <a:lnTo>
                    <a:pt x="420" y="205"/>
                  </a:lnTo>
                  <a:lnTo>
                    <a:pt x="400" y="185"/>
                  </a:lnTo>
                  <a:lnTo>
                    <a:pt x="381" y="164"/>
                  </a:lnTo>
                  <a:lnTo>
                    <a:pt x="321" y="133"/>
                  </a:lnTo>
                  <a:lnTo>
                    <a:pt x="282" y="82"/>
                  </a:lnTo>
                  <a:lnTo>
                    <a:pt x="263" y="57"/>
                  </a:lnTo>
                  <a:lnTo>
                    <a:pt x="246" y="38"/>
                  </a:lnTo>
                  <a:lnTo>
                    <a:pt x="228" y="26"/>
                  </a:lnTo>
                  <a:lnTo>
                    <a:pt x="211" y="16"/>
                  </a:lnTo>
                  <a:lnTo>
                    <a:pt x="190" y="11"/>
                  </a:lnTo>
                  <a:lnTo>
                    <a:pt x="169" y="7"/>
                  </a:lnTo>
                  <a:lnTo>
                    <a:pt x="141" y="4"/>
                  </a:lnTo>
                  <a:lnTo>
                    <a:pt x="109" y="0"/>
                  </a:lnTo>
                  <a:lnTo>
                    <a:pt x="30" y="31"/>
                  </a:lnTo>
                  <a:lnTo>
                    <a:pt x="0" y="58"/>
                  </a:lnTo>
                  <a:lnTo>
                    <a:pt x="1" y="478"/>
                  </a:lnTo>
                  <a:lnTo>
                    <a:pt x="78" y="528"/>
                  </a:lnTo>
                  <a:lnTo>
                    <a:pt x="88" y="542"/>
                  </a:lnTo>
                  <a:lnTo>
                    <a:pt x="98" y="550"/>
                  </a:lnTo>
                  <a:lnTo>
                    <a:pt x="107" y="554"/>
                  </a:lnTo>
                  <a:lnTo>
                    <a:pt x="118" y="557"/>
                  </a:lnTo>
                  <a:lnTo>
                    <a:pt x="129" y="556"/>
                  </a:lnTo>
                  <a:lnTo>
                    <a:pt x="142" y="554"/>
                  </a:lnTo>
                  <a:lnTo>
                    <a:pt x="158" y="552"/>
                  </a:lnTo>
                  <a:lnTo>
                    <a:pt x="177" y="55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125"/>
            <p:cNvSpPr>
              <a:spLocks/>
            </p:cNvSpPr>
            <p:nvPr/>
          </p:nvSpPr>
          <p:spPr bwMode="auto">
            <a:xfrm>
              <a:off x="4408" y="2285"/>
              <a:ext cx="221" cy="274"/>
            </a:xfrm>
            <a:custGeom>
              <a:avLst/>
              <a:gdLst>
                <a:gd name="T0" fmla="*/ 254 w 442"/>
                <a:gd name="T1" fmla="*/ 542 h 547"/>
                <a:gd name="T2" fmla="*/ 290 w 442"/>
                <a:gd name="T3" fmla="*/ 547 h 547"/>
                <a:gd name="T4" fmla="*/ 314 w 442"/>
                <a:gd name="T5" fmla="*/ 539 h 547"/>
                <a:gd name="T6" fmla="*/ 336 w 442"/>
                <a:gd name="T7" fmla="*/ 512 h 547"/>
                <a:gd name="T8" fmla="*/ 324 w 442"/>
                <a:gd name="T9" fmla="*/ 457 h 547"/>
                <a:gd name="T10" fmla="*/ 299 w 442"/>
                <a:gd name="T11" fmla="*/ 438 h 547"/>
                <a:gd name="T12" fmla="*/ 294 w 442"/>
                <a:gd name="T13" fmla="*/ 419 h 547"/>
                <a:gd name="T14" fmla="*/ 307 w 442"/>
                <a:gd name="T15" fmla="*/ 400 h 547"/>
                <a:gd name="T16" fmla="*/ 332 w 442"/>
                <a:gd name="T17" fmla="*/ 379 h 547"/>
                <a:gd name="T18" fmla="*/ 377 w 442"/>
                <a:gd name="T19" fmla="*/ 355 h 547"/>
                <a:gd name="T20" fmla="*/ 390 w 442"/>
                <a:gd name="T21" fmla="*/ 323 h 547"/>
                <a:gd name="T22" fmla="*/ 442 w 442"/>
                <a:gd name="T23" fmla="*/ 311 h 547"/>
                <a:gd name="T24" fmla="*/ 407 w 442"/>
                <a:gd name="T25" fmla="*/ 219 h 547"/>
                <a:gd name="T26" fmla="*/ 328 w 442"/>
                <a:gd name="T27" fmla="*/ 167 h 547"/>
                <a:gd name="T28" fmla="*/ 310 w 442"/>
                <a:gd name="T29" fmla="*/ 174 h 547"/>
                <a:gd name="T30" fmla="*/ 257 w 442"/>
                <a:gd name="T31" fmla="*/ 153 h 547"/>
                <a:gd name="T32" fmla="*/ 255 w 442"/>
                <a:gd name="T33" fmla="*/ 88 h 547"/>
                <a:gd name="T34" fmla="*/ 237 w 442"/>
                <a:gd name="T35" fmla="*/ 56 h 547"/>
                <a:gd name="T36" fmla="*/ 209 w 442"/>
                <a:gd name="T37" fmla="*/ 35 h 547"/>
                <a:gd name="T38" fmla="*/ 173 w 442"/>
                <a:gd name="T39" fmla="*/ 17 h 547"/>
                <a:gd name="T40" fmla="*/ 134 w 442"/>
                <a:gd name="T41" fmla="*/ 2 h 547"/>
                <a:gd name="T42" fmla="*/ 105 w 442"/>
                <a:gd name="T43" fmla="*/ 0 h 547"/>
                <a:gd name="T44" fmla="*/ 82 w 442"/>
                <a:gd name="T45" fmla="*/ 4 h 547"/>
                <a:gd name="T46" fmla="*/ 60 w 442"/>
                <a:gd name="T47" fmla="*/ 20 h 547"/>
                <a:gd name="T48" fmla="*/ 41 w 442"/>
                <a:gd name="T49" fmla="*/ 57 h 547"/>
                <a:gd name="T50" fmla="*/ 25 w 442"/>
                <a:gd name="T51" fmla="*/ 83 h 547"/>
                <a:gd name="T52" fmla="*/ 3 w 442"/>
                <a:gd name="T53" fmla="*/ 73 h 547"/>
                <a:gd name="T54" fmla="*/ 5 w 442"/>
                <a:gd name="T55" fmla="*/ 438 h 547"/>
                <a:gd name="T56" fmla="*/ 19 w 442"/>
                <a:gd name="T57" fmla="*/ 450 h 547"/>
                <a:gd name="T58" fmla="*/ 34 w 442"/>
                <a:gd name="T59" fmla="*/ 465 h 547"/>
                <a:gd name="T60" fmla="*/ 47 w 442"/>
                <a:gd name="T61" fmla="*/ 478 h 547"/>
                <a:gd name="T62" fmla="*/ 101 w 442"/>
                <a:gd name="T63" fmla="*/ 480 h 547"/>
                <a:gd name="T64" fmla="*/ 72 w 442"/>
                <a:gd name="T65" fmla="*/ 412 h 547"/>
                <a:gd name="T66" fmla="*/ 111 w 442"/>
                <a:gd name="T67" fmla="*/ 458 h 547"/>
                <a:gd name="T68" fmla="*/ 121 w 442"/>
                <a:gd name="T69" fmla="*/ 488 h 547"/>
                <a:gd name="T70" fmla="*/ 135 w 442"/>
                <a:gd name="T71" fmla="*/ 508 h 547"/>
                <a:gd name="T72" fmla="*/ 162 w 442"/>
                <a:gd name="T73" fmla="*/ 518 h 547"/>
                <a:gd name="T74" fmla="*/ 229 w 442"/>
                <a:gd name="T75" fmla="*/ 538 h 5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42" h="547">
                  <a:moveTo>
                    <a:pt x="229" y="538"/>
                  </a:moveTo>
                  <a:lnTo>
                    <a:pt x="254" y="542"/>
                  </a:lnTo>
                  <a:lnTo>
                    <a:pt x="274" y="546"/>
                  </a:lnTo>
                  <a:lnTo>
                    <a:pt x="290" y="547"/>
                  </a:lnTo>
                  <a:lnTo>
                    <a:pt x="304" y="545"/>
                  </a:lnTo>
                  <a:lnTo>
                    <a:pt x="314" y="539"/>
                  </a:lnTo>
                  <a:lnTo>
                    <a:pt x="324" y="529"/>
                  </a:lnTo>
                  <a:lnTo>
                    <a:pt x="336" y="512"/>
                  </a:lnTo>
                  <a:lnTo>
                    <a:pt x="347" y="491"/>
                  </a:lnTo>
                  <a:lnTo>
                    <a:pt x="324" y="457"/>
                  </a:lnTo>
                  <a:lnTo>
                    <a:pt x="308" y="448"/>
                  </a:lnTo>
                  <a:lnTo>
                    <a:pt x="299" y="438"/>
                  </a:lnTo>
                  <a:lnTo>
                    <a:pt x="294" y="428"/>
                  </a:lnTo>
                  <a:lnTo>
                    <a:pt x="294" y="419"/>
                  </a:lnTo>
                  <a:lnTo>
                    <a:pt x="299" y="409"/>
                  </a:lnTo>
                  <a:lnTo>
                    <a:pt x="307" y="400"/>
                  </a:lnTo>
                  <a:lnTo>
                    <a:pt x="319" y="389"/>
                  </a:lnTo>
                  <a:lnTo>
                    <a:pt x="332" y="379"/>
                  </a:lnTo>
                  <a:lnTo>
                    <a:pt x="370" y="403"/>
                  </a:lnTo>
                  <a:lnTo>
                    <a:pt x="377" y="355"/>
                  </a:lnTo>
                  <a:lnTo>
                    <a:pt x="354" y="320"/>
                  </a:lnTo>
                  <a:lnTo>
                    <a:pt x="390" y="323"/>
                  </a:lnTo>
                  <a:lnTo>
                    <a:pt x="423" y="357"/>
                  </a:lnTo>
                  <a:lnTo>
                    <a:pt x="442" y="311"/>
                  </a:lnTo>
                  <a:lnTo>
                    <a:pt x="428" y="265"/>
                  </a:lnTo>
                  <a:lnTo>
                    <a:pt x="407" y="219"/>
                  </a:lnTo>
                  <a:lnTo>
                    <a:pt x="372" y="182"/>
                  </a:lnTo>
                  <a:lnTo>
                    <a:pt x="328" y="167"/>
                  </a:lnTo>
                  <a:lnTo>
                    <a:pt x="306" y="143"/>
                  </a:lnTo>
                  <a:lnTo>
                    <a:pt x="310" y="174"/>
                  </a:lnTo>
                  <a:lnTo>
                    <a:pt x="283" y="191"/>
                  </a:lnTo>
                  <a:lnTo>
                    <a:pt x="257" y="153"/>
                  </a:lnTo>
                  <a:lnTo>
                    <a:pt x="262" y="111"/>
                  </a:lnTo>
                  <a:lnTo>
                    <a:pt x="255" y="88"/>
                  </a:lnTo>
                  <a:lnTo>
                    <a:pt x="247" y="70"/>
                  </a:lnTo>
                  <a:lnTo>
                    <a:pt x="237" y="56"/>
                  </a:lnTo>
                  <a:lnTo>
                    <a:pt x="224" y="45"/>
                  </a:lnTo>
                  <a:lnTo>
                    <a:pt x="209" y="35"/>
                  </a:lnTo>
                  <a:lnTo>
                    <a:pt x="192" y="26"/>
                  </a:lnTo>
                  <a:lnTo>
                    <a:pt x="173" y="17"/>
                  </a:lnTo>
                  <a:lnTo>
                    <a:pt x="151" y="4"/>
                  </a:lnTo>
                  <a:lnTo>
                    <a:pt x="134" y="2"/>
                  </a:lnTo>
                  <a:lnTo>
                    <a:pt x="119" y="1"/>
                  </a:lnTo>
                  <a:lnTo>
                    <a:pt x="105" y="0"/>
                  </a:lnTo>
                  <a:lnTo>
                    <a:pt x="94" y="1"/>
                  </a:lnTo>
                  <a:lnTo>
                    <a:pt x="82" y="4"/>
                  </a:lnTo>
                  <a:lnTo>
                    <a:pt x="72" y="10"/>
                  </a:lnTo>
                  <a:lnTo>
                    <a:pt x="60" y="20"/>
                  </a:lnTo>
                  <a:lnTo>
                    <a:pt x="50" y="34"/>
                  </a:lnTo>
                  <a:lnTo>
                    <a:pt x="41" y="57"/>
                  </a:lnTo>
                  <a:lnTo>
                    <a:pt x="33" y="73"/>
                  </a:lnTo>
                  <a:lnTo>
                    <a:pt x="25" y="83"/>
                  </a:lnTo>
                  <a:lnTo>
                    <a:pt x="22" y="86"/>
                  </a:lnTo>
                  <a:lnTo>
                    <a:pt x="3" y="73"/>
                  </a:lnTo>
                  <a:lnTo>
                    <a:pt x="0" y="433"/>
                  </a:lnTo>
                  <a:lnTo>
                    <a:pt x="5" y="438"/>
                  </a:lnTo>
                  <a:lnTo>
                    <a:pt x="11" y="443"/>
                  </a:lnTo>
                  <a:lnTo>
                    <a:pt x="19" y="450"/>
                  </a:lnTo>
                  <a:lnTo>
                    <a:pt x="26" y="458"/>
                  </a:lnTo>
                  <a:lnTo>
                    <a:pt x="34" y="465"/>
                  </a:lnTo>
                  <a:lnTo>
                    <a:pt x="41" y="472"/>
                  </a:lnTo>
                  <a:lnTo>
                    <a:pt x="47" y="478"/>
                  </a:lnTo>
                  <a:lnTo>
                    <a:pt x="51" y="481"/>
                  </a:lnTo>
                  <a:lnTo>
                    <a:pt x="101" y="480"/>
                  </a:lnTo>
                  <a:lnTo>
                    <a:pt x="77" y="453"/>
                  </a:lnTo>
                  <a:lnTo>
                    <a:pt x="72" y="412"/>
                  </a:lnTo>
                  <a:lnTo>
                    <a:pt x="106" y="439"/>
                  </a:lnTo>
                  <a:lnTo>
                    <a:pt x="111" y="458"/>
                  </a:lnTo>
                  <a:lnTo>
                    <a:pt x="116" y="474"/>
                  </a:lnTo>
                  <a:lnTo>
                    <a:pt x="121" y="488"/>
                  </a:lnTo>
                  <a:lnTo>
                    <a:pt x="127" y="500"/>
                  </a:lnTo>
                  <a:lnTo>
                    <a:pt x="135" y="508"/>
                  </a:lnTo>
                  <a:lnTo>
                    <a:pt x="147" y="515"/>
                  </a:lnTo>
                  <a:lnTo>
                    <a:pt x="162" y="518"/>
                  </a:lnTo>
                  <a:lnTo>
                    <a:pt x="183" y="519"/>
                  </a:lnTo>
                  <a:lnTo>
                    <a:pt x="229" y="538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126"/>
            <p:cNvSpPr>
              <a:spLocks/>
            </p:cNvSpPr>
            <p:nvPr/>
          </p:nvSpPr>
          <p:spPr bwMode="auto">
            <a:xfrm>
              <a:off x="4462" y="2359"/>
              <a:ext cx="44" cy="39"/>
            </a:xfrm>
            <a:custGeom>
              <a:avLst/>
              <a:gdLst>
                <a:gd name="T0" fmla="*/ 64 w 88"/>
                <a:gd name="T1" fmla="*/ 69 h 77"/>
                <a:gd name="T2" fmla="*/ 32 w 88"/>
                <a:gd name="T3" fmla="*/ 69 h 77"/>
                <a:gd name="T4" fmla="*/ 3 w 88"/>
                <a:gd name="T5" fmla="*/ 77 h 77"/>
                <a:gd name="T6" fmla="*/ 0 w 88"/>
                <a:gd name="T7" fmla="*/ 47 h 77"/>
                <a:gd name="T8" fmla="*/ 24 w 88"/>
                <a:gd name="T9" fmla="*/ 26 h 77"/>
                <a:gd name="T10" fmla="*/ 48 w 88"/>
                <a:gd name="T11" fmla="*/ 20 h 77"/>
                <a:gd name="T12" fmla="*/ 63 w 88"/>
                <a:gd name="T13" fmla="*/ 0 h 77"/>
                <a:gd name="T14" fmla="*/ 72 w 88"/>
                <a:gd name="T15" fmla="*/ 14 h 77"/>
                <a:gd name="T16" fmla="*/ 80 w 88"/>
                <a:gd name="T17" fmla="*/ 26 h 77"/>
                <a:gd name="T18" fmla="*/ 86 w 88"/>
                <a:gd name="T19" fmla="*/ 34 h 77"/>
                <a:gd name="T20" fmla="*/ 88 w 88"/>
                <a:gd name="T21" fmla="*/ 37 h 77"/>
                <a:gd name="T22" fmla="*/ 64 w 88"/>
                <a:gd name="T23" fmla="*/ 6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77">
                  <a:moveTo>
                    <a:pt x="64" y="69"/>
                  </a:moveTo>
                  <a:lnTo>
                    <a:pt x="32" y="69"/>
                  </a:lnTo>
                  <a:lnTo>
                    <a:pt x="3" y="77"/>
                  </a:lnTo>
                  <a:lnTo>
                    <a:pt x="0" y="47"/>
                  </a:lnTo>
                  <a:lnTo>
                    <a:pt x="24" y="26"/>
                  </a:lnTo>
                  <a:lnTo>
                    <a:pt x="48" y="20"/>
                  </a:lnTo>
                  <a:lnTo>
                    <a:pt x="63" y="0"/>
                  </a:lnTo>
                  <a:lnTo>
                    <a:pt x="72" y="14"/>
                  </a:lnTo>
                  <a:lnTo>
                    <a:pt x="80" y="26"/>
                  </a:lnTo>
                  <a:lnTo>
                    <a:pt x="86" y="34"/>
                  </a:lnTo>
                  <a:lnTo>
                    <a:pt x="88" y="37"/>
                  </a:lnTo>
                  <a:lnTo>
                    <a:pt x="64" y="6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127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128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129"/>
            <p:cNvSpPr>
              <a:spLocks/>
            </p:cNvSpPr>
            <p:nvPr/>
          </p:nvSpPr>
          <p:spPr bwMode="auto">
            <a:xfrm>
              <a:off x="4409" y="2391"/>
              <a:ext cx="144" cy="154"/>
            </a:xfrm>
            <a:custGeom>
              <a:avLst/>
              <a:gdLst>
                <a:gd name="T0" fmla="*/ 52 w 288"/>
                <a:gd name="T1" fmla="*/ 235 h 308"/>
                <a:gd name="T2" fmla="*/ 2 w 288"/>
                <a:gd name="T3" fmla="*/ 201 h 308"/>
                <a:gd name="T4" fmla="*/ 7 w 288"/>
                <a:gd name="T5" fmla="*/ 176 h 308"/>
                <a:gd name="T6" fmla="*/ 0 w 288"/>
                <a:gd name="T7" fmla="*/ 115 h 308"/>
                <a:gd name="T8" fmla="*/ 26 w 288"/>
                <a:gd name="T9" fmla="*/ 130 h 308"/>
                <a:gd name="T10" fmla="*/ 53 w 288"/>
                <a:gd name="T11" fmla="*/ 95 h 308"/>
                <a:gd name="T12" fmla="*/ 50 w 288"/>
                <a:gd name="T13" fmla="*/ 58 h 308"/>
                <a:gd name="T14" fmla="*/ 49 w 288"/>
                <a:gd name="T15" fmla="*/ 26 h 308"/>
                <a:gd name="T16" fmla="*/ 32 w 288"/>
                <a:gd name="T17" fmla="*/ 0 h 308"/>
                <a:gd name="T18" fmla="*/ 88 w 288"/>
                <a:gd name="T19" fmla="*/ 17 h 308"/>
                <a:gd name="T20" fmla="*/ 108 w 288"/>
                <a:gd name="T21" fmla="*/ 47 h 308"/>
                <a:gd name="T22" fmla="*/ 147 w 288"/>
                <a:gd name="T23" fmla="*/ 38 h 308"/>
                <a:gd name="T24" fmla="*/ 174 w 288"/>
                <a:gd name="T25" fmla="*/ 31 h 308"/>
                <a:gd name="T26" fmla="*/ 195 w 288"/>
                <a:gd name="T27" fmla="*/ 28 h 308"/>
                <a:gd name="T28" fmla="*/ 210 w 288"/>
                <a:gd name="T29" fmla="*/ 28 h 308"/>
                <a:gd name="T30" fmla="*/ 223 w 288"/>
                <a:gd name="T31" fmla="*/ 33 h 308"/>
                <a:gd name="T32" fmla="*/ 235 w 288"/>
                <a:gd name="T33" fmla="*/ 42 h 308"/>
                <a:gd name="T34" fmla="*/ 248 w 288"/>
                <a:gd name="T35" fmla="*/ 54 h 308"/>
                <a:gd name="T36" fmla="*/ 263 w 288"/>
                <a:gd name="T37" fmla="*/ 70 h 308"/>
                <a:gd name="T38" fmla="*/ 282 w 288"/>
                <a:gd name="T39" fmla="*/ 89 h 308"/>
                <a:gd name="T40" fmla="*/ 265 w 288"/>
                <a:gd name="T41" fmla="*/ 119 h 308"/>
                <a:gd name="T42" fmla="*/ 226 w 288"/>
                <a:gd name="T43" fmla="*/ 106 h 308"/>
                <a:gd name="T44" fmla="*/ 186 w 288"/>
                <a:gd name="T45" fmla="*/ 104 h 308"/>
                <a:gd name="T46" fmla="*/ 199 w 288"/>
                <a:gd name="T47" fmla="*/ 124 h 308"/>
                <a:gd name="T48" fmla="*/ 234 w 288"/>
                <a:gd name="T49" fmla="*/ 183 h 308"/>
                <a:gd name="T50" fmla="*/ 267 w 288"/>
                <a:gd name="T51" fmla="*/ 232 h 308"/>
                <a:gd name="T52" fmla="*/ 283 w 288"/>
                <a:gd name="T53" fmla="*/ 261 h 308"/>
                <a:gd name="T54" fmla="*/ 288 w 288"/>
                <a:gd name="T55" fmla="*/ 282 h 308"/>
                <a:gd name="T56" fmla="*/ 284 w 288"/>
                <a:gd name="T57" fmla="*/ 297 h 308"/>
                <a:gd name="T58" fmla="*/ 272 w 288"/>
                <a:gd name="T59" fmla="*/ 305 h 308"/>
                <a:gd name="T60" fmla="*/ 253 w 288"/>
                <a:gd name="T61" fmla="*/ 308 h 308"/>
                <a:gd name="T62" fmla="*/ 230 w 288"/>
                <a:gd name="T63" fmla="*/ 307 h 308"/>
                <a:gd name="T64" fmla="*/ 205 w 288"/>
                <a:gd name="T65" fmla="*/ 304 h 308"/>
                <a:gd name="T66" fmla="*/ 178 w 288"/>
                <a:gd name="T67" fmla="*/ 298 h 308"/>
                <a:gd name="T68" fmla="*/ 147 w 288"/>
                <a:gd name="T69" fmla="*/ 285 h 308"/>
                <a:gd name="T70" fmla="*/ 132 w 288"/>
                <a:gd name="T71" fmla="*/ 246 h 308"/>
                <a:gd name="T72" fmla="*/ 112 w 288"/>
                <a:gd name="T73" fmla="*/ 183 h 308"/>
                <a:gd name="T74" fmla="*/ 88 w 288"/>
                <a:gd name="T75" fmla="*/ 166 h 308"/>
                <a:gd name="T76" fmla="*/ 59 w 288"/>
                <a:gd name="T77" fmla="*/ 186 h 308"/>
                <a:gd name="T78" fmla="*/ 52 w 288"/>
                <a:gd name="T79" fmla="*/ 235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8" h="308">
                  <a:moveTo>
                    <a:pt x="52" y="235"/>
                  </a:moveTo>
                  <a:lnTo>
                    <a:pt x="2" y="201"/>
                  </a:lnTo>
                  <a:lnTo>
                    <a:pt x="7" y="176"/>
                  </a:lnTo>
                  <a:lnTo>
                    <a:pt x="0" y="115"/>
                  </a:lnTo>
                  <a:lnTo>
                    <a:pt x="26" y="130"/>
                  </a:lnTo>
                  <a:lnTo>
                    <a:pt x="53" y="95"/>
                  </a:lnTo>
                  <a:lnTo>
                    <a:pt x="50" y="58"/>
                  </a:lnTo>
                  <a:lnTo>
                    <a:pt x="49" y="26"/>
                  </a:lnTo>
                  <a:lnTo>
                    <a:pt x="32" y="0"/>
                  </a:lnTo>
                  <a:lnTo>
                    <a:pt x="88" y="17"/>
                  </a:lnTo>
                  <a:lnTo>
                    <a:pt x="108" y="47"/>
                  </a:lnTo>
                  <a:lnTo>
                    <a:pt x="147" y="38"/>
                  </a:lnTo>
                  <a:lnTo>
                    <a:pt x="174" y="31"/>
                  </a:lnTo>
                  <a:lnTo>
                    <a:pt x="195" y="28"/>
                  </a:lnTo>
                  <a:lnTo>
                    <a:pt x="210" y="28"/>
                  </a:lnTo>
                  <a:lnTo>
                    <a:pt x="223" y="33"/>
                  </a:lnTo>
                  <a:lnTo>
                    <a:pt x="235" y="42"/>
                  </a:lnTo>
                  <a:lnTo>
                    <a:pt x="248" y="54"/>
                  </a:lnTo>
                  <a:lnTo>
                    <a:pt x="263" y="70"/>
                  </a:lnTo>
                  <a:lnTo>
                    <a:pt x="282" y="89"/>
                  </a:lnTo>
                  <a:lnTo>
                    <a:pt x="265" y="119"/>
                  </a:lnTo>
                  <a:lnTo>
                    <a:pt x="226" y="106"/>
                  </a:lnTo>
                  <a:lnTo>
                    <a:pt x="186" y="104"/>
                  </a:lnTo>
                  <a:lnTo>
                    <a:pt x="199" y="124"/>
                  </a:lnTo>
                  <a:lnTo>
                    <a:pt x="234" y="183"/>
                  </a:lnTo>
                  <a:lnTo>
                    <a:pt x="267" y="232"/>
                  </a:lnTo>
                  <a:lnTo>
                    <a:pt x="283" y="261"/>
                  </a:lnTo>
                  <a:lnTo>
                    <a:pt x="288" y="282"/>
                  </a:lnTo>
                  <a:lnTo>
                    <a:pt x="284" y="297"/>
                  </a:lnTo>
                  <a:lnTo>
                    <a:pt x="272" y="305"/>
                  </a:lnTo>
                  <a:lnTo>
                    <a:pt x="253" y="308"/>
                  </a:lnTo>
                  <a:lnTo>
                    <a:pt x="230" y="307"/>
                  </a:lnTo>
                  <a:lnTo>
                    <a:pt x="205" y="304"/>
                  </a:lnTo>
                  <a:lnTo>
                    <a:pt x="178" y="298"/>
                  </a:lnTo>
                  <a:lnTo>
                    <a:pt x="147" y="285"/>
                  </a:lnTo>
                  <a:lnTo>
                    <a:pt x="132" y="246"/>
                  </a:lnTo>
                  <a:lnTo>
                    <a:pt x="112" y="183"/>
                  </a:lnTo>
                  <a:lnTo>
                    <a:pt x="88" y="166"/>
                  </a:lnTo>
                  <a:lnTo>
                    <a:pt x="59" y="186"/>
                  </a:lnTo>
                  <a:lnTo>
                    <a:pt x="52" y="23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130"/>
            <p:cNvSpPr>
              <a:spLocks/>
            </p:cNvSpPr>
            <p:nvPr/>
          </p:nvSpPr>
          <p:spPr bwMode="auto">
            <a:xfrm>
              <a:off x="4426" y="2297"/>
              <a:ext cx="94" cy="73"/>
            </a:xfrm>
            <a:custGeom>
              <a:avLst/>
              <a:gdLst>
                <a:gd name="T0" fmla="*/ 151 w 188"/>
                <a:gd name="T1" fmla="*/ 116 h 145"/>
                <a:gd name="T2" fmla="*/ 109 w 188"/>
                <a:gd name="T3" fmla="*/ 85 h 145"/>
                <a:gd name="T4" fmla="*/ 57 w 188"/>
                <a:gd name="T5" fmla="*/ 108 h 145"/>
                <a:gd name="T6" fmla="*/ 43 w 188"/>
                <a:gd name="T7" fmla="*/ 145 h 145"/>
                <a:gd name="T8" fmla="*/ 4 w 188"/>
                <a:gd name="T9" fmla="*/ 144 h 145"/>
                <a:gd name="T10" fmla="*/ 0 w 188"/>
                <a:gd name="T11" fmla="*/ 114 h 145"/>
                <a:gd name="T12" fmla="*/ 28 w 188"/>
                <a:gd name="T13" fmla="*/ 90 h 145"/>
                <a:gd name="T14" fmla="*/ 16 w 188"/>
                <a:gd name="T15" fmla="*/ 64 h 145"/>
                <a:gd name="T16" fmla="*/ 38 w 188"/>
                <a:gd name="T17" fmla="*/ 22 h 145"/>
                <a:gd name="T18" fmla="*/ 79 w 188"/>
                <a:gd name="T19" fmla="*/ 0 h 145"/>
                <a:gd name="T20" fmla="*/ 105 w 188"/>
                <a:gd name="T21" fmla="*/ 15 h 145"/>
                <a:gd name="T22" fmla="*/ 135 w 188"/>
                <a:gd name="T23" fmla="*/ 51 h 145"/>
                <a:gd name="T24" fmla="*/ 165 w 188"/>
                <a:gd name="T25" fmla="*/ 62 h 145"/>
                <a:gd name="T26" fmla="*/ 188 w 188"/>
                <a:gd name="T27" fmla="*/ 97 h 145"/>
                <a:gd name="T28" fmla="*/ 181 w 188"/>
                <a:gd name="T29" fmla="*/ 135 h 145"/>
                <a:gd name="T30" fmla="*/ 151 w 188"/>
                <a:gd name="T31" fmla="*/ 116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8" h="145">
                  <a:moveTo>
                    <a:pt x="151" y="116"/>
                  </a:moveTo>
                  <a:lnTo>
                    <a:pt x="109" y="85"/>
                  </a:lnTo>
                  <a:lnTo>
                    <a:pt x="57" y="108"/>
                  </a:lnTo>
                  <a:lnTo>
                    <a:pt x="43" y="145"/>
                  </a:lnTo>
                  <a:lnTo>
                    <a:pt x="4" y="144"/>
                  </a:lnTo>
                  <a:lnTo>
                    <a:pt x="0" y="114"/>
                  </a:lnTo>
                  <a:lnTo>
                    <a:pt x="28" y="90"/>
                  </a:lnTo>
                  <a:lnTo>
                    <a:pt x="16" y="64"/>
                  </a:lnTo>
                  <a:lnTo>
                    <a:pt x="38" y="22"/>
                  </a:lnTo>
                  <a:lnTo>
                    <a:pt x="79" y="0"/>
                  </a:lnTo>
                  <a:lnTo>
                    <a:pt x="105" y="15"/>
                  </a:lnTo>
                  <a:lnTo>
                    <a:pt x="135" y="51"/>
                  </a:lnTo>
                  <a:lnTo>
                    <a:pt x="165" y="62"/>
                  </a:lnTo>
                  <a:lnTo>
                    <a:pt x="188" y="97"/>
                  </a:lnTo>
                  <a:lnTo>
                    <a:pt x="181" y="135"/>
                  </a:lnTo>
                  <a:lnTo>
                    <a:pt x="151" y="11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131"/>
            <p:cNvSpPr>
              <a:spLocks/>
            </p:cNvSpPr>
            <p:nvPr/>
          </p:nvSpPr>
          <p:spPr bwMode="auto">
            <a:xfrm>
              <a:off x="4555" y="2422"/>
              <a:ext cx="32" cy="39"/>
            </a:xfrm>
            <a:custGeom>
              <a:avLst/>
              <a:gdLst>
                <a:gd name="T0" fmla="*/ 38 w 64"/>
                <a:gd name="T1" fmla="*/ 74 h 78"/>
                <a:gd name="T2" fmla="*/ 18 w 64"/>
                <a:gd name="T3" fmla="*/ 42 h 78"/>
                <a:gd name="T4" fmla="*/ 0 w 64"/>
                <a:gd name="T5" fmla="*/ 0 h 78"/>
                <a:gd name="T6" fmla="*/ 33 w 64"/>
                <a:gd name="T7" fmla="*/ 0 h 78"/>
                <a:gd name="T8" fmla="*/ 45 w 64"/>
                <a:gd name="T9" fmla="*/ 18 h 78"/>
                <a:gd name="T10" fmla="*/ 64 w 64"/>
                <a:gd name="T11" fmla="*/ 78 h 78"/>
                <a:gd name="T12" fmla="*/ 38 w 64"/>
                <a:gd name="T13" fmla="*/ 7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78">
                  <a:moveTo>
                    <a:pt x="38" y="74"/>
                  </a:moveTo>
                  <a:lnTo>
                    <a:pt x="18" y="4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45" y="18"/>
                  </a:lnTo>
                  <a:lnTo>
                    <a:pt x="64" y="78"/>
                  </a:lnTo>
                  <a:lnTo>
                    <a:pt x="38" y="74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132"/>
            <p:cNvSpPr>
              <a:spLocks/>
            </p:cNvSpPr>
            <p:nvPr/>
          </p:nvSpPr>
          <p:spPr bwMode="auto">
            <a:xfrm>
              <a:off x="4468" y="2454"/>
              <a:ext cx="40" cy="71"/>
            </a:xfrm>
            <a:custGeom>
              <a:avLst/>
              <a:gdLst>
                <a:gd name="T0" fmla="*/ 82 w 82"/>
                <a:gd name="T1" fmla="*/ 143 h 143"/>
                <a:gd name="T2" fmla="*/ 40 w 82"/>
                <a:gd name="T3" fmla="*/ 133 h 143"/>
                <a:gd name="T4" fmla="*/ 20 w 82"/>
                <a:gd name="T5" fmla="*/ 102 h 143"/>
                <a:gd name="T6" fmla="*/ 21 w 82"/>
                <a:gd name="T7" fmla="*/ 62 h 143"/>
                <a:gd name="T8" fmla="*/ 0 w 82"/>
                <a:gd name="T9" fmla="*/ 32 h 143"/>
                <a:gd name="T10" fmla="*/ 7 w 82"/>
                <a:gd name="T11" fmla="*/ 0 h 143"/>
                <a:gd name="T12" fmla="*/ 31 w 82"/>
                <a:gd name="T13" fmla="*/ 12 h 143"/>
                <a:gd name="T14" fmla="*/ 57 w 82"/>
                <a:gd name="T15" fmla="*/ 50 h 143"/>
                <a:gd name="T16" fmla="*/ 55 w 82"/>
                <a:gd name="T17" fmla="*/ 89 h 143"/>
                <a:gd name="T18" fmla="*/ 82 w 82"/>
                <a:gd name="T19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143">
                  <a:moveTo>
                    <a:pt x="82" y="143"/>
                  </a:moveTo>
                  <a:lnTo>
                    <a:pt x="40" y="133"/>
                  </a:lnTo>
                  <a:lnTo>
                    <a:pt x="20" y="102"/>
                  </a:lnTo>
                  <a:lnTo>
                    <a:pt x="21" y="62"/>
                  </a:lnTo>
                  <a:lnTo>
                    <a:pt x="0" y="32"/>
                  </a:lnTo>
                  <a:lnTo>
                    <a:pt x="7" y="0"/>
                  </a:lnTo>
                  <a:lnTo>
                    <a:pt x="31" y="12"/>
                  </a:lnTo>
                  <a:lnTo>
                    <a:pt x="57" y="50"/>
                  </a:lnTo>
                  <a:lnTo>
                    <a:pt x="55" y="89"/>
                  </a:lnTo>
                  <a:lnTo>
                    <a:pt x="82" y="1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133"/>
            <p:cNvSpPr>
              <a:spLocks/>
            </p:cNvSpPr>
            <p:nvPr/>
          </p:nvSpPr>
          <p:spPr bwMode="auto">
            <a:xfrm>
              <a:off x="4441" y="2410"/>
              <a:ext cx="13" cy="45"/>
            </a:xfrm>
            <a:custGeom>
              <a:avLst/>
              <a:gdLst>
                <a:gd name="T0" fmla="*/ 0 w 27"/>
                <a:gd name="T1" fmla="*/ 88 h 88"/>
                <a:gd name="T2" fmla="*/ 1 w 27"/>
                <a:gd name="T3" fmla="*/ 49 h 88"/>
                <a:gd name="T4" fmla="*/ 1 w 27"/>
                <a:gd name="T5" fmla="*/ 0 h 88"/>
                <a:gd name="T6" fmla="*/ 27 w 27"/>
                <a:gd name="T7" fmla="*/ 38 h 88"/>
                <a:gd name="T8" fmla="*/ 27 w 27"/>
                <a:gd name="T9" fmla="*/ 87 h 88"/>
                <a:gd name="T10" fmla="*/ 0 w 27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88">
                  <a:moveTo>
                    <a:pt x="0" y="88"/>
                  </a:moveTo>
                  <a:lnTo>
                    <a:pt x="1" y="49"/>
                  </a:lnTo>
                  <a:lnTo>
                    <a:pt x="1" y="0"/>
                  </a:lnTo>
                  <a:lnTo>
                    <a:pt x="27" y="38"/>
                  </a:lnTo>
                  <a:lnTo>
                    <a:pt x="27" y="87"/>
                  </a:lnTo>
                  <a:lnTo>
                    <a:pt x="0" y="8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134"/>
            <p:cNvSpPr>
              <a:spLocks/>
            </p:cNvSpPr>
            <p:nvPr/>
          </p:nvSpPr>
          <p:spPr bwMode="auto">
            <a:xfrm>
              <a:off x="4456" y="2348"/>
              <a:ext cx="45" cy="46"/>
            </a:xfrm>
            <a:custGeom>
              <a:avLst/>
              <a:gdLst>
                <a:gd name="T0" fmla="*/ 0 w 90"/>
                <a:gd name="T1" fmla="*/ 60 h 92"/>
                <a:gd name="T2" fmla="*/ 38 w 90"/>
                <a:gd name="T3" fmla="*/ 35 h 92"/>
                <a:gd name="T4" fmla="*/ 49 w 90"/>
                <a:gd name="T5" fmla="*/ 0 h 92"/>
                <a:gd name="T6" fmla="*/ 72 w 90"/>
                <a:gd name="T7" fmla="*/ 18 h 92"/>
                <a:gd name="T8" fmla="*/ 90 w 90"/>
                <a:gd name="T9" fmla="*/ 54 h 92"/>
                <a:gd name="T10" fmla="*/ 59 w 90"/>
                <a:gd name="T11" fmla="*/ 49 h 92"/>
                <a:gd name="T12" fmla="*/ 25 w 90"/>
                <a:gd name="T13" fmla="*/ 65 h 92"/>
                <a:gd name="T14" fmla="*/ 27 w 90"/>
                <a:gd name="T15" fmla="*/ 92 h 92"/>
                <a:gd name="T16" fmla="*/ 23 w 90"/>
                <a:gd name="T17" fmla="*/ 88 h 92"/>
                <a:gd name="T18" fmla="*/ 14 w 90"/>
                <a:gd name="T19" fmla="*/ 77 h 92"/>
                <a:gd name="T20" fmla="*/ 5 w 90"/>
                <a:gd name="T21" fmla="*/ 67 h 92"/>
                <a:gd name="T22" fmla="*/ 0 w 90"/>
                <a:gd name="T23" fmla="*/ 6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0" h="92">
                  <a:moveTo>
                    <a:pt x="0" y="60"/>
                  </a:moveTo>
                  <a:lnTo>
                    <a:pt x="38" y="35"/>
                  </a:lnTo>
                  <a:lnTo>
                    <a:pt x="49" y="0"/>
                  </a:lnTo>
                  <a:lnTo>
                    <a:pt x="72" y="18"/>
                  </a:lnTo>
                  <a:lnTo>
                    <a:pt x="90" y="54"/>
                  </a:lnTo>
                  <a:lnTo>
                    <a:pt x="59" y="49"/>
                  </a:lnTo>
                  <a:lnTo>
                    <a:pt x="25" y="65"/>
                  </a:lnTo>
                  <a:lnTo>
                    <a:pt x="27" y="92"/>
                  </a:lnTo>
                  <a:lnTo>
                    <a:pt x="23" y="88"/>
                  </a:lnTo>
                  <a:lnTo>
                    <a:pt x="14" y="77"/>
                  </a:lnTo>
                  <a:lnTo>
                    <a:pt x="5" y="67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135"/>
            <p:cNvSpPr>
              <a:spLocks/>
            </p:cNvSpPr>
            <p:nvPr/>
          </p:nvSpPr>
          <p:spPr bwMode="auto">
            <a:xfrm>
              <a:off x="4412" y="2281"/>
              <a:ext cx="56" cy="66"/>
            </a:xfrm>
            <a:custGeom>
              <a:avLst/>
              <a:gdLst>
                <a:gd name="T0" fmla="*/ 0 w 111"/>
                <a:gd name="T1" fmla="*/ 131 h 131"/>
                <a:gd name="T2" fmla="*/ 23 w 111"/>
                <a:gd name="T3" fmla="*/ 115 h 131"/>
                <a:gd name="T4" fmla="*/ 40 w 111"/>
                <a:gd name="T5" fmla="*/ 65 h 131"/>
                <a:gd name="T6" fmla="*/ 66 w 111"/>
                <a:gd name="T7" fmla="*/ 31 h 131"/>
                <a:gd name="T8" fmla="*/ 111 w 111"/>
                <a:gd name="T9" fmla="*/ 0 h 131"/>
                <a:gd name="T10" fmla="*/ 43 w 111"/>
                <a:gd name="T11" fmla="*/ 30 h 131"/>
                <a:gd name="T12" fmla="*/ 9 w 111"/>
                <a:gd name="T13" fmla="*/ 70 h 131"/>
                <a:gd name="T14" fmla="*/ 0 w 111"/>
                <a:gd name="T15" fmla="*/ 1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1" h="131">
                  <a:moveTo>
                    <a:pt x="0" y="131"/>
                  </a:moveTo>
                  <a:lnTo>
                    <a:pt x="23" y="115"/>
                  </a:lnTo>
                  <a:lnTo>
                    <a:pt x="40" y="65"/>
                  </a:lnTo>
                  <a:lnTo>
                    <a:pt x="66" y="31"/>
                  </a:lnTo>
                  <a:lnTo>
                    <a:pt x="111" y="0"/>
                  </a:lnTo>
                  <a:lnTo>
                    <a:pt x="43" y="30"/>
                  </a:lnTo>
                  <a:lnTo>
                    <a:pt x="9" y="7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136"/>
            <p:cNvSpPr>
              <a:spLocks/>
            </p:cNvSpPr>
            <p:nvPr/>
          </p:nvSpPr>
          <p:spPr bwMode="auto">
            <a:xfrm>
              <a:off x="4494" y="2295"/>
              <a:ext cx="140" cy="170"/>
            </a:xfrm>
            <a:custGeom>
              <a:avLst/>
              <a:gdLst>
                <a:gd name="T0" fmla="*/ 102 w 280"/>
                <a:gd name="T1" fmla="*/ 191 h 341"/>
                <a:gd name="T2" fmla="*/ 79 w 280"/>
                <a:gd name="T3" fmla="*/ 157 h 341"/>
                <a:gd name="T4" fmla="*/ 73 w 280"/>
                <a:gd name="T5" fmla="*/ 100 h 341"/>
                <a:gd name="T6" fmla="*/ 54 w 280"/>
                <a:gd name="T7" fmla="*/ 57 h 341"/>
                <a:gd name="T8" fmla="*/ 37 w 280"/>
                <a:gd name="T9" fmla="*/ 30 h 341"/>
                <a:gd name="T10" fmla="*/ 0 w 280"/>
                <a:gd name="T11" fmla="*/ 0 h 341"/>
                <a:gd name="T12" fmla="*/ 51 w 280"/>
                <a:gd name="T13" fmla="*/ 27 h 341"/>
                <a:gd name="T14" fmla="*/ 87 w 280"/>
                <a:gd name="T15" fmla="*/ 80 h 341"/>
                <a:gd name="T16" fmla="*/ 92 w 280"/>
                <a:gd name="T17" fmla="*/ 136 h 341"/>
                <a:gd name="T18" fmla="*/ 119 w 280"/>
                <a:gd name="T19" fmla="*/ 151 h 341"/>
                <a:gd name="T20" fmla="*/ 134 w 280"/>
                <a:gd name="T21" fmla="*/ 108 h 341"/>
                <a:gd name="T22" fmla="*/ 163 w 280"/>
                <a:gd name="T23" fmla="*/ 134 h 341"/>
                <a:gd name="T24" fmla="*/ 201 w 280"/>
                <a:gd name="T25" fmla="*/ 157 h 341"/>
                <a:gd name="T26" fmla="*/ 245 w 280"/>
                <a:gd name="T27" fmla="*/ 205 h 341"/>
                <a:gd name="T28" fmla="*/ 272 w 280"/>
                <a:gd name="T29" fmla="*/ 247 h 341"/>
                <a:gd name="T30" fmla="*/ 280 w 280"/>
                <a:gd name="T31" fmla="*/ 308 h 341"/>
                <a:gd name="T32" fmla="*/ 247 w 280"/>
                <a:gd name="T33" fmla="*/ 341 h 341"/>
                <a:gd name="T34" fmla="*/ 213 w 280"/>
                <a:gd name="T35" fmla="*/ 309 h 341"/>
                <a:gd name="T36" fmla="*/ 240 w 280"/>
                <a:gd name="T37" fmla="*/ 296 h 341"/>
                <a:gd name="T38" fmla="*/ 236 w 280"/>
                <a:gd name="T39" fmla="*/ 243 h 341"/>
                <a:gd name="T40" fmla="*/ 198 w 280"/>
                <a:gd name="T41" fmla="*/ 187 h 341"/>
                <a:gd name="T42" fmla="*/ 150 w 280"/>
                <a:gd name="T43" fmla="*/ 164 h 341"/>
                <a:gd name="T44" fmla="*/ 133 w 280"/>
                <a:gd name="T45" fmla="*/ 197 h 341"/>
                <a:gd name="T46" fmla="*/ 102 w 280"/>
                <a:gd name="T47" fmla="*/ 19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80" h="341">
                  <a:moveTo>
                    <a:pt x="102" y="191"/>
                  </a:moveTo>
                  <a:lnTo>
                    <a:pt x="79" y="157"/>
                  </a:lnTo>
                  <a:lnTo>
                    <a:pt x="73" y="100"/>
                  </a:lnTo>
                  <a:lnTo>
                    <a:pt x="54" y="57"/>
                  </a:lnTo>
                  <a:lnTo>
                    <a:pt x="37" y="30"/>
                  </a:lnTo>
                  <a:lnTo>
                    <a:pt x="0" y="0"/>
                  </a:lnTo>
                  <a:lnTo>
                    <a:pt x="51" y="27"/>
                  </a:lnTo>
                  <a:lnTo>
                    <a:pt x="87" y="80"/>
                  </a:lnTo>
                  <a:lnTo>
                    <a:pt x="92" y="136"/>
                  </a:lnTo>
                  <a:lnTo>
                    <a:pt x="119" y="151"/>
                  </a:lnTo>
                  <a:lnTo>
                    <a:pt x="134" y="108"/>
                  </a:lnTo>
                  <a:lnTo>
                    <a:pt x="163" y="134"/>
                  </a:lnTo>
                  <a:lnTo>
                    <a:pt x="201" y="157"/>
                  </a:lnTo>
                  <a:lnTo>
                    <a:pt x="245" y="205"/>
                  </a:lnTo>
                  <a:lnTo>
                    <a:pt x="272" y="247"/>
                  </a:lnTo>
                  <a:lnTo>
                    <a:pt x="280" y="308"/>
                  </a:lnTo>
                  <a:lnTo>
                    <a:pt x="247" y="341"/>
                  </a:lnTo>
                  <a:lnTo>
                    <a:pt x="213" y="309"/>
                  </a:lnTo>
                  <a:lnTo>
                    <a:pt x="240" y="296"/>
                  </a:lnTo>
                  <a:lnTo>
                    <a:pt x="236" y="243"/>
                  </a:lnTo>
                  <a:lnTo>
                    <a:pt x="198" y="187"/>
                  </a:lnTo>
                  <a:lnTo>
                    <a:pt x="150" y="164"/>
                  </a:lnTo>
                  <a:lnTo>
                    <a:pt x="133" y="197"/>
                  </a:lnTo>
                  <a:lnTo>
                    <a:pt x="102" y="19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8" name="Freeform 137"/>
            <p:cNvSpPr>
              <a:spLocks/>
            </p:cNvSpPr>
            <p:nvPr/>
          </p:nvSpPr>
          <p:spPr bwMode="auto">
            <a:xfrm>
              <a:off x="4538" y="2450"/>
              <a:ext cx="71" cy="111"/>
            </a:xfrm>
            <a:custGeom>
              <a:avLst/>
              <a:gdLst>
                <a:gd name="T0" fmla="*/ 31 w 142"/>
                <a:gd name="T1" fmla="*/ 212 h 223"/>
                <a:gd name="T2" fmla="*/ 59 w 142"/>
                <a:gd name="T3" fmla="*/ 171 h 223"/>
                <a:gd name="T4" fmla="*/ 46 w 142"/>
                <a:gd name="T5" fmla="*/ 135 h 223"/>
                <a:gd name="T6" fmla="*/ 14 w 142"/>
                <a:gd name="T7" fmla="*/ 96 h 223"/>
                <a:gd name="T8" fmla="*/ 30 w 142"/>
                <a:gd name="T9" fmla="*/ 69 h 223"/>
                <a:gd name="T10" fmla="*/ 8 w 142"/>
                <a:gd name="T11" fmla="*/ 35 h 223"/>
                <a:gd name="T12" fmla="*/ 39 w 142"/>
                <a:gd name="T13" fmla="*/ 35 h 223"/>
                <a:gd name="T14" fmla="*/ 68 w 142"/>
                <a:gd name="T15" fmla="*/ 44 h 223"/>
                <a:gd name="T16" fmla="*/ 83 w 142"/>
                <a:gd name="T17" fmla="*/ 0 h 223"/>
                <a:gd name="T18" fmla="*/ 121 w 142"/>
                <a:gd name="T19" fmla="*/ 7 h 223"/>
                <a:gd name="T20" fmla="*/ 142 w 142"/>
                <a:gd name="T21" fmla="*/ 54 h 223"/>
                <a:gd name="T22" fmla="*/ 142 w 142"/>
                <a:gd name="T23" fmla="*/ 88 h 223"/>
                <a:gd name="T24" fmla="*/ 105 w 142"/>
                <a:gd name="T25" fmla="*/ 90 h 223"/>
                <a:gd name="T26" fmla="*/ 68 w 142"/>
                <a:gd name="T27" fmla="*/ 93 h 223"/>
                <a:gd name="T28" fmla="*/ 95 w 142"/>
                <a:gd name="T29" fmla="*/ 135 h 223"/>
                <a:gd name="T30" fmla="*/ 103 w 142"/>
                <a:gd name="T31" fmla="*/ 196 h 223"/>
                <a:gd name="T32" fmla="*/ 65 w 142"/>
                <a:gd name="T33" fmla="*/ 221 h 223"/>
                <a:gd name="T34" fmla="*/ 0 w 142"/>
                <a:gd name="T35" fmla="*/ 223 h 223"/>
                <a:gd name="T36" fmla="*/ 3 w 142"/>
                <a:gd name="T37" fmla="*/ 219 h 223"/>
                <a:gd name="T38" fmla="*/ 12 w 142"/>
                <a:gd name="T39" fmla="*/ 213 h 223"/>
                <a:gd name="T40" fmla="*/ 23 w 142"/>
                <a:gd name="T41" fmla="*/ 209 h 223"/>
                <a:gd name="T42" fmla="*/ 31 w 142"/>
                <a:gd name="T43" fmla="*/ 212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23">
                  <a:moveTo>
                    <a:pt x="31" y="212"/>
                  </a:moveTo>
                  <a:lnTo>
                    <a:pt x="59" y="171"/>
                  </a:lnTo>
                  <a:lnTo>
                    <a:pt x="46" y="135"/>
                  </a:lnTo>
                  <a:lnTo>
                    <a:pt x="14" y="96"/>
                  </a:lnTo>
                  <a:lnTo>
                    <a:pt x="30" y="69"/>
                  </a:lnTo>
                  <a:lnTo>
                    <a:pt x="8" y="35"/>
                  </a:lnTo>
                  <a:lnTo>
                    <a:pt x="39" y="35"/>
                  </a:lnTo>
                  <a:lnTo>
                    <a:pt x="68" y="44"/>
                  </a:lnTo>
                  <a:lnTo>
                    <a:pt x="83" y="0"/>
                  </a:lnTo>
                  <a:lnTo>
                    <a:pt x="121" y="7"/>
                  </a:lnTo>
                  <a:lnTo>
                    <a:pt x="142" y="54"/>
                  </a:lnTo>
                  <a:lnTo>
                    <a:pt x="142" y="88"/>
                  </a:lnTo>
                  <a:lnTo>
                    <a:pt x="105" y="90"/>
                  </a:lnTo>
                  <a:lnTo>
                    <a:pt x="68" y="93"/>
                  </a:lnTo>
                  <a:lnTo>
                    <a:pt x="95" y="135"/>
                  </a:lnTo>
                  <a:lnTo>
                    <a:pt x="103" y="196"/>
                  </a:lnTo>
                  <a:lnTo>
                    <a:pt x="65" y="221"/>
                  </a:lnTo>
                  <a:lnTo>
                    <a:pt x="0" y="223"/>
                  </a:lnTo>
                  <a:lnTo>
                    <a:pt x="3" y="219"/>
                  </a:lnTo>
                  <a:lnTo>
                    <a:pt x="12" y="213"/>
                  </a:lnTo>
                  <a:lnTo>
                    <a:pt x="23" y="209"/>
                  </a:lnTo>
                  <a:lnTo>
                    <a:pt x="31" y="2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876771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464" y="130549"/>
            <a:ext cx="4260846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CO JIŽ UMÍME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-360099" y="520899"/>
            <a:ext cx="3234524" cy="2577338"/>
            <a:chOff x="-324544" y="908720"/>
            <a:chExt cx="4229077" cy="3530177"/>
          </a:xfrm>
        </p:grpSpPr>
        <p:pic>
          <p:nvPicPr>
            <p:cNvPr id="1026" name="Picture 2" descr="C:\Users\radoslav.pekny\AppData\Local\Microsoft\Windows\Temporary Internet Files\Content.IE5\07SYGYF7\MP900402269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4154" b="74439" l="15037" r="9055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97" t="17868" b="19275"/>
            <a:stretch/>
          </p:blipFill>
          <p:spPr bwMode="auto">
            <a:xfrm>
              <a:off x="-324544" y="908720"/>
              <a:ext cx="3330918" cy="3325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radoslav.pekny\AppData\Local\Microsoft\Windows\Temporary Internet Files\Content.IE5\ZPCSRFQU\MP900403150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30515" r="7352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139" r="21098"/>
            <a:stretch/>
          </p:blipFill>
          <p:spPr bwMode="auto">
            <a:xfrm rot="3843078">
              <a:off x="1323574" y="1857938"/>
              <a:ext cx="2299854" cy="2862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3" name="Picture 9" descr="C:\Users\radoslav.pekny\AppData\Local\Microsoft\Windows\Temporary Internet Files\Content.IE5\4FHQ82KX\MP90040060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3" r="25025"/>
          <a:stretch/>
        </p:blipFill>
        <p:spPr bwMode="auto">
          <a:xfrm>
            <a:off x="7124572" y="4863333"/>
            <a:ext cx="1871611" cy="194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adoslav.pekny\AppData\Local\Microsoft\Windows\Temporary Internet Files\Content.IE5\ZPCSRFQU\MC900358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120" y="3761863"/>
            <a:ext cx="184343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adoslav.pekny\AppData\Local\Microsoft\Windows\Temporary Internet Files\Content.IE5\1K96YH8U\MP900387854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93" r="11954"/>
          <a:stretch/>
        </p:blipFill>
        <p:spPr bwMode="auto">
          <a:xfrm>
            <a:off x="-119636" y="3591836"/>
            <a:ext cx="2743200" cy="354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radoslav.pekny\AppData\Local\Microsoft\Windows\Temporary Internet Files\Content.IE5\1K96YH8U\MC90044174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4873">
            <a:off x="3442490" y="449906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adoslav.pekny\AppData\Local\Microsoft\Windows\Temporary Internet Files\Content.IE5\07SYGYF7\MC90033575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907" y="3809492"/>
            <a:ext cx="2168805" cy="2215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radoslav.pekny\AppData\Local\Microsoft\Windows\Temporary Internet Files\Content.IE5\1K96YH8U\MC90019342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148" y="876531"/>
            <a:ext cx="2983126" cy="241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adoslav.pekny\AppData\Local\Microsoft\Windows\Temporary Internet Files\Content.IE5\ZPCSRFQU\MC900441780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55043">
            <a:off x="6844071" y="446322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adoslav.pekny\AppData\Local\Microsoft\Windows\Temporary Internet Files\Content.IE5\07SYGYF7\MC900441782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654" y="-2122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464" y="3241604"/>
            <a:ext cx="6711581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kroužků označte písmenem 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ovoce</a:t>
            </a:r>
            <a:r>
              <a:rPr lang="cs-CZ" sz="2000" dirty="0" smtClean="0"/>
              <a:t>, písmenem </a:t>
            </a:r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zeleninu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2380615" y="6196141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31"/>
          <p:cNvSpPr/>
          <p:nvPr/>
        </p:nvSpPr>
        <p:spPr>
          <a:xfrm>
            <a:off x="5209169" y="6214704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6988306" y="4250641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8628065" y="6165304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8537329" y="2830895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6615533" y="1775086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6"/>
          <p:cNvSpPr/>
          <p:nvPr/>
        </p:nvSpPr>
        <p:spPr>
          <a:xfrm>
            <a:off x="3171336" y="2427287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170448" y="2425479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6" name="Group 5"/>
          <p:cNvGrpSpPr>
            <a:grpSpLocks noChangeAspect="1"/>
          </p:cNvGrpSpPr>
          <p:nvPr/>
        </p:nvGrpSpPr>
        <p:grpSpPr bwMode="auto">
          <a:xfrm>
            <a:off x="7152046" y="3226922"/>
            <a:ext cx="1835150" cy="1512888"/>
            <a:chOff x="4399" y="1984"/>
            <a:chExt cx="1156" cy="953"/>
          </a:xfrm>
        </p:grpSpPr>
        <p:sp>
          <p:nvSpPr>
            <p:cNvPr id="27" name="AutoShape 4"/>
            <p:cNvSpPr>
              <a:spLocks noChangeAspect="1" noChangeArrowheads="1" noTextEdit="1"/>
            </p:cNvSpPr>
            <p:nvPr/>
          </p:nvSpPr>
          <p:spPr bwMode="auto">
            <a:xfrm>
              <a:off x="4399" y="1984"/>
              <a:ext cx="1156" cy="9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7"/>
            <p:cNvSpPr>
              <a:spLocks/>
            </p:cNvSpPr>
            <p:nvPr/>
          </p:nvSpPr>
          <p:spPr bwMode="auto">
            <a:xfrm>
              <a:off x="5038" y="2649"/>
              <a:ext cx="290" cy="276"/>
            </a:xfrm>
            <a:custGeom>
              <a:avLst/>
              <a:gdLst>
                <a:gd name="T0" fmla="*/ 580 w 580"/>
                <a:gd name="T1" fmla="*/ 544 h 552"/>
                <a:gd name="T2" fmla="*/ 580 w 580"/>
                <a:gd name="T3" fmla="*/ 460 h 552"/>
                <a:gd name="T4" fmla="*/ 574 w 580"/>
                <a:gd name="T5" fmla="*/ 411 h 552"/>
                <a:gd name="T6" fmla="*/ 570 w 580"/>
                <a:gd name="T7" fmla="*/ 387 h 552"/>
                <a:gd name="T8" fmla="*/ 571 w 580"/>
                <a:gd name="T9" fmla="*/ 377 h 552"/>
                <a:gd name="T10" fmla="*/ 555 w 580"/>
                <a:gd name="T11" fmla="*/ 317 h 552"/>
                <a:gd name="T12" fmla="*/ 546 w 580"/>
                <a:gd name="T13" fmla="*/ 282 h 552"/>
                <a:gd name="T14" fmla="*/ 538 w 580"/>
                <a:gd name="T15" fmla="*/ 250 h 552"/>
                <a:gd name="T16" fmla="*/ 530 w 580"/>
                <a:gd name="T17" fmla="*/ 222 h 552"/>
                <a:gd name="T18" fmla="*/ 522 w 580"/>
                <a:gd name="T19" fmla="*/ 196 h 552"/>
                <a:gd name="T20" fmla="*/ 513 w 580"/>
                <a:gd name="T21" fmla="*/ 172 h 552"/>
                <a:gd name="T22" fmla="*/ 504 w 580"/>
                <a:gd name="T23" fmla="*/ 151 h 552"/>
                <a:gd name="T24" fmla="*/ 493 w 580"/>
                <a:gd name="T25" fmla="*/ 130 h 552"/>
                <a:gd name="T26" fmla="*/ 482 w 580"/>
                <a:gd name="T27" fmla="*/ 113 h 552"/>
                <a:gd name="T28" fmla="*/ 468 w 580"/>
                <a:gd name="T29" fmla="*/ 95 h 552"/>
                <a:gd name="T30" fmla="*/ 452 w 580"/>
                <a:gd name="T31" fmla="*/ 80 h 552"/>
                <a:gd name="T32" fmla="*/ 434 w 580"/>
                <a:gd name="T33" fmla="*/ 66 h 552"/>
                <a:gd name="T34" fmla="*/ 413 w 580"/>
                <a:gd name="T35" fmla="*/ 52 h 552"/>
                <a:gd name="T36" fmla="*/ 389 w 580"/>
                <a:gd name="T37" fmla="*/ 39 h 552"/>
                <a:gd name="T38" fmla="*/ 361 w 580"/>
                <a:gd name="T39" fmla="*/ 26 h 552"/>
                <a:gd name="T40" fmla="*/ 330 w 580"/>
                <a:gd name="T41" fmla="*/ 12 h 552"/>
                <a:gd name="T42" fmla="*/ 294 w 580"/>
                <a:gd name="T43" fmla="*/ 0 h 552"/>
                <a:gd name="T44" fmla="*/ 208 w 580"/>
                <a:gd name="T45" fmla="*/ 12 h 552"/>
                <a:gd name="T46" fmla="*/ 178 w 580"/>
                <a:gd name="T47" fmla="*/ 27 h 552"/>
                <a:gd name="T48" fmla="*/ 152 w 580"/>
                <a:gd name="T49" fmla="*/ 48 h 552"/>
                <a:gd name="T50" fmla="*/ 129 w 580"/>
                <a:gd name="T51" fmla="*/ 74 h 552"/>
                <a:gd name="T52" fmla="*/ 109 w 580"/>
                <a:gd name="T53" fmla="*/ 101 h 552"/>
                <a:gd name="T54" fmla="*/ 91 w 580"/>
                <a:gd name="T55" fmla="*/ 132 h 552"/>
                <a:gd name="T56" fmla="*/ 76 w 580"/>
                <a:gd name="T57" fmla="*/ 162 h 552"/>
                <a:gd name="T58" fmla="*/ 64 w 580"/>
                <a:gd name="T59" fmla="*/ 193 h 552"/>
                <a:gd name="T60" fmla="*/ 53 w 580"/>
                <a:gd name="T61" fmla="*/ 221 h 552"/>
                <a:gd name="T62" fmla="*/ 45 w 580"/>
                <a:gd name="T63" fmla="*/ 248 h 552"/>
                <a:gd name="T64" fmla="*/ 38 w 580"/>
                <a:gd name="T65" fmla="*/ 268 h 552"/>
                <a:gd name="T66" fmla="*/ 32 w 580"/>
                <a:gd name="T67" fmla="*/ 284 h 552"/>
                <a:gd name="T68" fmla="*/ 28 w 580"/>
                <a:gd name="T69" fmla="*/ 294 h 552"/>
                <a:gd name="T70" fmla="*/ 26 w 580"/>
                <a:gd name="T71" fmla="*/ 296 h 552"/>
                <a:gd name="T72" fmla="*/ 23 w 580"/>
                <a:gd name="T73" fmla="*/ 288 h 552"/>
                <a:gd name="T74" fmla="*/ 22 w 580"/>
                <a:gd name="T75" fmla="*/ 271 h 552"/>
                <a:gd name="T76" fmla="*/ 21 w 580"/>
                <a:gd name="T77" fmla="*/ 241 h 552"/>
                <a:gd name="T78" fmla="*/ 21 w 580"/>
                <a:gd name="T79" fmla="*/ 283 h 552"/>
                <a:gd name="T80" fmla="*/ 15 w 580"/>
                <a:gd name="T81" fmla="*/ 333 h 552"/>
                <a:gd name="T82" fmla="*/ 7 w 580"/>
                <a:gd name="T83" fmla="*/ 385 h 552"/>
                <a:gd name="T84" fmla="*/ 1 w 580"/>
                <a:gd name="T85" fmla="*/ 435 h 552"/>
                <a:gd name="T86" fmla="*/ 0 w 580"/>
                <a:gd name="T87" fmla="*/ 482 h 552"/>
                <a:gd name="T88" fmla="*/ 8 w 580"/>
                <a:gd name="T89" fmla="*/ 518 h 552"/>
                <a:gd name="T90" fmla="*/ 29 w 580"/>
                <a:gd name="T91" fmla="*/ 544 h 552"/>
                <a:gd name="T92" fmla="*/ 65 w 580"/>
                <a:gd name="T93" fmla="*/ 552 h 552"/>
                <a:gd name="T94" fmla="*/ 580 w 580"/>
                <a:gd name="T95" fmla="*/ 544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0" h="552">
                  <a:moveTo>
                    <a:pt x="580" y="544"/>
                  </a:moveTo>
                  <a:lnTo>
                    <a:pt x="580" y="460"/>
                  </a:lnTo>
                  <a:lnTo>
                    <a:pt x="574" y="411"/>
                  </a:lnTo>
                  <a:lnTo>
                    <a:pt x="570" y="387"/>
                  </a:lnTo>
                  <a:lnTo>
                    <a:pt x="571" y="377"/>
                  </a:lnTo>
                  <a:lnTo>
                    <a:pt x="555" y="317"/>
                  </a:lnTo>
                  <a:lnTo>
                    <a:pt x="546" y="282"/>
                  </a:lnTo>
                  <a:lnTo>
                    <a:pt x="538" y="250"/>
                  </a:lnTo>
                  <a:lnTo>
                    <a:pt x="530" y="222"/>
                  </a:lnTo>
                  <a:lnTo>
                    <a:pt x="522" y="196"/>
                  </a:lnTo>
                  <a:lnTo>
                    <a:pt x="513" y="172"/>
                  </a:lnTo>
                  <a:lnTo>
                    <a:pt x="504" y="151"/>
                  </a:lnTo>
                  <a:lnTo>
                    <a:pt x="493" y="130"/>
                  </a:lnTo>
                  <a:lnTo>
                    <a:pt x="482" y="113"/>
                  </a:lnTo>
                  <a:lnTo>
                    <a:pt x="468" y="95"/>
                  </a:lnTo>
                  <a:lnTo>
                    <a:pt x="452" y="80"/>
                  </a:lnTo>
                  <a:lnTo>
                    <a:pt x="434" y="66"/>
                  </a:lnTo>
                  <a:lnTo>
                    <a:pt x="413" y="52"/>
                  </a:lnTo>
                  <a:lnTo>
                    <a:pt x="389" y="39"/>
                  </a:lnTo>
                  <a:lnTo>
                    <a:pt x="361" y="26"/>
                  </a:lnTo>
                  <a:lnTo>
                    <a:pt x="330" y="12"/>
                  </a:lnTo>
                  <a:lnTo>
                    <a:pt x="294" y="0"/>
                  </a:lnTo>
                  <a:lnTo>
                    <a:pt x="208" y="12"/>
                  </a:lnTo>
                  <a:lnTo>
                    <a:pt x="178" y="27"/>
                  </a:lnTo>
                  <a:lnTo>
                    <a:pt x="152" y="48"/>
                  </a:lnTo>
                  <a:lnTo>
                    <a:pt x="129" y="74"/>
                  </a:lnTo>
                  <a:lnTo>
                    <a:pt x="109" y="101"/>
                  </a:lnTo>
                  <a:lnTo>
                    <a:pt x="91" y="132"/>
                  </a:lnTo>
                  <a:lnTo>
                    <a:pt x="76" y="162"/>
                  </a:lnTo>
                  <a:lnTo>
                    <a:pt x="64" y="193"/>
                  </a:lnTo>
                  <a:lnTo>
                    <a:pt x="53" y="221"/>
                  </a:lnTo>
                  <a:lnTo>
                    <a:pt x="45" y="248"/>
                  </a:lnTo>
                  <a:lnTo>
                    <a:pt x="38" y="268"/>
                  </a:lnTo>
                  <a:lnTo>
                    <a:pt x="32" y="284"/>
                  </a:lnTo>
                  <a:lnTo>
                    <a:pt x="28" y="294"/>
                  </a:lnTo>
                  <a:lnTo>
                    <a:pt x="26" y="296"/>
                  </a:lnTo>
                  <a:lnTo>
                    <a:pt x="23" y="288"/>
                  </a:lnTo>
                  <a:lnTo>
                    <a:pt x="22" y="271"/>
                  </a:lnTo>
                  <a:lnTo>
                    <a:pt x="21" y="241"/>
                  </a:lnTo>
                  <a:lnTo>
                    <a:pt x="21" y="283"/>
                  </a:lnTo>
                  <a:lnTo>
                    <a:pt x="15" y="333"/>
                  </a:lnTo>
                  <a:lnTo>
                    <a:pt x="7" y="385"/>
                  </a:lnTo>
                  <a:lnTo>
                    <a:pt x="1" y="435"/>
                  </a:lnTo>
                  <a:lnTo>
                    <a:pt x="0" y="482"/>
                  </a:lnTo>
                  <a:lnTo>
                    <a:pt x="8" y="518"/>
                  </a:lnTo>
                  <a:lnTo>
                    <a:pt x="29" y="544"/>
                  </a:lnTo>
                  <a:lnTo>
                    <a:pt x="65" y="552"/>
                  </a:lnTo>
                  <a:lnTo>
                    <a:pt x="580" y="54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8"/>
            <p:cNvSpPr>
              <a:spLocks/>
            </p:cNvSpPr>
            <p:nvPr/>
          </p:nvSpPr>
          <p:spPr bwMode="auto">
            <a:xfrm>
              <a:off x="5051" y="2669"/>
              <a:ext cx="257" cy="254"/>
            </a:xfrm>
            <a:custGeom>
              <a:avLst/>
              <a:gdLst>
                <a:gd name="T0" fmla="*/ 513 w 513"/>
                <a:gd name="T1" fmla="*/ 507 h 508"/>
                <a:gd name="T2" fmla="*/ 511 w 513"/>
                <a:gd name="T3" fmla="*/ 433 h 508"/>
                <a:gd name="T4" fmla="*/ 507 w 513"/>
                <a:gd name="T5" fmla="*/ 402 h 508"/>
                <a:gd name="T6" fmla="*/ 499 w 513"/>
                <a:gd name="T7" fmla="*/ 363 h 508"/>
                <a:gd name="T8" fmla="*/ 488 w 513"/>
                <a:gd name="T9" fmla="*/ 317 h 508"/>
                <a:gd name="T10" fmla="*/ 476 w 513"/>
                <a:gd name="T11" fmla="*/ 267 h 508"/>
                <a:gd name="T12" fmla="*/ 463 w 513"/>
                <a:gd name="T13" fmla="*/ 218 h 508"/>
                <a:gd name="T14" fmla="*/ 449 w 513"/>
                <a:gd name="T15" fmla="*/ 171 h 508"/>
                <a:gd name="T16" fmla="*/ 436 w 513"/>
                <a:gd name="T17" fmla="*/ 129 h 508"/>
                <a:gd name="T18" fmla="*/ 424 w 513"/>
                <a:gd name="T19" fmla="*/ 94 h 508"/>
                <a:gd name="T20" fmla="*/ 409 w 513"/>
                <a:gd name="T21" fmla="*/ 78 h 508"/>
                <a:gd name="T22" fmla="*/ 395 w 513"/>
                <a:gd name="T23" fmla="*/ 61 h 508"/>
                <a:gd name="T24" fmla="*/ 382 w 513"/>
                <a:gd name="T25" fmla="*/ 44 h 508"/>
                <a:gd name="T26" fmla="*/ 368 w 513"/>
                <a:gd name="T27" fmla="*/ 28 h 508"/>
                <a:gd name="T28" fmla="*/ 355 w 513"/>
                <a:gd name="T29" fmla="*/ 14 h 508"/>
                <a:gd name="T30" fmla="*/ 339 w 513"/>
                <a:gd name="T31" fmla="*/ 6 h 508"/>
                <a:gd name="T32" fmla="*/ 320 w 513"/>
                <a:gd name="T33" fmla="*/ 2 h 508"/>
                <a:gd name="T34" fmla="*/ 299 w 513"/>
                <a:gd name="T35" fmla="*/ 6 h 508"/>
                <a:gd name="T36" fmla="*/ 287 w 513"/>
                <a:gd name="T37" fmla="*/ 14 h 508"/>
                <a:gd name="T38" fmla="*/ 275 w 513"/>
                <a:gd name="T39" fmla="*/ 21 h 508"/>
                <a:gd name="T40" fmla="*/ 265 w 513"/>
                <a:gd name="T41" fmla="*/ 27 h 508"/>
                <a:gd name="T42" fmla="*/ 257 w 513"/>
                <a:gd name="T43" fmla="*/ 30 h 508"/>
                <a:gd name="T44" fmla="*/ 249 w 513"/>
                <a:gd name="T45" fmla="*/ 33 h 508"/>
                <a:gd name="T46" fmla="*/ 243 w 513"/>
                <a:gd name="T47" fmla="*/ 35 h 508"/>
                <a:gd name="T48" fmla="*/ 239 w 513"/>
                <a:gd name="T49" fmla="*/ 36 h 508"/>
                <a:gd name="T50" fmla="*/ 238 w 513"/>
                <a:gd name="T51" fmla="*/ 36 h 508"/>
                <a:gd name="T52" fmla="*/ 218 w 513"/>
                <a:gd name="T53" fmla="*/ 2 h 508"/>
                <a:gd name="T54" fmla="*/ 174 w 513"/>
                <a:gd name="T55" fmla="*/ 0 h 508"/>
                <a:gd name="T56" fmla="*/ 140 w 513"/>
                <a:gd name="T57" fmla="*/ 20 h 508"/>
                <a:gd name="T58" fmla="*/ 115 w 513"/>
                <a:gd name="T59" fmla="*/ 38 h 508"/>
                <a:gd name="T60" fmla="*/ 95 w 513"/>
                <a:gd name="T61" fmla="*/ 56 h 508"/>
                <a:gd name="T62" fmla="*/ 80 w 513"/>
                <a:gd name="T63" fmla="*/ 76 h 508"/>
                <a:gd name="T64" fmla="*/ 67 w 513"/>
                <a:gd name="T65" fmla="*/ 98 h 508"/>
                <a:gd name="T66" fmla="*/ 54 w 513"/>
                <a:gd name="T67" fmla="*/ 122 h 508"/>
                <a:gd name="T68" fmla="*/ 40 w 513"/>
                <a:gd name="T69" fmla="*/ 152 h 508"/>
                <a:gd name="T70" fmla="*/ 22 w 513"/>
                <a:gd name="T71" fmla="*/ 188 h 508"/>
                <a:gd name="T72" fmla="*/ 15 w 513"/>
                <a:gd name="T73" fmla="*/ 222 h 508"/>
                <a:gd name="T74" fmla="*/ 8 w 513"/>
                <a:gd name="T75" fmla="*/ 269 h 508"/>
                <a:gd name="T76" fmla="*/ 2 w 513"/>
                <a:gd name="T77" fmla="*/ 322 h 508"/>
                <a:gd name="T78" fmla="*/ 0 w 513"/>
                <a:gd name="T79" fmla="*/ 376 h 508"/>
                <a:gd name="T80" fmla="*/ 1 w 513"/>
                <a:gd name="T81" fmla="*/ 426 h 508"/>
                <a:gd name="T82" fmla="*/ 10 w 513"/>
                <a:gd name="T83" fmla="*/ 468 h 508"/>
                <a:gd name="T84" fmla="*/ 26 w 513"/>
                <a:gd name="T85" fmla="*/ 498 h 508"/>
                <a:gd name="T86" fmla="*/ 54 w 513"/>
                <a:gd name="T87" fmla="*/ 508 h 508"/>
                <a:gd name="T88" fmla="*/ 513 w 513"/>
                <a:gd name="T89" fmla="*/ 50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3" h="508">
                  <a:moveTo>
                    <a:pt x="513" y="507"/>
                  </a:moveTo>
                  <a:lnTo>
                    <a:pt x="511" y="433"/>
                  </a:lnTo>
                  <a:lnTo>
                    <a:pt x="507" y="402"/>
                  </a:lnTo>
                  <a:lnTo>
                    <a:pt x="499" y="363"/>
                  </a:lnTo>
                  <a:lnTo>
                    <a:pt x="488" y="317"/>
                  </a:lnTo>
                  <a:lnTo>
                    <a:pt x="476" y="267"/>
                  </a:lnTo>
                  <a:lnTo>
                    <a:pt x="463" y="218"/>
                  </a:lnTo>
                  <a:lnTo>
                    <a:pt x="449" y="171"/>
                  </a:lnTo>
                  <a:lnTo>
                    <a:pt x="436" y="129"/>
                  </a:lnTo>
                  <a:lnTo>
                    <a:pt x="424" y="94"/>
                  </a:lnTo>
                  <a:lnTo>
                    <a:pt x="409" y="78"/>
                  </a:lnTo>
                  <a:lnTo>
                    <a:pt x="395" y="61"/>
                  </a:lnTo>
                  <a:lnTo>
                    <a:pt x="382" y="44"/>
                  </a:lnTo>
                  <a:lnTo>
                    <a:pt x="368" y="28"/>
                  </a:lnTo>
                  <a:lnTo>
                    <a:pt x="355" y="14"/>
                  </a:lnTo>
                  <a:lnTo>
                    <a:pt x="339" y="6"/>
                  </a:lnTo>
                  <a:lnTo>
                    <a:pt x="320" y="2"/>
                  </a:lnTo>
                  <a:lnTo>
                    <a:pt x="299" y="6"/>
                  </a:lnTo>
                  <a:lnTo>
                    <a:pt x="287" y="14"/>
                  </a:lnTo>
                  <a:lnTo>
                    <a:pt x="275" y="21"/>
                  </a:lnTo>
                  <a:lnTo>
                    <a:pt x="265" y="27"/>
                  </a:lnTo>
                  <a:lnTo>
                    <a:pt x="257" y="30"/>
                  </a:lnTo>
                  <a:lnTo>
                    <a:pt x="249" y="33"/>
                  </a:lnTo>
                  <a:lnTo>
                    <a:pt x="243" y="35"/>
                  </a:lnTo>
                  <a:lnTo>
                    <a:pt x="239" y="36"/>
                  </a:lnTo>
                  <a:lnTo>
                    <a:pt x="238" y="36"/>
                  </a:lnTo>
                  <a:lnTo>
                    <a:pt x="218" y="2"/>
                  </a:lnTo>
                  <a:lnTo>
                    <a:pt x="174" y="0"/>
                  </a:lnTo>
                  <a:lnTo>
                    <a:pt x="140" y="20"/>
                  </a:lnTo>
                  <a:lnTo>
                    <a:pt x="115" y="38"/>
                  </a:lnTo>
                  <a:lnTo>
                    <a:pt x="95" y="56"/>
                  </a:lnTo>
                  <a:lnTo>
                    <a:pt x="80" y="76"/>
                  </a:lnTo>
                  <a:lnTo>
                    <a:pt x="67" y="98"/>
                  </a:lnTo>
                  <a:lnTo>
                    <a:pt x="54" y="122"/>
                  </a:lnTo>
                  <a:lnTo>
                    <a:pt x="40" y="152"/>
                  </a:lnTo>
                  <a:lnTo>
                    <a:pt x="22" y="188"/>
                  </a:lnTo>
                  <a:lnTo>
                    <a:pt x="15" y="222"/>
                  </a:lnTo>
                  <a:lnTo>
                    <a:pt x="8" y="269"/>
                  </a:lnTo>
                  <a:lnTo>
                    <a:pt x="2" y="322"/>
                  </a:lnTo>
                  <a:lnTo>
                    <a:pt x="0" y="376"/>
                  </a:lnTo>
                  <a:lnTo>
                    <a:pt x="1" y="426"/>
                  </a:lnTo>
                  <a:lnTo>
                    <a:pt x="10" y="468"/>
                  </a:lnTo>
                  <a:lnTo>
                    <a:pt x="26" y="498"/>
                  </a:lnTo>
                  <a:lnTo>
                    <a:pt x="54" y="508"/>
                  </a:lnTo>
                  <a:lnTo>
                    <a:pt x="513" y="50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9"/>
            <p:cNvSpPr>
              <a:spLocks/>
            </p:cNvSpPr>
            <p:nvPr/>
          </p:nvSpPr>
          <p:spPr bwMode="auto">
            <a:xfrm>
              <a:off x="5172" y="2775"/>
              <a:ext cx="45" cy="23"/>
            </a:xfrm>
            <a:custGeom>
              <a:avLst/>
              <a:gdLst>
                <a:gd name="T0" fmla="*/ 59 w 89"/>
                <a:gd name="T1" fmla="*/ 45 h 46"/>
                <a:gd name="T2" fmla="*/ 26 w 89"/>
                <a:gd name="T3" fmla="*/ 39 h 46"/>
                <a:gd name="T4" fmla="*/ 0 w 89"/>
                <a:gd name="T5" fmla="*/ 29 h 46"/>
                <a:gd name="T6" fmla="*/ 15 w 89"/>
                <a:gd name="T7" fmla="*/ 4 h 46"/>
                <a:gd name="T8" fmla="*/ 46 w 89"/>
                <a:gd name="T9" fmla="*/ 0 h 46"/>
                <a:gd name="T10" fmla="*/ 68 w 89"/>
                <a:gd name="T11" fmla="*/ 9 h 46"/>
                <a:gd name="T12" fmla="*/ 89 w 89"/>
                <a:gd name="T13" fmla="*/ 2 h 46"/>
                <a:gd name="T14" fmla="*/ 88 w 89"/>
                <a:gd name="T15" fmla="*/ 19 h 46"/>
                <a:gd name="T16" fmla="*/ 88 w 89"/>
                <a:gd name="T17" fmla="*/ 32 h 46"/>
                <a:gd name="T18" fmla="*/ 87 w 89"/>
                <a:gd name="T19" fmla="*/ 43 h 46"/>
                <a:gd name="T20" fmla="*/ 87 w 89"/>
                <a:gd name="T21" fmla="*/ 46 h 46"/>
                <a:gd name="T22" fmla="*/ 59 w 89"/>
                <a:gd name="T23" fmla="*/ 4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9" h="46">
                  <a:moveTo>
                    <a:pt x="59" y="45"/>
                  </a:moveTo>
                  <a:lnTo>
                    <a:pt x="26" y="39"/>
                  </a:lnTo>
                  <a:lnTo>
                    <a:pt x="0" y="29"/>
                  </a:lnTo>
                  <a:lnTo>
                    <a:pt x="15" y="4"/>
                  </a:lnTo>
                  <a:lnTo>
                    <a:pt x="46" y="0"/>
                  </a:lnTo>
                  <a:lnTo>
                    <a:pt x="68" y="9"/>
                  </a:lnTo>
                  <a:lnTo>
                    <a:pt x="89" y="2"/>
                  </a:lnTo>
                  <a:lnTo>
                    <a:pt x="88" y="19"/>
                  </a:lnTo>
                  <a:lnTo>
                    <a:pt x="88" y="32"/>
                  </a:lnTo>
                  <a:lnTo>
                    <a:pt x="87" y="43"/>
                  </a:lnTo>
                  <a:lnTo>
                    <a:pt x="87" y="46"/>
                  </a:lnTo>
                  <a:lnTo>
                    <a:pt x="59" y="4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10"/>
            <p:cNvSpPr>
              <a:spLocks/>
            </p:cNvSpPr>
            <p:nvPr/>
          </p:nvSpPr>
          <p:spPr bwMode="auto">
            <a:xfrm>
              <a:off x="5054" y="2713"/>
              <a:ext cx="166" cy="213"/>
            </a:xfrm>
            <a:custGeom>
              <a:avLst/>
              <a:gdLst>
                <a:gd name="T0" fmla="*/ 10 w 331"/>
                <a:gd name="T1" fmla="*/ 313 h 426"/>
                <a:gd name="T2" fmla="*/ 3 w 331"/>
                <a:gd name="T3" fmla="*/ 264 h 426"/>
                <a:gd name="T4" fmla="*/ 0 w 331"/>
                <a:gd name="T5" fmla="*/ 218 h 426"/>
                <a:gd name="T6" fmla="*/ 0 w 331"/>
                <a:gd name="T7" fmla="*/ 177 h 426"/>
                <a:gd name="T8" fmla="*/ 5 w 331"/>
                <a:gd name="T9" fmla="*/ 139 h 426"/>
                <a:gd name="T10" fmla="*/ 14 w 331"/>
                <a:gd name="T11" fmla="*/ 102 h 426"/>
                <a:gd name="T12" fmla="*/ 26 w 331"/>
                <a:gd name="T13" fmla="*/ 69 h 426"/>
                <a:gd name="T14" fmla="*/ 42 w 331"/>
                <a:gd name="T15" fmla="*/ 34 h 426"/>
                <a:gd name="T16" fmla="*/ 62 w 331"/>
                <a:gd name="T17" fmla="*/ 0 h 426"/>
                <a:gd name="T18" fmla="*/ 111 w 331"/>
                <a:gd name="T19" fmla="*/ 1 h 426"/>
                <a:gd name="T20" fmla="*/ 130 w 331"/>
                <a:gd name="T21" fmla="*/ 78 h 426"/>
                <a:gd name="T22" fmla="*/ 96 w 331"/>
                <a:gd name="T23" fmla="*/ 93 h 426"/>
                <a:gd name="T24" fmla="*/ 56 w 331"/>
                <a:gd name="T25" fmla="*/ 124 h 426"/>
                <a:gd name="T26" fmla="*/ 43 w 331"/>
                <a:gd name="T27" fmla="*/ 162 h 426"/>
                <a:gd name="T28" fmla="*/ 58 w 331"/>
                <a:gd name="T29" fmla="*/ 196 h 426"/>
                <a:gd name="T30" fmla="*/ 109 w 331"/>
                <a:gd name="T31" fmla="*/ 181 h 426"/>
                <a:gd name="T32" fmla="*/ 132 w 331"/>
                <a:gd name="T33" fmla="*/ 144 h 426"/>
                <a:gd name="T34" fmla="*/ 155 w 331"/>
                <a:gd name="T35" fmla="*/ 113 h 426"/>
                <a:gd name="T36" fmla="*/ 157 w 331"/>
                <a:gd name="T37" fmla="*/ 75 h 426"/>
                <a:gd name="T38" fmla="*/ 199 w 331"/>
                <a:gd name="T39" fmla="*/ 130 h 426"/>
                <a:gd name="T40" fmla="*/ 196 w 331"/>
                <a:gd name="T41" fmla="*/ 174 h 426"/>
                <a:gd name="T42" fmla="*/ 239 w 331"/>
                <a:gd name="T43" fmla="*/ 192 h 426"/>
                <a:gd name="T44" fmla="*/ 269 w 331"/>
                <a:gd name="T45" fmla="*/ 205 h 426"/>
                <a:gd name="T46" fmla="*/ 291 w 331"/>
                <a:gd name="T47" fmla="*/ 216 h 426"/>
                <a:gd name="T48" fmla="*/ 305 w 331"/>
                <a:gd name="T49" fmla="*/ 228 h 426"/>
                <a:gd name="T50" fmla="*/ 315 w 331"/>
                <a:gd name="T51" fmla="*/ 242 h 426"/>
                <a:gd name="T52" fmla="*/ 320 w 331"/>
                <a:gd name="T53" fmla="*/ 258 h 426"/>
                <a:gd name="T54" fmla="*/ 323 w 331"/>
                <a:gd name="T55" fmla="*/ 279 h 426"/>
                <a:gd name="T56" fmla="*/ 327 w 331"/>
                <a:gd name="T57" fmla="*/ 305 h 426"/>
                <a:gd name="T58" fmla="*/ 331 w 331"/>
                <a:gd name="T59" fmla="*/ 337 h 426"/>
                <a:gd name="T60" fmla="*/ 293 w 331"/>
                <a:gd name="T61" fmla="*/ 352 h 426"/>
                <a:gd name="T62" fmla="*/ 276 w 331"/>
                <a:gd name="T63" fmla="*/ 356 h 426"/>
                <a:gd name="T64" fmla="*/ 266 w 331"/>
                <a:gd name="T65" fmla="*/ 364 h 426"/>
                <a:gd name="T66" fmla="*/ 262 w 331"/>
                <a:gd name="T67" fmla="*/ 373 h 426"/>
                <a:gd name="T68" fmla="*/ 262 w 331"/>
                <a:gd name="T69" fmla="*/ 385 h 426"/>
                <a:gd name="T70" fmla="*/ 262 w 331"/>
                <a:gd name="T71" fmla="*/ 396 h 426"/>
                <a:gd name="T72" fmla="*/ 260 w 331"/>
                <a:gd name="T73" fmla="*/ 408 h 426"/>
                <a:gd name="T74" fmla="*/ 254 w 331"/>
                <a:gd name="T75" fmla="*/ 418 h 426"/>
                <a:gd name="T76" fmla="*/ 240 w 331"/>
                <a:gd name="T77" fmla="*/ 426 h 426"/>
                <a:gd name="T78" fmla="*/ 70 w 331"/>
                <a:gd name="T79" fmla="*/ 420 h 426"/>
                <a:gd name="T80" fmla="*/ 78 w 331"/>
                <a:gd name="T81" fmla="*/ 381 h 426"/>
                <a:gd name="T82" fmla="*/ 103 w 331"/>
                <a:gd name="T83" fmla="*/ 306 h 426"/>
                <a:gd name="T84" fmla="*/ 94 w 331"/>
                <a:gd name="T85" fmla="*/ 273 h 426"/>
                <a:gd name="T86" fmla="*/ 50 w 331"/>
                <a:gd name="T87" fmla="*/ 271 h 426"/>
                <a:gd name="T88" fmla="*/ 10 w 331"/>
                <a:gd name="T89" fmla="*/ 313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31" h="426">
                  <a:moveTo>
                    <a:pt x="10" y="313"/>
                  </a:moveTo>
                  <a:lnTo>
                    <a:pt x="3" y="264"/>
                  </a:lnTo>
                  <a:lnTo>
                    <a:pt x="0" y="218"/>
                  </a:lnTo>
                  <a:lnTo>
                    <a:pt x="0" y="177"/>
                  </a:lnTo>
                  <a:lnTo>
                    <a:pt x="5" y="139"/>
                  </a:lnTo>
                  <a:lnTo>
                    <a:pt x="14" y="102"/>
                  </a:lnTo>
                  <a:lnTo>
                    <a:pt x="26" y="69"/>
                  </a:lnTo>
                  <a:lnTo>
                    <a:pt x="42" y="34"/>
                  </a:lnTo>
                  <a:lnTo>
                    <a:pt x="62" y="0"/>
                  </a:lnTo>
                  <a:lnTo>
                    <a:pt x="111" y="1"/>
                  </a:lnTo>
                  <a:lnTo>
                    <a:pt x="130" y="78"/>
                  </a:lnTo>
                  <a:lnTo>
                    <a:pt x="96" y="93"/>
                  </a:lnTo>
                  <a:lnTo>
                    <a:pt x="56" y="124"/>
                  </a:lnTo>
                  <a:lnTo>
                    <a:pt x="43" y="162"/>
                  </a:lnTo>
                  <a:lnTo>
                    <a:pt x="58" y="196"/>
                  </a:lnTo>
                  <a:lnTo>
                    <a:pt x="109" y="181"/>
                  </a:lnTo>
                  <a:lnTo>
                    <a:pt x="132" y="144"/>
                  </a:lnTo>
                  <a:lnTo>
                    <a:pt x="155" y="113"/>
                  </a:lnTo>
                  <a:lnTo>
                    <a:pt x="157" y="75"/>
                  </a:lnTo>
                  <a:lnTo>
                    <a:pt x="199" y="130"/>
                  </a:lnTo>
                  <a:lnTo>
                    <a:pt x="196" y="174"/>
                  </a:lnTo>
                  <a:lnTo>
                    <a:pt x="239" y="192"/>
                  </a:lnTo>
                  <a:lnTo>
                    <a:pt x="269" y="205"/>
                  </a:lnTo>
                  <a:lnTo>
                    <a:pt x="291" y="216"/>
                  </a:lnTo>
                  <a:lnTo>
                    <a:pt x="305" y="228"/>
                  </a:lnTo>
                  <a:lnTo>
                    <a:pt x="315" y="242"/>
                  </a:lnTo>
                  <a:lnTo>
                    <a:pt x="320" y="258"/>
                  </a:lnTo>
                  <a:lnTo>
                    <a:pt x="323" y="279"/>
                  </a:lnTo>
                  <a:lnTo>
                    <a:pt x="327" y="305"/>
                  </a:lnTo>
                  <a:lnTo>
                    <a:pt x="331" y="337"/>
                  </a:lnTo>
                  <a:lnTo>
                    <a:pt x="293" y="352"/>
                  </a:lnTo>
                  <a:lnTo>
                    <a:pt x="276" y="356"/>
                  </a:lnTo>
                  <a:lnTo>
                    <a:pt x="266" y="364"/>
                  </a:lnTo>
                  <a:lnTo>
                    <a:pt x="262" y="373"/>
                  </a:lnTo>
                  <a:lnTo>
                    <a:pt x="262" y="385"/>
                  </a:lnTo>
                  <a:lnTo>
                    <a:pt x="262" y="396"/>
                  </a:lnTo>
                  <a:lnTo>
                    <a:pt x="260" y="408"/>
                  </a:lnTo>
                  <a:lnTo>
                    <a:pt x="254" y="418"/>
                  </a:lnTo>
                  <a:lnTo>
                    <a:pt x="240" y="426"/>
                  </a:lnTo>
                  <a:lnTo>
                    <a:pt x="70" y="420"/>
                  </a:lnTo>
                  <a:lnTo>
                    <a:pt x="78" y="381"/>
                  </a:lnTo>
                  <a:lnTo>
                    <a:pt x="103" y="306"/>
                  </a:lnTo>
                  <a:lnTo>
                    <a:pt x="94" y="273"/>
                  </a:lnTo>
                  <a:lnTo>
                    <a:pt x="50" y="271"/>
                  </a:lnTo>
                  <a:lnTo>
                    <a:pt x="10" y="31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11"/>
            <p:cNvSpPr>
              <a:spLocks/>
            </p:cNvSpPr>
            <p:nvPr/>
          </p:nvSpPr>
          <p:spPr bwMode="auto">
            <a:xfrm>
              <a:off x="5149" y="2685"/>
              <a:ext cx="106" cy="105"/>
            </a:xfrm>
            <a:custGeom>
              <a:avLst/>
              <a:gdLst>
                <a:gd name="T0" fmla="*/ 161 w 212"/>
                <a:gd name="T1" fmla="*/ 171 h 210"/>
                <a:gd name="T2" fmla="*/ 141 w 212"/>
                <a:gd name="T3" fmla="*/ 110 h 210"/>
                <a:gd name="T4" fmla="*/ 77 w 212"/>
                <a:gd name="T5" fmla="*/ 97 h 210"/>
                <a:gd name="T6" fmla="*/ 38 w 212"/>
                <a:gd name="T7" fmla="*/ 123 h 210"/>
                <a:gd name="T8" fmla="*/ 0 w 212"/>
                <a:gd name="T9" fmla="*/ 94 h 210"/>
                <a:gd name="T10" fmla="*/ 18 w 212"/>
                <a:gd name="T11" fmla="*/ 61 h 210"/>
                <a:gd name="T12" fmla="*/ 62 w 212"/>
                <a:gd name="T13" fmla="*/ 58 h 210"/>
                <a:gd name="T14" fmla="*/ 69 w 212"/>
                <a:gd name="T15" fmla="*/ 26 h 210"/>
                <a:gd name="T16" fmla="*/ 119 w 212"/>
                <a:gd name="T17" fmla="*/ 0 h 210"/>
                <a:gd name="T18" fmla="*/ 174 w 212"/>
                <a:gd name="T19" fmla="*/ 8 h 210"/>
                <a:gd name="T20" fmla="*/ 189 w 212"/>
                <a:gd name="T21" fmla="*/ 42 h 210"/>
                <a:gd name="T22" fmla="*/ 192 w 212"/>
                <a:gd name="T23" fmla="*/ 96 h 210"/>
                <a:gd name="T24" fmla="*/ 212 w 212"/>
                <a:gd name="T25" fmla="*/ 129 h 210"/>
                <a:gd name="T26" fmla="*/ 211 w 212"/>
                <a:gd name="T27" fmla="*/ 179 h 210"/>
                <a:gd name="T28" fmla="*/ 176 w 212"/>
                <a:gd name="T29" fmla="*/ 210 h 210"/>
                <a:gd name="T30" fmla="*/ 161 w 212"/>
                <a:gd name="T31" fmla="*/ 171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2" h="210">
                  <a:moveTo>
                    <a:pt x="161" y="171"/>
                  </a:moveTo>
                  <a:lnTo>
                    <a:pt x="141" y="110"/>
                  </a:lnTo>
                  <a:lnTo>
                    <a:pt x="77" y="97"/>
                  </a:lnTo>
                  <a:lnTo>
                    <a:pt x="38" y="123"/>
                  </a:lnTo>
                  <a:lnTo>
                    <a:pt x="0" y="94"/>
                  </a:lnTo>
                  <a:lnTo>
                    <a:pt x="18" y="61"/>
                  </a:lnTo>
                  <a:lnTo>
                    <a:pt x="62" y="58"/>
                  </a:lnTo>
                  <a:lnTo>
                    <a:pt x="69" y="26"/>
                  </a:lnTo>
                  <a:lnTo>
                    <a:pt x="119" y="0"/>
                  </a:lnTo>
                  <a:lnTo>
                    <a:pt x="174" y="8"/>
                  </a:lnTo>
                  <a:lnTo>
                    <a:pt x="189" y="42"/>
                  </a:lnTo>
                  <a:lnTo>
                    <a:pt x="192" y="96"/>
                  </a:lnTo>
                  <a:lnTo>
                    <a:pt x="212" y="129"/>
                  </a:lnTo>
                  <a:lnTo>
                    <a:pt x="211" y="179"/>
                  </a:lnTo>
                  <a:lnTo>
                    <a:pt x="176" y="210"/>
                  </a:lnTo>
                  <a:lnTo>
                    <a:pt x="161" y="17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2"/>
            <p:cNvSpPr>
              <a:spLocks/>
            </p:cNvSpPr>
            <p:nvPr/>
          </p:nvSpPr>
          <p:spPr bwMode="auto">
            <a:xfrm>
              <a:off x="5227" y="2871"/>
              <a:ext cx="23" cy="49"/>
            </a:xfrm>
            <a:custGeom>
              <a:avLst/>
              <a:gdLst>
                <a:gd name="T0" fmla="*/ 0 w 47"/>
                <a:gd name="T1" fmla="*/ 98 h 98"/>
                <a:gd name="T2" fmla="*/ 2 w 47"/>
                <a:gd name="T3" fmla="*/ 54 h 98"/>
                <a:gd name="T4" fmla="*/ 15 w 47"/>
                <a:gd name="T5" fmla="*/ 0 h 98"/>
                <a:gd name="T6" fmla="*/ 47 w 47"/>
                <a:gd name="T7" fmla="*/ 23 h 98"/>
                <a:gd name="T8" fmla="*/ 46 w 47"/>
                <a:gd name="T9" fmla="*/ 50 h 98"/>
                <a:gd name="T10" fmla="*/ 25 w 47"/>
                <a:gd name="T11" fmla="*/ 92 h 98"/>
                <a:gd name="T12" fmla="*/ 0 w 47"/>
                <a:gd name="T13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" h="98">
                  <a:moveTo>
                    <a:pt x="0" y="98"/>
                  </a:moveTo>
                  <a:lnTo>
                    <a:pt x="2" y="54"/>
                  </a:lnTo>
                  <a:lnTo>
                    <a:pt x="15" y="0"/>
                  </a:lnTo>
                  <a:lnTo>
                    <a:pt x="47" y="23"/>
                  </a:lnTo>
                  <a:lnTo>
                    <a:pt x="46" y="50"/>
                  </a:lnTo>
                  <a:lnTo>
                    <a:pt x="25" y="92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3"/>
            <p:cNvSpPr>
              <a:spLocks/>
            </p:cNvSpPr>
            <p:nvPr/>
          </p:nvSpPr>
          <p:spPr bwMode="auto">
            <a:xfrm>
              <a:off x="5101" y="2843"/>
              <a:ext cx="38" cy="78"/>
            </a:xfrm>
            <a:custGeom>
              <a:avLst/>
              <a:gdLst>
                <a:gd name="T0" fmla="*/ 54 w 76"/>
                <a:gd name="T1" fmla="*/ 157 h 157"/>
                <a:gd name="T2" fmla="*/ 0 w 76"/>
                <a:gd name="T3" fmla="*/ 150 h 157"/>
                <a:gd name="T4" fmla="*/ 1 w 76"/>
                <a:gd name="T5" fmla="*/ 106 h 157"/>
                <a:gd name="T6" fmla="*/ 30 w 76"/>
                <a:gd name="T7" fmla="*/ 69 h 157"/>
                <a:gd name="T8" fmla="*/ 32 w 76"/>
                <a:gd name="T9" fmla="*/ 27 h 157"/>
                <a:gd name="T10" fmla="*/ 61 w 76"/>
                <a:gd name="T11" fmla="*/ 0 h 157"/>
                <a:gd name="T12" fmla="*/ 76 w 76"/>
                <a:gd name="T13" fmla="*/ 28 h 157"/>
                <a:gd name="T14" fmla="*/ 74 w 76"/>
                <a:gd name="T15" fmla="*/ 82 h 157"/>
                <a:gd name="T16" fmla="*/ 45 w 76"/>
                <a:gd name="T17" fmla="*/ 119 h 157"/>
                <a:gd name="T18" fmla="*/ 54 w 76"/>
                <a:gd name="T19" fmla="*/ 15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157">
                  <a:moveTo>
                    <a:pt x="54" y="157"/>
                  </a:moveTo>
                  <a:lnTo>
                    <a:pt x="0" y="150"/>
                  </a:lnTo>
                  <a:lnTo>
                    <a:pt x="1" y="106"/>
                  </a:lnTo>
                  <a:lnTo>
                    <a:pt x="30" y="69"/>
                  </a:lnTo>
                  <a:lnTo>
                    <a:pt x="32" y="27"/>
                  </a:lnTo>
                  <a:lnTo>
                    <a:pt x="61" y="0"/>
                  </a:lnTo>
                  <a:lnTo>
                    <a:pt x="76" y="28"/>
                  </a:lnTo>
                  <a:lnTo>
                    <a:pt x="74" y="82"/>
                  </a:lnTo>
                  <a:lnTo>
                    <a:pt x="45" y="119"/>
                  </a:lnTo>
                  <a:lnTo>
                    <a:pt x="54" y="15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4"/>
            <p:cNvSpPr>
              <a:spLocks/>
            </p:cNvSpPr>
            <p:nvPr/>
          </p:nvSpPr>
          <p:spPr bwMode="auto">
            <a:xfrm>
              <a:off x="5102" y="2780"/>
              <a:ext cx="32" cy="51"/>
            </a:xfrm>
            <a:custGeom>
              <a:avLst/>
              <a:gdLst>
                <a:gd name="T0" fmla="*/ 0 w 63"/>
                <a:gd name="T1" fmla="*/ 84 h 101"/>
                <a:gd name="T2" fmla="*/ 29 w 63"/>
                <a:gd name="T3" fmla="*/ 47 h 101"/>
                <a:gd name="T4" fmla="*/ 63 w 63"/>
                <a:gd name="T5" fmla="*/ 0 h 101"/>
                <a:gd name="T6" fmla="*/ 61 w 63"/>
                <a:gd name="T7" fmla="*/ 54 h 101"/>
                <a:gd name="T8" fmla="*/ 27 w 63"/>
                <a:gd name="T9" fmla="*/ 101 h 101"/>
                <a:gd name="T10" fmla="*/ 0 w 63"/>
                <a:gd name="T11" fmla="*/ 8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101">
                  <a:moveTo>
                    <a:pt x="0" y="84"/>
                  </a:moveTo>
                  <a:lnTo>
                    <a:pt x="29" y="47"/>
                  </a:lnTo>
                  <a:lnTo>
                    <a:pt x="63" y="0"/>
                  </a:lnTo>
                  <a:lnTo>
                    <a:pt x="61" y="54"/>
                  </a:lnTo>
                  <a:lnTo>
                    <a:pt x="27" y="101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5"/>
            <p:cNvSpPr>
              <a:spLocks/>
            </p:cNvSpPr>
            <p:nvPr/>
          </p:nvSpPr>
          <p:spPr bwMode="auto">
            <a:xfrm>
              <a:off x="5177" y="2761"/>
              <a:ext cx="40" cy="33"/>
            </a:xfrm>
            <a:custGeom>
              <a:avLst/>
              <a:gdLst>
                <a:gd name="T0" fmla="*/ 0 w 79"/>
                <a:gd name="T1" fmla="*/ 19 h 66"/>
                <a:gd name="T2" fmla="*/ 45 w 79"/>
                <a:gd name="T3" fmla="*/ 21 h 66"/>
                <a:gd name="T4" fmla="*/ 71 w 79"/>
                <a:gd name="T5" fmla="*/ 0 h 66"/>
                <a:gd name="T6" fmla="*/ 79 w 79"/>
                <a:gd name="T7" fmla="*/ 27 h 66"/>
                <a:gd name="T8" fmla="*/ 74 w 79"/>
                <a:gd name="T9" fmla="*/ 66 h 66"/>
                <a:gd name="T10" fmla="*/ 53 w 79"/>
                <a:gd name="T11" fmla="*/ 43 h 66"/>
                <a:gd name="T12" fmla="*/ 17 w 79"/>
                <a:gd name="T13" fmla="*/ 37 h 66"/>
                <a:gd name="T14" fmla="*/ 3 w 79"/>
                <a:gd name="T15" fmla="*/ 58 h 66"/>
                <a:gd name="T16" fmla="*/ 3 w 79"/>
                <a:gd name="T17" fmla="*/ 52 h 66"/>
                <a:gd name="T18" fmla="*/ 2 w 79"/>
                <a:gd name="T19" fmla="*/ 40 h 66"/>
                <a:gd name="T20" fmla="*/ 0 w 79"/>
                <a:gd name="T21" fmla="*/ 27 h 66"/>
                <a:gd name="T22" fmla="*/ 0 w 79"/>
                <a:gd name="T23" fmla="*/ 19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66">
                  <a:moveTo>
                    <a:pt x="0" y="19"/>
                  </a:moveTo>
                  <a:lnTo>
                    <a:pt x="45" y="21"/>
                  </a:lnTo>
                  <a:lnTo>
                    <a:pt x="71" y="0"/>
                  </a:lnTo>
                  <a:lnTo>
                    <a:pt x="79" y="27"/>
                  </a:lnTo>
                  <a:lnTo>
                    <a:pt x="74" y="66"/>
                  </a:lnTo>
                  <a:lnTo>
                    <a:pt x="53" y="43"/>
                  </a:lnTo>
                  <a:lnTo>
                    <a:pt x="17" y="37"/>
                  </a:lnTo>
                  <a:lnTo>
                    <a:pt x="3" y="58"/>
                  </a:lnTo>
                  <a:lnTo>
                    <a:pt x="3" y="52"/>
                  </a:lnTo>
                  <a:lnTo>
                    <a:pt x="2" y="40"/>
                  </a:lnTo>
                  <a:lnTo>
                    <a:pt x="0" y="27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6"/>
            <p:cNvSpPr>
              <a:spLocks/>
            </p:cNvSpPr>
            <p:nvPr/>
          </p:nvSpPr>
          <p:spPr bwMode="auto">
            <a:xfrm>
              <a:off x="5056" y="2662"/>
              <a:ext cx="195" cy="127"/>
            </a:xfrm>
            <a:custGeom>
              <a:avLst/>
              <a:gdLst>
                <a:gd name="T0" fmla="*/ 2 w 389"/>
                <a:gd name="T1" fmla="*/ 255 h 255"/>
                <a:gd name="T2" fmla="*/ 8 w 389"/>
                <a:gd name="T3" fmla="*/ 235 h 255"/>
                <a:gd name="T4" fmla="*/ 14 w 389"/>
                <a:gd name="T5" fmla="*/ 217 h 255"/>
                <a:gd name="T6" fmla="*/ 19 w 389"/>
                <a:gd name="T7" fmla="*/ 201 h 255"/>
                <a:gd name="T8" fmla="*/ 25 w 389"/>
                <a:gd name="T9" fmla="*/ 186 h 255"/>
                <a:gd name="T10" fmla="*/ 31 w 389"/>
                <a:gd name="T11" fmla="*/ 172 h 255"/>
                <a:gd name="T12" fmla="*/ 37 w 389"/>
                <a:gd name="T13" fmla="*/ 158 h 255"/>
                <a:gd name="T14" fmla="*/ 45 w 389"/>
                <a:gd name="T15" fmla="*/ 145 h 255"/>
                <a:gd name="T16" fmla="*/ 53 w 389"/>
                <a:gd name="T17" fmla="*/ 134 h 255"/>
                <a:gd name="T18" fmla="*/ 62 w 389"/>
                <a:gd name="T19" fmla="*/ 122 h 255"/>
                <a:gd name="T20" fmla="*/ 74 w 389"/>
                <a:gd name="T21" fmla="*/ 112 h 255"/>
                <a:gd name="T22" fmla="*/ 87 w 389"/>
                <a:gd name="T23" fmla="*/ 102 h 255"/>
                <a:gd name="T24" fmla="*/ 102 w 389"/>
                <a:gd name="T25" fmla="*/ 91 h 255"/>
                <a:gd name="T26" fmla="*/ 120 w 389"/>
                <a:gd name="T27" fmla="*/ 81 h 255"/>
                <a:gd name="T28" fmla="*/ 141 w 389"/>
                <a:gd name="T29" fmla="*/ 70 h 255"/>
                <a:gd name="T30" fmla="*/ 165 w 389"/>
                <a:gd name="T31" fmla="*/ 60 h 255"/>
                <a:gd name="T32" fmla="*/ 191 w 389"/>
                <a:gd name="T33" fmla="*/ 49 h 255"/>
                <a:gd name="T34" fmla="*/ 190 w 389"/>
                <a:gd name="T35" fmla="*/ 75 h 255"/>
                <a:gd name="T36" fmla="*/ 222 w 389"/>
                <a:gd name="T37" fmla="*/ 76 h 255"/>
                <a:gd name="T38" fmla="*/ 273 w 389"/>
                <a:gd name="T39" fmla="*/ 41 h 255"/>
                <a:gd name="T40" fmla="*/ 324 w 389"/>
                <a:gd name="T41" fmla="*/ 27 h 255"/>
                <a:gd name="T42" fmla="*/ 389 w 389"/>
                <a:gd name="T43" fmla="*/ 29 h 255"/>
                <a:gd name="T44" fmla="*/ 302 w 389"/>
                <a:gd name="T45" fmla="*/ 9 h 255"/>
                <a:gd name="T46" fmla="*/ 242 w 389"/>
                <a:gd name="T47" fmla="*/ 23 h 255"/>
                <a:gd name="T48" fmla="*/ 210 w 389"/>
                <a:gd name="T49" fmla="*/ 0 h 255"/>
                <a:gd name="T50" fmla="*/ 154 w 389"/>
                <a:gd name="T51" fmla="*/ 8 h 255"/>
                <a:gd name="T52" fmla="*/ 106 w 389"/>
                <a:gd name="T53" fmla="*/ 27 h 255"/>
                <a:gd name="T54" fmla="*/ 68 w 389"/>
                <a:gd name="T55" fmla="*/ 59 h 255"/>
                <a:gd name="T56" fmla="*/ 39 w 389"/>
                <a:gd name="T57" fmla="*/ 99 h 255"/>
                <a:gd name="T58" fmla="*/ 19 w 389"/>
                <a:gd name="T59" fmla="*/ 143 h 255"/>
                <a:gd name="T60" fmla="*/ 8 w 389"/>
                <a:gd name="T61" fmla="*/ 186 h 255"/>
                <a:gd name="T62" fmla="*/ 1 w 389"/>
                <a:gd name="T63" fmla="*/ 221 h 255"/>
                <a:gd name="T64" fmla="*/ 0 w 389"/>
                <a:gd name="T65" fmla="*/ 247 h 255"/>
                <a:gd name="T66" fmla="*/ 2 w 389"/>
                <a:gd name="T67" fmla="*/ 25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9" h="255">
                  <a:moveTo>
                    <a:pt x="2" y="255"/>
                  </a:moveTo>
                  <a:lnTo>
                    <a:pt x="8" y="235"/>
                  </a:lnTo>
                  <a:lnTo>
                    <a:pt x="14" y="217"/>
                  </a:lnTo>
                  <a:lnTo>
                    <a:pt x="19" y="201"/>
                  </a:lnTo>
                  <a:lnTo>
                    <a:pt x="25" y="186"/>
                  </a:lnTo>
                  <a:lnTo>
                    <a:pt x="31" y="172"/>
                  </a:lnTo>
                  <a:lnTo>
                    <a:pt x="37" y="158"/>
                  </a:lnTo>
                  <a:lnTo>
                    <a:pt x="45" y="145"/>
                  </a:lnTo>
                  <a:lnTo>
                    <a:pt x="53" y="134"/>
                  </a:lnTo>
                  <a:lnTo>
                    <a:pt x="62" y="122"/>
                  </a:lnTo>
                  <a:lnTo>
                    <a:pt x="74" y="112"/>
                  </a:lnTo>
                  <a:lnTo>
                    <a:pt x="87" y="102"/>
                  </a:lnTo>
                  <a:lnTo>
                    <a:pt x="102" y="91"/>
                  </a:lnTo>
                  <a:lnTo>
                    <a:pt x="120" y="81"/>
                  </a:lnTo>
                  <a:lnTo>
                    <a:pt x="141" y="70"/>
                  </a:lnTo>
                  <a:lnTo>
                    <a:pt x="165" y="60"/>
                  </a:lnTo>
                  <a:lnTo>
                    <a:pt x="191" y="49"/>
                  </a:lnTo>
                  <a:lnTo>
                    <a:pt x="190" y="75"/>
                  </a:lnTo>
                  <a:lnTo>
                    <a:pt x="222" y="76"/>
                  </a:lnTo>
                  <a:lnTo>
                    <a:pt x="273" y="41"/>
                  </a:lnTo>
                  <a:lnTo>
                    <a:pt x="324" y="27"/>
                  </a:lnTo>
                  <a:lnTo>
                    <a:pt x="389" y="29"/>
                  </a:lnTo>
                  <a:lnTo>
                    <a:pt x="302" y="9"/>
                  </a:lnTo>
                  <a:lnTo>
                    <a:pt x="242" y="23"/>
                  </a:lnTo>
                  <a:lnTo>
                    <a:pt x="210" y="0"/>
                  </a:lnTo>
                  <a:lnTo>
                    <a:pt x="154" y="8"/>
                  </a:lnTo>
                  <a:lnTo>
                    <a:pt x="106" y="27"/>
                  </a:lnTo>
                  <a:lnTo>
                    <a:pt x="68" y="59"/>
                  </a:lnTo>
                  <a:lnTo>
                    <a:pt x="39" y="99"/>
                  </a:lnTo>
                  <a:lnTo>
                    <a:pt x="19" y="143"/>
                  </a:lnTo>
                  <a:lnTo>
                    <a:pt x="8" y="186"/>
                  </a:lnTo>
                  <a:lnTo>
                    <a:pt x="1" y="221"/>
                  </a:lnTo>
                  <a:lnTo>
                    <a:pt x="0" y="247"/>
                  </a:lnTo>
                  <a:lnTo>
                    <a:pt x="2" y="255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7"/>
            <p:cNvSpPr>
              <a:spLocks/>
            </p:cNvSpPr>
            <p:nvPr/>
          </p:nvSpPr>
          <p:spPr bwMode="auto">
            <a:xfrm>
              <a:off x="5266" y="2707"/>
              <a:ext cx="48" cy="213"/>
            </a:xfrm>
            <a:custGeom>
              <a:avLst/>
              <a:gdLst>
                <a:gd name="T0" fmla="*/ 0 w 96"/>
                <a:gd name="T1" fmla="*/ 0 h 428"/>
                <a:gd name="T2" fmla="*/ 23 w 96"/>
                <a:gd name="T3" fmla="*/ 39 h 428"/>
                <a:gd name="T4" fmla="*/ 47 w 96"/>
                <a:gd name="T5" fmla="*/ 93 h 428"/>
                <a:gd name="T6" fmla="*/ 67 w 96"/>
                <a:gd name="T7" fmla="*/ 158 h 428"/>
                <a:gd name="T8" fmla="*/ 83 w 96"/>
                <a:gd name="T9" fmla="*/ 227 h 428"/>
                <a:gd name="T10" fmla="*/ 94 w 96"/>
                <a:gd name="T11" fmla="*/ 294 h 428"/>
                <a:gd name="T12" fmla="*/ 96 w 96"/>
                <a:gd name="T13" fmla="*/ 354 h 428"/>
                <a:gd name="T14" fmla="*/ 88 w 96"/>
                <a:gd name="T15" fmla="*/ 400 h 428"/>
                <a:gd name="T16" fmla="*/ 70 w 96"/>
                <a:gd name="T17" fmla="*/ 428 h 428"/>
                <a:gd name="T18" fmla="*/ 37 w 96"/>
                <a:gd name="T19" fmla="*/ 402 h 428"/>
                <a:gd name="T20" fmla="*/ 52 w 96"/>
                <a:gd name="T21" fmla="*/ 405 h 428"/>
                <a:gd name="T22" fmla="*/ 59 w 96"/>
                <a:gd name="T23" fmla="*/ 375 h 428"/>
                <a:gd name="T24" fmla="*/ 59 w 96"/>
                <a:gd name="T25" fmla="*/ 319 h 428"/>
                <a:gd name="T26" fmla="*/ 53 w 96"/>
                <a:gd name="T27" fmla="*/ 249 h 428"/>
                <a:gd name="T28" fmla="*/ 43 w 96"/>
                <a:gd name="T29" fmla="*/ 174 h 428"/>
                <a:gd name="T30" fmla="*/ 30 w 96"/>
                <a:gd name="T31" fmla="*/ 100 h 428"/>
                <a:gd name="T32" fmla="*/ 15 w 96"/>
                <a:gd name="T33" fmla="*/ 40 h 428"/>
                <a:gd name="T34" fmla="*/ 0 w 96"/>
                <a:gd name="T35" fmla="*/ 0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28">
                  <a:moveTo>
                    <a:pt x="0" y="0"/>
                  </a:moveTo>
                  <a:lnTo>
                    <a:pt x="23" y="39"/>
                  </a:lnTo>
                  <a:lnTo>
                    <a:pt x="47" y="93"/>
                  </a:lnTo>
                  <a:lnTo>
                    <a:pt x="67" y="158"/>
                  </a:lnTo>
                  <a:lnTo>
                    <a:pt x="83" y="227"/>
                  </a:lnTo>
                  <a:lnTo>
                    <a:pt x="94" y="294"/>
                  </a:lnTo>
                  <a:lnTo>
                    <a:pt x="96" y="354"/>
                  </a:lnTo>
                  <a:lnTo>
                    <a:pt x="88" y="400"/>
                  </a:lnTo>
                  <a:lnTo>
                    <a:pt x="70" y="428"/>
                  </a:lnTo>
                  <a:lnTo>
                    <a:pt x="37" y="402"/>
                  </a:lnTo>
                  <a:lnTo>
                    <a:pt x="52" y="405"/>
                  </a:lnTo>
                  <a:lnTo>
                    <a:pt x="59" y="375"/>
                  </a:lnTo>
                  <a:lnTo>
                    <a:pt x="59" y="319"/>
                  </a:lnTo>
                  <a:lnTo>
                    <a:pt x="53" y="249"/>
                  </a:lnTo>
                  <a:lnTo>
                    <a:pt x="43" y="174"/>
                  </a:lnTo>
                  <a:lnTo>
                    <a:pt x="30" y="100"/>
                  </a:lnTo>
                  <a:lnTo>
                    <a:pt x="15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8"/>
            <p:cNvSpPr>
              <a:spLocks/>
            </p:cNvSpPr>
            <p:nvPr/>
          </p:nvSpPr>
          <p:spPr bwMode="auto">
            <a:xfrm>
              <a:off x="4979" y="2087"/>
              <a:ext cx="316" cy="257"/>
            </a:xfrm>
            <a:custGeom>
              <a:avLst/>
              <a:gdLst>
                <a:gd name="T0" fmla="*/ 57 w 630"/>
                <a:gd name="T1" fmla="*/ 138 h 515"/>
                <a:gd name="T2" fmla="*/ 27 w 630"/>
                <a:gd name="T3" fmla="*/ 182 h 515"/>
                <a:gd name="T4" fmla="*/ 13 w 630"/>
                <a:gd name="T5" fmla="*/ 216 h 515"/>
                <a:gd name="T6" fmla="*/ 12 w 630"/>
                <a:gd name="T7" fmla="*/ 252 h 515"/>
                <a:gd name="T8" fmla="*/ 17 w 630"/>
                <a:gd name="T9" fmla="*/ 304 h 515"/>
                <a:gd name="T10" fmla="*/ 0 w 630"/>
                <a:gd name="T11" fmla="*/ 380 h 515"/>
                <a:gd name="T12" fmla="*/ 10 w 630"/>
                <a:gd name="T13" fmla="*/ 423 h 515"/>
                <a:gd name="T14" fmla="*/ 35 w 630"/>
                <a:gd name="T15" fmla="*/ 454 h 515"/>
                <a:gd name="T16" fmla="*/ 76 w 630"/>
                <a:gd name="T17" fmla="*/ 484 h 515"/>
                <a:gd name="T18" fmla="*/ 113 w 630"/>
                <a:gd name="T19" fmla="*/ 505 h 515"/>
                <a:gd name="T20" fmla="*/ 141 w 630"/>
                <a:gd name="T21" fmla="*/ 511 h 515"/>
                <a:gd name="T22" fmla="*/ 169 w 630"/>
                <a:gd name="T23" fmla="*/ 514 h 515"/>
                <a:gd name="T24" fmla="*/ 197 w 630"/>
                <a:gd name="T25" fmla="*/ 515 h 515"/>
                <a:gd name="T26" fmla="*/ 226 w 630"/>
                <a:gd name="T27" fmla="*/ 514 h 515"/>
                <a:gd name="T28" fmla="*/ 253 w 630"/>
                <a:gd name="T29" fmla="*/ 512 h 515"/>
                <a:gd name="T30" fmla="*/ 281 w 630"/>
                <a:gd name="T31" fmla="*/ 508 h 515"/>
                <a:gd name="T32" fmla="*/ 310 w 630"/>
                <a:gd name="T33" fmla="*/ 504 h 515"/>
                <a:gd name="T34" fmla="*/ 382 w 630"/>
                <a:gd name="T35" fmla="*/ 469 h 515"/>
                <a:gd name="T36" fmla="*/ 478 w 630"/>
                <a:gd name="T37" fmla="*/ 463 h 515"/>
                <a:gd name="T38" fmla="*/ 523 w 630"/>
                <a:gd name="T39" fmla="*/ 453 h 515"/>
                <a:gd name="T40" fmla="*/ 556 w 630"/>
                <a:gd name="T41" fmla="*/ 430 h 515"/>
                <a:gd name="T42" fmla="*/ 590 w 630"/>
                <a:gd name="T43" fmla="*/ 393 h 515"/>
                <a:gd name="T44" fmla="*/ 630 w 630"/>
                <a:gd name="T45" fmla="*/ 286 h 515"/>
                <a:gd name="T46" fmla="*/ 601 w 630"/>
                <a:gd name="T47" fmla="*/ 158 h 515"/>
                <a:gd name="T48" fmla="*/ 574 w 630"/>
                <a:gd name="T49" fmla="*/ 117 h 515"/>
                <a:gd name="T50" fmla="*/ 551 w 630"/>
                <a:gd name="T51" fmla="*/ 84 h 515"/>
                <a:gd name="T52" fmla="*/ 527 w 630"/>
                <a:gd name="T53" fmla="*/ 61 h 515"/>
                <a:gd name="T54" fmla="*/ 502 w 630"/>
                <a:gd name="T55" fmla="*/ 45 h 515"/>
                <a:gd name="T56" fmla="*/ 471 w 630"/>
                <a:gd name="T57" fmla="*/ 32 h 515"/>
                <a:gd name="T58" fmla="*/ 432 w 630"/>
                <a:gd name="T59" fmla="*/ 20 h 515"/>
                <a:gd name="T60" fmla="*/ 381 w 630"/>
                <a:gd name="T61" fmla="*/ 7 h 515"/>
                <a:gd name="T62" fmla="*/ 254 w 630"/>
                <a:gd name="T63" fmla="*/ 23 h 515"/>
                <a:gd name="T64" fmla="*/ 183 w 630"/>
                <a:gd name="T65" fmla="*/ 74 h 515"/>
                <a:gd name="T66" fmla="*/ 159 w 630"/>
                <a:gd name="T67" fmla="*/ 75 h 515"/>
                <a:gd name="T68" fmla="*/ 143 w 630"/>
                <a:gd name="T69" fmla="*/ 82 h 515"/>
                <a:gd name="T70" fmla="*/ 128 w 630"/>
                <a:gd name="T71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30" h="515">
                  <a:moveTo>
                    <a:pt x="117" y="115"/>
                  </a:moveTo>
                  <a:lnTo>
                    <a:pt x="57" y="138"/>
                  </a:lnTo>
                  <a:lnTo>
                    <a:pt x="40" y="163"/>
                  </a:lnTo>
                  <a:lnTo>
                    <a:pt x="27" y="182"/>
                  </a:lnTo>
                  <a:lnTo>
                    <a:pt x="19" y="199"/>
                  </a:lnTo>
                  <a:lnTo>
                    <a:pt x="13" y="216"/>
                  </a:lnTo>
                  <a:lnTo>
                    <a:pt x="11" y="233"/>
                  </a:lnTo>
                  <a:lnTo>
                    <a:pt x="12" y="252"/>
                  </a:lnTo>
                  <a:lnTo>
                    <a:pt x="13" y="276"/>
                  </a:lnTo>
                  <a:lnTo>
                    <a:pt x="17" y="304"/>
                  </a:lnTo>
                  <a:lnTo>
                    <a:pt x="3" y="350"/>
                  </a:lnTo>
                  <a:lnTo>
                    <a:pt x="0" y="380"/>
                  </a:lnTo>
                  <a:lnTo>
                    <a:pt x="2" y="403"/>
                  </a:lnTo>
                  <a:lnTo>
                    <a:pt x="10" y="423"/>
                  </a:lnTo>
                  <a:lnTo>
                    <a:pt x="20" y="439"/>
                  </a:lnTo>
                  <a:lnTo>
                    <a:pt x="35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1"/>
                  </a:lnTo>
                  <a:lnTo>
                    <a:pt x="113" y="505"/>
                  </a:lnTo>
                  <a:lnTo>
                    <a:pt x="126" y="508"/>
                  </a:lnTo>
                  <a:lnTo>
                    <a:pt x="141" y="511"/>
                  </a:lnTo>
                  <a:lnTo>
                    <a:pt x="155" y="513"/>
                  </a:lnTo>
                  <a:lnTo>
                    <a:pt x="169" y="514"/>
                  </a:lnTo>
                  <a:lnTo>
                    <a:pt x="183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39" y="514"/>
                  </a:lnTo>
                  <a:lnTo>
                    <a:pt x="253" y="512"/>
                  </a:lnTo>
                  <a:lnTo>
                    <a:pt x="267" y="511"/>
                  </a:lnTo>
                  <a:lnTo>
                    <a:pt x="281" y="508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3" y="501"/>
                  </a:lnTo>
                  <a:lnTo>
                    <a:pt x="382" y="469"/>
                  </a:lnTo>
                  <a:lnTo>
                    <a:pt x="447" y="465"/>
                  </a:lnTo>
                  <a:lnTo>
                    <a:pt x="478" y="463"/>
                  </a:lnTo>
                  <a:lnTo>
                    <a:pt x="503" y="460"/>
                  </a:lnTo>
                  <a:lnTo>
                    <a:pt x="523" y="453"/>
                  </a:lnTo>
                  <a:lnTo>
                    <a:pt x="540" y="443"/>
                  </a:lnTo>
                  <a:lnTo>
                    <a:pt x="556" y="430"/>
                  </a:lnTo>
                  <a:lnTo>
                    <a:pt x="572" y="414"/>
                  </a:lnTo>
                  <a:lnTo>
                    <a:pt x="590" y="393"/>
                  </a:lnTo>
                  <a:lnTo>
                    <a:pt x="612" y="369"/>
                  </a:lnTo>
                  <a:lnTo>
                    <a:pt x="630" y="286"/>
                  </a:lnTo>
                  <a:lnTo>
                    <a:pt x="616" y="184"/>
                  </a:lnTo>
                  <a:lnTo>
                    <a:pt x="601" y="158"/>
                  </a:lnTo>
                  <a:lnTo>
                    <a:pt x="586" y="136"/>
                  </a:lnTo>
                  <a:lnTo>
                    <a:pt x="574" y="117"/>
                  </a:lnTo>
                  <a:lnTo>
                    <a:pt x="562" y="99"/>
                  </a:lnTo>
                  <a:lnTo>
                    <a:pt x="551" y="84"/>
                  </a:lnTo>
                  <a:lnTo>
                    <a:pt x="539" y="72"/>
                  </a:lnTo>
                  <a:lnTo>
                    <a:pt x="527" y="61"/>
                  </a:lnTo>
                  <a:lnTo>
                    <a:pt x="515" y="52"/>
                  </a:lnTo>
                  <a:lnTo>
                    <a:pt x="502" y="45"/>
                  </a:lnTo>
                  <a:lnTo>
                    <a:pt x="487" y="38"/>
                  </a:lnTo>
                  <a:lnTo>
                    <a:pt x="471" y="32"/>
                  </a:lnTo>
                  <a:lnTo>
                    <a:pt x="453" y="25"/>
                  </a:lnTo>
                  <a:lnTo>
                    <a:pt x="432" y="20"/>
                  </a:lnTo>
                  <a:lnTo>
                    <a:pt x="409" y="14"/>
                  </a:lnTo>
                  <a:lnTo>
                    <a:pt x="381" y="7"/>
                  </a:lnTo>
                  <a:lnTo>
                    <a:pt x="351" y="0"/>
                  </a:lnTo>
                  <a:lnTo>
                    <a:pt x="254" y="23"/>
                  </a:lnTo>
                  <a:lnTo>
                    <a:pt x="200" y="74"/>
                  </a:lnTo>
                  <a:lnTo>
                    <a:pt x="183" y="74"/>
                  </a:lnTo>
                  <a:lnTo>
                    <a:pt x="169" y="74"/>
                  </a:lnTo>
                  <a:lnTo>
                    <a:pt x="159" y="75"/>
                  </a:lnTo>
                  <a:lnTo>
                    <a:pt x="151" y="77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0"/>
                  </a:lnTo>
                  <a:lnTo>
                    <a:pt x="117" y="11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9"/>
            <p:cNvSpPr>
              <a:spLocks/>
            </p:cNvSpPr>
            <p:nvPr/>
          </p:nvSpPr>
          <p:spPr bwMode="auto">
            <a:xfrm>
              <a:off x="5258" y="2224"/>
              <a:ext cx="294" cy="257"/>
            </a:xfrm>
            <a:custGeom>
              <a:avLst/>
              <a:gdLst>
                <a:gd name="T0" fmla="*/ 59 w 588"/>
                <a:gd name="T1" fmla="*/ 139 h 515"/>
                <a:gd name="T2" fmla="*/ 29 w 588"/>
                <a:gd name="T3" fmla="*/ 182 h 515"/>
                <a:gd name="T4" fmla="*/ 15 w 588"/>
                <a:gd name="T5" fmla="*/ 216 h 515"/>
                <a:gd name="T6" fmla="*/ 13 w 588"/>
                <a:gd name="T7" fmla="*/ 253 h 515"/>
                <a:gd name="T8" fmla="*/ 18 w 588"/>
                <a:gd name="T9" fmla="*/ 305 h 515"/>
                <a:gd name="T10" fmla="*/ 0 w 588"/>
                <a:gd name="T11" fmla="*/ 381 h 515"/>
                <a:gd name="T12" fmla="*/ 11 w 588"/>
                <a:gd name="T13" fmla="*/ 423 h 515"/>
                <a:gd name="T14" fmla="*/ 36 w 588"/>
                <a:gd name="T15" fmla="*/ 454 h 515"/>
                <a:gd name="T16" fmla="*/ 76 w 588"/>
                <a:gd name="T17" fmla="*/ 484 h 515"/>
                <a:gd name="T18" fmla="*/ 113 w 588"/>
                <a:gd name="T19" fmla="*/ 505 h 515"/>
                <a:gd name="T20" fmla="*/ 142 w 588"/>
                <a:gd name="T21" fmla="*/ 511 h 515"/>
                <a:gd name="T22" fmla="*/ 170 w 588"/>
                <a:gd name="T23" fmla="*/ 514 h 515"/>
                <a:gd name="T24" fmla="*/ 197 w 588"/>
                <a:gd name="T25" fmla="*/ 515 h 515"/>
                <a:gd name="T26" fmla="*/ 226 w 588"/>
                <a:gd name="T27" fmla="*/ 514 h 515"/>
                <a:gd name="T28" fmla="*/ 254 w 588"/>
                <a:gd name="T29" fmla="*/ 512 h 515"/>
                <a:gd name="T30" fmla="*/ 282 w 588"/>
                <a:gd name="T31" fmla="*/ 509 h 515"/>
                <a:gd name="T32" fmla="*/ 310 w 588"/>
                <a:gd name="T33" fmla="*/ 504 h 515"/>
                <a:gd name="T34" fmla="*/ 384 w 588"/>
                <a:gd name="T35" fmla="*/ 469 h 515"/>
                <a:gd name="T36" fmla="*/ 479 w 588"/>
                <a:gd name="T37" fmla="*/ 465 h 515"/>
                <a:gd name="T38" fmla="*/ 517 w 588"/>
                <a:gd name="T39" fmla="*/ 464 h 515"/>
                <a:gd name="T40" fmla="*/ 541 w 588"/>
                <a:gd name="T41" fmla="*/ 453 h 515"/>
                <a:gd name="T42" fmla="*/ 567 w 588"/>
                <a:gd name="T43" fmla="*/ 426 h 515"/>
                <a:gd name="T44" fmla="*/ 583 w 588"/>
                <a:gd name="T45" fmla="*/ 117 h 515"/>
                <a:gd name="T46" fmla="*/ 564 w 588"/>
                <a:gd name="T47" fmla="*/ 91 h 515"/>
                <a:gd name="T48" fmla="*/ 548 w 588"/>
                <a:gd name="T49" fmla="*/ 72 h 515"/>
                <a:gd name="T50" fmla="*/ 530 w 588"/>
                <a:gd name="T51" fmla="*/ 57 h 515"/>
                <a:gd name="T52" fmla="*/ 511 w 588"/>
                <a:gd name="T53" fmla="*/ 45 h 515"/>
                <a:gd name="T54" fmla="*/ 486 w 588"/>
                <a:gd name="T55" fmla="*/ 35 h 515"/>
                <a:gd name="T56" fmla="*/ 452 w 588"/>
                <a:gd name="T57" fmla="*/ 26 h 515"/>
                <a:gd name="T58" fmla="*/ 408 w 588"/>
                <a:gd name="T59" fmla="*/ 14 h 515"/>
                <a:gd name="T60" fmla="*/ 352 w 588"/>
                <a:gd name="T61" fmla="*/ 0 h 515"/>
                <a:gd name="T62" fmla="*/ 201 w 588"/>
                <a:gd name="T63" fmla="*/ 74 h 515"/>
                <a:gd name="T64" fmla="*/ 170 w 588"/>
                <a:gd name="T65" fmla="*/ 74 h 515"/>
                <a:gd name="T66" fmla="*/ 151 w 588"/>
                <a:gd name="T67" fmla="*/ 78 h 515"/>
                <a:gd name="T68" fmla="*/ 136 w 588"/>
                <a:gd name="T69" fmla="*/ 90 h 515"/>
                <a:gd name="T70" fmla="*/ 118 w 588"/>
                <a:gd name="T71" fmla="*/ 116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88" h="515">
                  <a:moveTo>
                    <a:pt x="118" y="116"/>
                  </a:moveTo>
                  <a:lnTo>
                    <a:pt x="59" y="139"/>
                  </a:lnTo>
                  <a:lnTo>
                    <a:pt x="42" y="163"/>
                  </a:lnTo>
                  <a:lnTo>
                    <a:pt x="29" y="182"/>
                  </a:lnTo>
                  <a:lnTo>
                    <a:pt x="20" y="200"/>
                  </a:lnTo>
                  <a:lnTo>
                    <a:pt x="15" y="216"/>
                  </a:lnTo>
                  <a:lnTo>
                    <a:pt x="13" y="233"/>
                  </a:lnTo>
                  <a:lnTo>
                    <a:pt x="13" y="253"/>
                  </a:lnTo>
                  <a:lnTo>
                    <a:pt x="15" y="276"/>
                  </a:lnTo>
                  <a:lnTo>
                    <a:pt x="18" y="305"/>
                  </a:lnTo>
                  <a:lnTo>
                    <a:pt x="4" y="351"/>
                  </a:lnTo>
                  <a:lnTo>
                    <a:pt x="0" y="381"/>
                  </a:lnTo>
                  <a:lnTo>
                    <a:pt x="3" y="404"/>
                  </a:lnTo>
                  <a:lnTo>
                    <a:pt x="11" y="423"/>
                  </a:lnTo>
                  <a:lnTo>
                    <a:pt x="21" y="439"/>
                  </a:lnTo>
                  <a:lnTo>
                    <a:pt x="36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2"/>
                  </a:lnTo>
                  <a:lnTo>
                    <a:pt x="113" y="505"/>
                  </a:lnTo>
                  <a:lnTo>
                    <a:pt x="127" y="509"/>
                  </a:lnTo>
                  <a:lnTo>
                    <a:pt x="142" y="511"/>
                  </a:lnTo>
                  <a:lnTo>
                    <a:pt x="156" y="513"/>
                  </a:lnTo>
                  <a:lnTo>
                    <a:pt x="170" y="514"/>
                  </a:lnTo>
                  <a:lnTo>
                    <a:pt x="184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40" y="514"/>
                  </a:lnTo>
                  <a:lnTo>
                    <a:pt x="254" y="512"/>
                  </a:lnTo>
                  <a:lnTo>
                    <a:pt x="268" y="511"/>
                  </a:lnTo>
                  <a:lnTo>
                    <a:pt x="282" y="509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4" y="502"/>
                  </a:lnTo>
                  <a:lnTo>
                    <a:pt x="384" y="469"/>
                  </a:lnTo>
                  <a:lnTo>
                    <a:pt x="447" y="465"/>
                  </a:lnTo>
                  <a:lnTo>
                    <a:pt x="479" y="465"/>
                  </a:lnTo>
                  <a:lnTo>
                    <a:pt x="500" y="465"/>
                  </a:lnTo>
                  <a:lnTo>
                    <a:pt x="517" y="464"/>
                  </a:lnTo>
                  <a:lnTo>
                    <a:pt x="529" y="460"/>
                  </a:lnTo>
                  <a:lnTo>
                    <a:pt x="541" y="453"/>
                  </a:lnTo>
                  <a:lnTo>
                    <a:pt x="552" y="443"/>
                  </a:lnTo>
                  <a:lnTo>
                    <a:pt x="567" y="426"/>
                  </a:lnTo>
                  <a:lnTo>
                    <a:pt x="588" y="403"/>
                  </a:lnTo>
                  <a:lnTo>
                    <a:pt x="583" y="117"/>
                  </a:lnTo>
                  <a:lnTo>
                    <a:pt x="573" y="103"/>
                  </a:lnTo>
                  <a:lnTo>
                    <a:pt x="564" y="91"/>
                  </a:lnTo>
                  <a:lnTo>
                    <a:pt x="556" y="81"/>
                  </a:lnTo>
                  <a:lnTo>
                    <a:pt x="548" y="72"/>
                  </a:lnTo>
                  <a:lnTo>
                    <a:pt x="540" y="64"/>
                  </a:lnTo>
                  <a:lnTo>
                    <a:pt x="530" y="57"/>
                  </a:lnTo>
                  <a:lnTo>
                    <a:pt x="521" y="51"/>
                  </a:lnTo>
                  <a:lnTo>
                    <a:pt x="511" y="45"/>
                  </a:lnTo>
                  <a:lnTo>
                    <a:pt x="499" y="40"/>
                  </a:lnTo>
                  <a:lnTo>
                    <a:pt x="486" y="35"/>
                  </a:lnTo>
                  <a:lnTo>
                    <a:pt x="471" y="30"/>
                  </a:lnTo>
                  <a:lnTo>
                    <a:pt x="452" y="26"/>
                  </a:lnTo>
                  <a:lnTo>
                    <a:pt x="432" y="20"/>
                  </a:lnTo>
                  <a:lnTo>
                    <a:pt x="408" y="14"/>
                  </a:lnTo>
                  <a:lnTo>
                    <a:pt x="382" y="7"/>
                  </a:lnTo>
                  <a:lnTo>
                    <a:pt x="352" y="0"/>
                  </a:lnTo>
                  <a:lnTo>
                    <a:pt x="255" y="23"/>
                  </a:lnTo>
                  <a:lnTo>
                    <a:pt x="201" y="74"/>
                  </a:lnTo>
                  <a:lnTo>
                    <a:pt x="184" y="74"/>
                  </a:lnTo>
                  <a:lnTo>
                    <a:pt x="170" y="74"/>
                  </a:lnTo>
                  <a:lnTo>
                    <a:pt x="159" y="75"/>
                  </a:lnTo>
                  <a:lnTo>
                    <a:pt x="151" y="78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1"/>
                  </a:lnTo>
                  <a:lnTo>
                    <a:pt x="118" y="11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20"/>
            <p:cNvSpPr>
              <a:spLocks/>
            </p:cNvSpPr>
            <p:nvPr/>
          </p:nvSpPr>
          <p:spPr bwMode="auto">
            <a:xfrm>
              <a:off x="4409" y="1991"/>
              <a:ext cx="293" cy="258"/>
            </a:xfrm>
            <a:custGeom>
              <a:avLst/>
              <a:gdLst>
                <a:gd name="T0" fmla="*/ 0 w 585"/>
                <a:gd name="T1" fmla="*/ 165 h 515"/>
                <a:gd name="T2" fmla="*/ 6 w 585"/>
                <a:gd name="T3" fmla="*/ 462 h 515"/>
                <a:gd name="T4" fmla="*/ 11 w 585"/>
                <a:gd name="T5" fmla="*/ 484 h 515"/>
                <a:gd name="T6" fmla="*/ 22 w 585"/>
                <a:gd name="T7" fmla="*/ 484 h 515"/>
                <a:gd name="T8" fmla="*/ 40 w 585"/>
                <a:gd name="T9" fmla="*/ 489 h 515"/>
                <a:gd name="T10" fmla="*/ 68 w 585"/>
                <a:gd name="T11" fmla="*/ 505 h 515"/>
                <a:gd name="T12" fmla="*/ 97 w 585"/>
                <a:gd name="T13" fmla="*/ 510 h 515"/>
                <a:gd name="T14" fmla="*/ 124 w 585"/>
                <a:gd name="T15" fmla="*/ 514 h 515"/>
                <a:gd name="T16" fmla="*/ 153 w 585"/>
                <a:gd name="T17" fmla="*/ 515 h 515"/>
                <a:gd name="T18" fmla="*/ 181 w 585"/>
                <a:gd name="T19" fmla="*/ 514 h 515"/>
                <a:gd name="T20" fmla="*/ 208 w 585"/>
                <a:gd name="T21" fmla="*/ 512 h 515"/>
                <a:gd name="T22" fmla="*/ 236 w 585"/>
                <a:gd name="T23" fmla="*/ 508 h 515"/>
                <a:gd name="T24" fmla="*/ 264 w 585"/>
                <a:gd name="T25" fmla="*/ 504 h 515"/>
                <a:gd name="T26" fmla="*/ 337 w 585"/>
                <a:gd name="T27" fmla="*/ 469 h 515"/>
                <a:gd name="T28" fmla="*/ 433 w 585"/>
                <a:gd name="T29" fmla="*/ 463 h 515"/>
                <a:gd name="T30" fmla="*/ 479 w 585"/>
                <a:gd name="T31" fmla="*/ 453 h 515"/>
                <a:gd name="T32" fmla="*/ 511 w 585"/>
                <a:gd name="T33" fmla="*/ 430 h 515"/>
                <a:gd name="T34" fmla="*/ 546 w 585"/>
                <a:gd name="T35" fmla="*/ 392 h 515"/>
                <a:gd name="T36" fmla="*/ 585 w 585"/>
                <a:gd name="T37" fmla="*/ 285 h 515"/>
                <a:gd name="T38" fmla="*/ 556 w 585"/>
                <a:gd name="T39" fmla="*/ 158 h 515"/>
                <a:gd name="T40" fmla="*/ 529 w 585"/>
                <a:gd name="T41" fmla="*/ 115 h 515"/>
                <a:gd name="T42" fmla="*/ 506 w 585"/>
                <a:gd name="T43" fmla="*/ 84 h 515"/>
                <a:gd name="T44" fmla="*/ 483 w 585"/>
                <a:gd name="T45" fmla="*/ 61 h 515"/>
                <a:gd name="T46" fmla="*/ 457 w 585"/>
                <a:gd name="T47" fmla="*/ 44 h 515"/>
                <a:gd name="T48" fmla="*/ 426 w 585"/>
                <a:gd name="T49" fmla="*/ 31 h 515"/>
                <a:gd name="T50" fmla="*/ 387 w 585"/>
                <a:gd name="T51" fmla="*/ 20 h 515"/>
                <a:gd name="T52" fmla="*/ 335 w 585"/>
                <a:gd name="T53" fmla="*/ 7 h 515"/>
                <a:gd name="T54" fmla="*/ 210 w 585"/>
                <a:gd name="T55" fmla="*/ 23 h 515"/>
                <a:gd name="T56" fmla="*/ 137 w 585"/>
                <a:gd name="T57" fmla="*/ 73 h 515"/>
                <a:gd name="T58" fmla="*/ 113 w 585"/>
                <a:gd name="T59" fmla="*/ 74 h 515"/>
                <a:gd name="T60" fmla="*/ 98 w 585"/>
                <a:gd name="T61" fmla="*/ 82 h 515"/>
                <a:gd name="T62" fmla="*/ 82 w 585"/>
                <a:gd name="T63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85" h="515">
                  <a:moveTo>
                    <a:pt x="72" y="114"/>
                  </a:moveTo>
                  <a:lnTo>
                    <a:pt x="0" y="165"/>
                  </a:lnTo>
                  <a:lnTo>
                    <a:pt x="2" y="434"/>
                  </a:lnTo>
                  <a:lnTo>
                    <a:pt x="6" y="462"/>
                  </a:lnTo>
                  <a:lnTo>
                    <a:pt x="8" y="478"/>
                  </a:lnTo>
                  <a:lnTo>
                    <a:pt x="11" y="484"/>
                  </a:lnTo>
                  <a:lnTo>
                    <a:pt x="16" y="485"/>
                  </a:lnTo>
                  <a:lnTo>
                    <a:pt x="22" y="484"/>
                  </a:lnTo>
                  <a:lnTo>
                    <a:pt x="29" y="484"/>
                  </a:lnTo>
                  <a:lnTo>
                    <a:pt x="40" y="489"/>
                  </a:lnTo>
                  <a:lnTo>
                    <a:pt x="54" y="501"/>
                  </a:lnTo>
                  <a:lnTo>
                    <a:pt x="68" y="505"/>
                  </a:lnTo>
                  <a:lnTo>
                    <a:pt x="82" y="508"/>
                  </a:lnTo>
                  <a:lnTo>
                    <a:pt x="97" y="510"/>
                  </a:lnTo>
                  <a:lnTo>
                    <a:pt x="110" y="513"/>
                  </a:lnTo>
                  <a:lnTo>
                    <a:pt x="124" y="514"/>
                  </a:lnTo>
                  <a:lnTo>
                    <a:pt x="138" y="515"/>
                  </a:lnTo>
                  <a:lnTo>
                    <a:pt x="153" y="515"/>
                  </a:lnTo>
                  <a:lnTo>
                    <a:pt x="167" y="515"/>
                  </a:lnTo>
                  <a:lnTo>
                    <a:pt x="181" y="514"/>
                  </a:lnTo>
                  <a:lnTo>
                    <a:pt x="195" y="514"/>
                  </a:lnTo>
                  <a:lnTo>
                    <a:pt x="208" y="512"/>
                  </a:lnTo>
                  <a:lnTo>
                    <a:pt x="222" y="510"/>
                  </a:lnTo>
                  <a:lnTo>
                    <a:pt x="236" y="508"/>
                  </a:lnTo>
                  <a:lnTo>
                    <a:pt x="250" y="506"/>
                  </a:lnTo>
                  <a:lnTo>
                    <a:pt x="264" y="504"/>
                  </a:lnTo>
                  <a:lnTo>
                    <a:pt x="278" y="501"/>
                  </a:lnTo>
                  <a:lnTo>
                    <a:pt x="337" y="469"/>
                  </a:lnTo>
                  <a:lnTo>
                    <a:pt x="402" y="464"/>
                  </a:lnTo>
                  <a:lnTo>
                    <a:pt x="433" y="463"/>
                  </a:lnTo>
                  <a:lnTo>
                    <a:pt x="458" y="460"/>
                  </a:lnTo>
                  <a:lnTo>
                    <a:pt x="479" y="453"/>
                  </a:lnTo>
                  <a:lnTo>
                    <a:pt x="496" y="442"/>
                  </a:lnTo>
                  <a:lnTo>
                    <a:pt x="511" y="430"/>
                  </a:lnTo>
                  <a:lnTo>
                    <a:pt x="528" y="413"/>
                  </a:lnTo>
                  <a:lnTo>
                    <a:pt x="546" y="392"/>
                  </a:lnTo>
                  <a:lnTo>
                    <a:pt x="567" y="368"/>
                  </a:lnTo>
                  <a:lnTo>
                    <a:pt x="585" y="285"/>
                  </a:lnTo>
                  <a:lnTo>
                    <a:pt x="571" y="183"/>
                  </a:lnTo>
                  <a:lnTo>
                    <a:pt x="556" y="158"/>
                  </a:lnTo>
                  <a:lnTo>
                    <a:pt x="541" y="135"/>
                  </a:lnTo>
                  <a:lnTo>
                    <a:pt x="529" y="115"/>
                  </a:lnTo>
                  <a:lnTo>
                    <a:pt x="517" y="98"/>
                  </a:lnTo>
                  <a:lnTo>
                    <a:pt x="506" y="84"/>
                  </a:lnTo>
                  <a:lnTo>
                    <a:pt x="494" y="71"/>
                  </a:lnTo>
                  <a:lnTo>
                    <a:pt x="483" y="61"/>
                  </a:lnTo>
                  <a:lnTo>
                    <a:pt x="470" y="52"/>
                  </a:lnTo>
                  <a:lnTo>
                    <a:pt x="457" y="44"/>
                  </a:lnTo>
                  <a:lnTo>
                    <a:pt x="442" y="37"/>
                  </a:lnTo>
                  <a:lnTo>
                    <a:pt x="426" y="31"/>
                  </a:lnTo>
                  <a:lnTo>
                    <a:pt x="408" y="25"/>
                  </a:lnTo>
                  <a:lnTo>
                    <a:pt x="387" y="20"/>
                  </a:lnTo>
                  <a:lnTo>
                    <a:pt x="363" y="14"/>
                  </a:lnTo>
                  <a:lnTo>
                    <a:pt x="335" y="7"/>
                  </a:lnTo>
                  <a:lnTo>
                    <a:pt x="305" y="0"/>
                  </a:lnTo>
                  <a:lnTo>
                    <a:pt x="210" y="23"/>
                  </a:lnTo>
                  <a:lnTo>
                    <a:pt x="154" y="73"/>
                  </a:lnTo>
                  <a:lnTo>
                    <a:pt x="137" y="73"/>
                  </a:lnTo>
                  <a:lnTo>
                    <a:pt x="123" y="73"/>
                  </a:lnTo>
                  <a:lnTo>
                    <a:pt x="113" y="74"/>
                  </a:lnTo>
                  <a:lnTo>
                    <a:pt x="105" y="77"/>
                  </a:lnTo>
                  <a:lnTo>
                    <a:pt x="98" y="82"/>
                  </a:lnTo>
                  <a:lnTo>
                    <a:pt x="90" y="89"/>
                  </a:lnTo>
                  <a:lnTo>
                    <a:pt x="82" y="100"/>
                  </a:lnTo>
                  <a:lnTo>
                    <a:pt x="72" y="11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21"/>
            <p:cNvSpPr>
              <a:spLocks/>
            </p:cNvSpPr>
            <p:nvPr/>
          </p:nvSpPr>
          <p:spPr bwMode="auto">
            <a:xfrm>
              <a:off x="4662" y="2143"/>
              <a:ext cx="291" cy="284"/>
            </a:xfrm>
            <a:custGeom>
              <a:avLst/>
              <a:gdLst>
                <a:gd name="T0" fmla="*/ 5 w 582"/>
                <a:gd name="T1" fmla="*/ 320 h 568"/>
                <a:gd name="T2" fmla="*/ 0 w 582"/>
                <a:gd name="T3" fmla="*/ 378 h 568"/>
                <a:gd name="T4" fmla="*/ 9 w 582"/>
                <a:gd name="T5" fmla="*/ 416 h 568"/>
                <a:gd name="T6" fmla="*/ 34 w 582"/>
                <a:gd name="T7" fmla="*/ 446 h 568"/>
                <a:gd name="T8" fmla="*/ 77 w 582"/>
                <a:gd name="T9" fmla="*/ 499 h 568"/>
                <a:gd name="T10" fmla="*/ 104 w 582"/>
                <a:gd name="T11" fmla="*/ 543 h 568"/>
                <a:gd name="T12" fmla="*/ 139 w 582"/>
                <a:gd name="T13" fmla="*/ 560 h 568"/>
                <a:gd name="T14" fmla="*/ 183 w 582"/>
                <a:gd name="T15" fmla="*/ 565 h 568"/>
                <a:gd name="T16" fmla="*/ 239 w 582"/>
                <a:gd name="T17" fmla="*/ 568 h 568"/>
                <a:gd name="T18" fmla="*/ 267 w 582"/>
                <a:gd name="T19" fmla="*/ 560 h 568"/>
                <a:gd name="T20" fmla="*/ 292 w 582"/>
                <a:gd name="T21" fmla="*/ 549 h 568"/>
                <a:gd name="T22" fmla="*/ 318 w 582"/>
                <a:gd name="T23" fmla="*/ 536 h 568"/>
                <a:gd name="T24" fmla="*/ 342 w 582"/>
                <a:gd name="T25" fmla="*/ 521 h 568"/>
                <a:gd name="T26" fmla="*/ 364 w 582"/>
                <a:gd name="T27" fmla="*/ 505 h 568"/>
                <a:gd name="T28" fmla="*/ 387 w 582"/>
                <a:gd name="T29" fmla="*/ 487 h 568"/>
                <a:gd name="T30" fmla="*/ 409 w 582"/>
                <a:gd name="T31" fmla="*/ 469 h 568"/>
                <a:gd name="T32" fmla="*/ 429 w 582"/>
                <a:gd name="T33" fmla="*/ 451 h 568"/>
                <a:gd name="T34" fmla="*/ 502 w 582"/>
                <a:gd name="T35" fmla="*/ 370 h 568"/>
                <a:gd name="T36" fmla="*/ 556 w 582"/>
                <a:gd name="T37" fmla="*/ 299 h 568"/>
                <a:gd name="T38" fmla="*/ 580 w 582"/>
                <a:gd name="T39" fmla="*/ 229 h 568"/>
                <a:gd name="T40" fmla="*/ 576 w 582"/>
                <a:gd name="T41" fmla="*/ 139 h 568"/>
                <a:gd name="T42" fmla="*/ 514 w 582"/>
                <a:gd name="T43" fmla="*/ 27 h 568"/>
                <a:gd name="T44" fmla="*/ 463 w 582"/>
                <a:gd name="T45" fmla="*/ 5 h 568"/>
                <a:gd name="T46" fmla="*/ 405 w 582"/>
                <a:gd name="T47" fmla="*/ 0 h 568"/>
                <a:gd name="T48" fmla="*/ 348 w 582"/>
                <a:gd name="T49" fmla="*/ 6 h 568"/>
                <a:gd name="T50" fmla="*/ 296 w 582"/>
                <a:gd name="T51" fmla="*/ 17 h 568"/>
                <a:gd name="T52" fmla="*/ 255 w 582"/>
                <a:gd name="T53" fmla="*/ 29 h 568"/>
                <a:gd name="T54" fmla="*/ 234 w 582"/>
                <a:gd name="T55" fmla="*/ 33 h 568"/>
                <a:gd name="T56" fmla="*/ 235 w 582"/>
                <a:gd name="T57" fmla="*/ 28 h 568"/>
                <a:gd name="T58" fmla="*/ 267 w 582"/>
                <a:gd name="T59" fmla="*/ 4 h 568"/>
                <a:gd name="T60" fmla="*/ 234 w 582"/>
                <a:gd name="T61" fmla="*/ 30 h 568"/>
                <a:gd name="T62" fmla="*/ 200 w 582"/>
                <a:gd name="T63" fmla="*/ 55 h 568"/>
                <a:gd name="T64" fmla="*/ 167 w 582"/>
                <a:gd name="T65" fmla="*/ 82 h 568"/>
                <a:gd name="T66" fmla="*/ 133 w 582"/>
                <a:gd name="T67" fmla="*/ 110 h 568"/>
                <a:gd name="T68" fmla="*/ 101 w 582"/>
                <a:gd name="T69" fmla="*/ 143 h 568"/>
                <a:gd name="T70" fmla="*/ 70 w 582"/>
                <a:gd name="T71" fmla="*/ 181 h 568"/>
                <a:gd name="T72" fmla="*/ 41 w 582"/>
                <a:gd name="T73" fmla="*/ 226 h 568"/>
                <a:gd name="T74" fmla="*/ 13 w 582"/>
                <a:gd name="T75" fmla="*/ 279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82" h="568">
                  <a:moveTo>
                    <a:pt x="13" y="279"/>
                  </a:moveTo>
                  <a:lnTo>
                    <a:pt x="5" y="320"/>
                  </a:lnTo>
                  <a:lnTo>
                    <a:pt x="1" y="353"/>
                  </a:lnTo>
                  <a:lnTo>
                    <a:pt x="0" y="378"/>
                  </a:lnTo>
                  <a:lnTo>
                    <a:pt x="2" y="399"/>
                  </a:lnTo>
                  <a:lnTo>
                    <a:pt x="9" y="416"/>
                  </a:lnTo>
                  <a:lnTo>
                    <a:pt x="19" y="431"/>
                  </a:lnTo>
                  <a:lnTo>
                    <a:pt x="34" y="446"/>
                  </a:lnTo>
                  <a:lnTo>
                    <a:pt x="55" y="462"/>
                  </a:lnTo>
                  <a:lnTo>
                    <a:pt x="77" y="499"/>
                  </a:lnTo>
                  <a:lnTo>
                    <a:pt x="91" y="526"/>
                  </a:lnTo>
                  <a:lnTo>
                    <a:pt x="104" y="543"/>
                  </a:lnTo>
                  <a:lnTo>
                    <a:pt x="122" y="554"/>
                  </a:lnTo>
                  <a:lnTo>
                    <a:pt x="139" y="560"/>
                  </a:lnTo>
                  <a:lnTo>
                    <a:pt x="160" y="564"/>
                  </a:lnTo>
                  <a:lnTo>
                    <a:pt x="183" y="565"/>
                  </a:lnTo>
                  <a:lnTo>
                    <a:pt x="209" y="566"/>
                  </a:lnTo>
                  <a:lnTo>
                    <a:pt x="239" y="568"/>
                  </a:lnTo>
                  <a:lnTo>
                    <a:pt x="253" y="565"/>
                  </a:lnTo>
                  <a:lnTo>
                    <a:pt x="267" y="560"/>
                  </a:lnTo>
                  <a:lnTo>
                    <a:pt x="280" y="554"/>
                  </a:lnTo>
                  <a:lnTo>
                    <a:pt x="292" y="549"/>
                  </a:lnTo>
                  <a:lnTo>
                    <a:pt x="305" y="543"/>
                  </a:lnTo>
                  <a:lnTo>
                    <a:pt x="318" y="536"/>
                  </a:lnTo>
                  <a:lnTo>
                    <a:pt x="329" y="529"/>
                  </a:lnTo>
                  <a:lnTo>
                    <a:pt x="342" y="521"/>
                  </a:lnTo>
                  <a:lnTo>
                    <a:pt x="353" y="513"/>
                  </a:lnTo>
                  <a:lnTo>
                    <a:pt x="364" y="505"/>
                  </a:lnTo>
                  <a:lnTo>
                    <a:pt x="375" y="497"/>
                  </a:lnTo>
                  <a:lnTo>
                    <a:pt x="387" y="487"/>
                  </a:lnTo>
                  <a:lnTo>
                    <a:pt x="397" y="478"/>
                  </a:lnTo>
                  <a:lnTo>
                    <a:pt x="409" y="469"/>
                  </a:lnTo>
                  <a:lnTo>
                    <a:pt x="419" y="460"/>
                  </a:lnTo>
                  <a:lnTo>
                    <a:pt x="429" y="451"/>
                  </a:lnTo>
                  <a:lnTo>
                    <a:pt x="464" y="413"/>
                  </a:lnTo>
                  <a:lnTo>
                    <a:pt x="502" y="370"/>
                  </a:lnTo>
                  <a:lnTo>
                    <a:pt x="533" y="333"/>
                  </a:lnTo>
                  <a:lnTo>
                    <a:pt x="556" y="299"/>
                  </a:lnTo>
                  <a:lnTo>
                    <a:pt x="572" y="265"/>
                  </a:lnTo>
                  <a:lnTo>
                    <a:pt x="580" y="229"/>
                  </a:lnTo>
                  <a:lnTo>
                    <a:pt x="582" y="189"/>
                  </a:lnTo>
                  <a:lnTo>
                    <a:pt x="576" y="139"/>
                  </a:lnTo>
                  <a:lnTo>
                    <a:pt x="563" y="81"/>
                  </a:lnTo>
                  <a:lnTo>
                    <a:pt x="514" y="27"/>
                  </a:lnTo>
                  <a:lnTo>
                    <a:pt x="489" y="13"/>
                  </a:lnTo>
                  <a:lnTo>
                    <a:pt x="463" y="5"/>
                  </a:lnTo>
                  <a:lnTo>
                    <a:pt x="434" y="1"/>
                  </a:lnTo>
                  <a:lnTo>
                    <a:pt x="405" y="0"/>
                  </a:lnTo>
                  <a:lnTo>
                    <a:pt x="376" y="2"/>
                  </a:lnTo>
                  <a:lnTo>
                    <a:pt x="348" y="6"/>
                  </a:lnTo>
                  <a:lnTo>
                    <a:pt x="321" y="12"/>
                  </a:lnTo>
                  <a:lnTo>
                    <a:pt x="296" y="17"/>
                  </a:lnTo>
                  <a:lnTo>
                    <a:pt x="274" y="23"/>
                  </a:lnTo>
                  <a:lnTo>
                    <a:pt x="255" y="29"/>
                  </a:lnTo>
                  <a:lnTo>
                    <a:pt x="242" y="32"/>
                  </a:lnTo>
                  <a:lnTo>
                    <a:pt x="234" y="33"/>
                  </a:lnTo>
                  <a:lnTo>
                    <a:pt x="230" y="32"/>
                  </a:lnTo>
                  <a:lnTo>
                    <a:pt x="235" y="28"/>
                  </a:lnTo>
                  <a:lnTo>
                    <a:pt x="246" y="18"/>
                  </a:lnTo>
                  <a:lnTo>
                    <a:pt x="267" y="4"/>
                  </a:lnTo>
                  <a:lnTo>
                    <a:pt x="251" y="17"/>
                  </a:lnTo>
                  <a:lnTo>
                    <a:pt x="234" y="30"/>
                  </a:lnTo>
                  <a:lnTo>
                    <a:pt x="216" y="43"/>
                  </a:lnTo>
                  <a:lnTo>
                    <a:pt x="200" y="55"/>
                  </a:lnTo>
                  <a:lnTo>
                    <a:pt x="183" y="68"/>
                  </a:lnTo>
                  <a:lnTo>
                    <a:pt x="167" y="82"/>
                  </a:lnTo>
                  <a:lnTo>
                    <a:pt x="149" y="96"/>
                  </a:lnTo>
                  <a:lnTo>
                    <a:pt x="133" y="110"/>
                  </a:lnTo>
                  <a:lnTo>
                    <a:pt x="117" y="126"/>
                  </a:lnTo>
                  <a:lnTo>
                    <a:pt x="101" y="143"/>
                  </a:lnTo>
                  <a:lnTo>
                    <a:pt x="86" y="160"/>
                  </a:lnTo>
                  <a:lnTo>
                    <a:pt x="70" y="181"/>
                  </a:lnTo>
                  <a:lnTo>
                    <a:pt x="55" y="202"/>
                  </a:lnTo>
                  <a:lnTo>
                    <a:pt x="41" y="226"/>
                  </a:lnTo>
                  <a:lnTo>
                    <a:pt x="27" y="251"/>
                  </a:lnTo>
                  <a:lnTo>
                    <a:pt x="13" y="27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2"/>
            <p:cNvSpPr>
              <a:spLocks/>
            </p:cNvSpPr>
            <p:nvPr/>
          </p:nvSpPr>
          <p:spPr bwMode="auto">
            <a:xfrm>
              <a:off x="4568" y="2418"/>
              <a:ext cx="316" cy="265"/>
            </a:xfrm>
            <a:custGeom>
              <a:avLst/>
              <a:gdLst>
                <a:gd name="T0" fmla="*/ 26 w 631"/>
                <a:gd name="T1" fmla="*/ 221 h 529"/>
                <a:gd name="T2" fmla="*/ 3 w 631"/>
                <a:gd name="T3" fmla="*/ 274 h 529"/>
                <a:gd name="T4" fmla="*/ 0 w 631"/>
                <a:gd name="T5" fmla="*/ 312 h 529"/>
                <a:gd name="T6" fmla="*/ 16 w 631"/>
                <a:gd name="T7" fmla="*/ 349 h 529"/>
                <a:gd name="T8" fmla="*/ 40 w 631"/>
                <a:gd name="T9" fmla="*/ 412 h 529"/>
                <a:gd name="T10" fmla="*/ 53 w 631"/>
                <a:gd name="T11" fmla="*/ 463 h 529"/>
                <a:gd name="T12" fmla="*/ 79 w 631"/>
                <a:gd name="T13" fmla="*/ 490 h 529"/>
                <a:gd name="T14" fmla="*/ 120 w 631"/>
                <a:gd name="T15" fmla="*/ 507 h 529"/>
                <a:gd name="T16" fmla="*/ 173 w 631"/>
                <a:gd name="T17" fmla="*/ 528 h 529"/>
                <a:gd name="T18" fmla="*/ 202 w 631"/>
                <a:gd name="T19" fmla="*/ 529 h 529"/>
                <a:gd name="T20" fmla="*/ 229 w 631"/>
                <a:gd name="T21" fmla="*/ 527 h 529"/>
                <a:gd name="T22" fmla="*/ 257 w 631"/>
                <a:gd name="T23" fmla="*/ 522 h 529"/>
                <a:gd name="T24" fmla="*/ 285 w 631"/>
                <a:gd name="T25" fmla="*/ 515 h 529"/>
                <a:gd name="T26" fmla="*/ 311 w 631"/>
                <a:gd name="T27" fmla="*/ 507 h 529"/>
                <a:gd name="T28" fmla="*/ 338 w 631"/>
                <a:gd name="T29" fmla="*/ 498 h 529"/>
                <a:gd name="T30" fmla="*/ 364 w 631"/>
                <a:gd name="T31" fmla="*/ 487 h 529"/>
                <a:gd name="T32" fmla="*/ 391 w 631"/>
                <a:gd name="T33" fmla="*/ 476 h 529"/>
                <a:gd name="T34" fmla="*/ 461 w 631"/>
                <a:gd name="T35" fmla="*/ 434 h 529"/>
                <a:gd name="T36" fmla="*/ 506 w 631"/>
                <a:gd name="T37" fmla="*/ 408 h 529"/>
                <a:gd name="T38" fmla="*/ 543 w 631"/>
                <a:gd name="T39" fmla="*/ 382 h 529"/>
                <a:gd name="T40" fmla="*/ 572 w 631"/>
                <a:gd name="T41" fmla="*/ 357 h 529"/>
                <a:gd name="T42" fmla="*/ 593 w 631"/>
                <a:gd name="T43" fmla="*/ 328 h 529"/>
                <a:gd name="T44" fmla="*/ 610 w 631"/>
                <a:gd name="T45" fmla="*/ 293 h 529"/>
                <a:gd name="T46" fmla="*/ 621 w 631"/>
                <a:gd name="T47" fmla="*/ 250 h 529"/>
                <a:gd name="T48" fmla="*/ 629 w 631"/>
                <a:gd name="T49" fmla="*/ 197 h 529"/>
                <a:gd name="T50" fmla="*/ 601 w 631"/>
                <a:gd name="T51" fmla="*/ 98 h 529"/>
                <a:gd name="T52" fmla="*/ 560 w 631"/>
                <a:gd name="T53" fmla="*/ 61 h 529"/>
                <a:gd name="T54" fmla="*/ 506 w 631"/>
                <a:gd name="T55" fmla="*/ 39 h 529"/>
                <a:gd name="T56" fmla="*/ 449 w 631"/>
                <a:gd name="T57" fmla="*/ 26 h 529"/>
                <a:gd name="T58" fmla="*/ 396 w 631"/>
                <a:gd name="T59" fmla="*/ 22 h 529"/>
                <a:gd name="T60" fmla="*/ 355 w 631"/>
                <a:gd name="T61" fmla="*/ 19 h 529"/>
                <a:gd name="T62" fmla="*/ 332 w 631"/>
                <a:gd name="T63" fmla="*/ 18 h 529"/>
                <a:gd name="T64" fmla="*/ 335 w 631"/>
                <a:gd name="T65" fmla="*/ 13 h 529"/>
                <a:gd name="T66" fmla="*/ 373 w 631"/>
                <a:gd name="T67" fmla="*/ 0 h 529"/>
                <a:gd name="T68" fmla="*/ 333 w 631"/>
                <a:gd name="T69" fmla="*/ 15 h 529"/>
                <a:gd name="T70" fmla="*/ 294 w 631"/>
                <a:gd name="T71" fmla="*/ 29 h 529"/>
                <a:gd name="T72" fmla="*/ 253 w 631"/>
                <a:gd name="T73" fmla="*/ 43 h 529"/>
                <a:gd name="T74" fmla="*/ 213 w 631"/>
                <a:gd name="T75" fmla="*/ 60 h 529"/>
                <a:gd name="T76" fmla="*/ 173 w 631"/>
                <a:gd name="T77" fmla="*/ 82 h 529"/>
                <a:gd name="T78" fmla="*/ 131 w 631"/>
                <a:gd name="T79" fmla="*/ 108 h 529"/>
                <a:gd name="T80" fmla="*/ 90 w 631"/>
                <a:gd name="T81" fmla="*/ 142 h 529"/>
                <a:gd name="T82" fmla="*/ 47 w 631"/>
                <a:gd name="T83" fmla="*/ 184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1" h="529">
                  <a:moveTo>
                    <a:pt x="47" y="184"/>
                  </a:moveTo>
                  <a:lnTo>
                    <a:pt x="26" y="221"/>
                  </a:lnTo>
                  <a:lnTo>
                    <a:pt x="13" y="250"/>
                  </a:lnTo>
                  <a:lnTo>
                    <a:pt x="3" y="274"/>
                  </a:lnTo>
                  <a:lnTo>
                    <a:pt x="0" y="295"/>
                  </a:lnTo>
                  <a:lnTo>
                    <a:pt x="0" y="312"/>
                  </a:lnTo>
                  <a:lnTo>
                    <a:pt x="7" y="331"/>
                  </a:lnTo>
                  <a:lnTo>
                    <a:pt x="16" y="349"/>
                  </a:lnTo>
                  <a:lnTo>
                    <a:pt x="31" y="371"/>
                  </a:lnTo>
                  <a:lnTo>
                    <a:pt x="40" y="412"/>
                  </a:lnTo>
                  <a:lnTo>
                    <a:pt x="45" y="441"/>
                  </a:lnTo>
                  <a:lnTo>
                    <a:pt x="53" y="463"/>
                  </a:lnTo>
                  <a:lnTo>
                    <a:pt x="64" y="478"/>
                  </a:lnTo>
                  <a:lnTo>
                    <a:pt x="79" y="490"/>
                  </a:lnTo>
                  <a:lnTo>
                    <a:pt x="98" y="499"/>
                  </a:lnTo>
                  <a:lnTo>
                    <a:pt x="120" y="507"/>
                  </a:lnTo>
                  <a:lnTo>
                    <a:pt x="145" y="516"/>
                  </a:lnTo>
                  <a:lnTo>
                    <a:pt x="173" y="528"/>
                  </a:lnTo>
                  <a:lnTo>
                    <a:pt x="187" y="529"/>
                  </a:lnTo>
                  <a:lnTo>
                    <a:pt x="202" y="529"/>
                  </a:lnTo>
                  <a:lnTo>
                    <a:pt x="215" y="528"/>
                  </a:lnTo>
                  <a:lnTo>
                    <a:pt x="229" y="527"/>
                  </a:lnTo>
                  <a:lnTo>
                    <a:pt x="243" y="524"/>
                  </a:lnTo>
                  <a:lnTo>
                    <a:pt x="257" y="522"/>
                  </a:lnTo>
                  <a:lnTo>
                    <a:pt x="271" y="518"/>
                  </a:lnTo>
                  <a:lnTo>
                    <a:pt x="285" y="515"/>
                  </a:lnTo>
                  <a:lnTo>
                    <a:pt x="297" y="512"/>
                  </a:lnTo>
                  <a:lnTo>
                    <a:pt x="311" y="507"/>
                  </a:lnTo>
                  <a:lnTo>
                    <a:pt x="325" y="502"/>
                  </a:lnTo>
                  <a:lnTo>
                    <a:pt x="338" y="498"/>
                  </a:lnTo>
                  <a:lnTo>
                    <a:pt x="351" y="493"/>
                  </a:lnTo>
                  <a:lnTo>
                    <a:pt x="364" y="487"/>
                  </a:lnTo>
                  <a:lnTo>
                    <a:pt x="378" y="482"/>
                  </a:lnTo>
                  <a:lnTo>
                    <a:pt x="391" y="476"/>
                  </a:lnTo>
                  <a:lnTo>
                    <a:pt x="434" y="449"/>
                  </a:lnTo>
                  <a:lnTo>
                    <a:pt x="461" y="434"/>
                  </a:lnTo>
                  <a:lnTo>
                    <a:pt x="484" y="420"/>
                  </a:lnTo>
                  <a:lnTo>
                    <a:pt x="506" y="408"/>
                  </a:lnTo>
                  <a:lnTo>
                    <a:pt x="525" y="395"/>
                  </a:lnTo>
                  <a:lnTo>
                    <a:pt x="543" y="382"/>
                  </a:lnTo>
                  <a:lnTo>
                    <a:pt x="558" y="370"/>
                  </a:lnTo>
                  <a:lnTo>
                    <a:pt x="572" y="357"/>
                  </a:lnTo>
                  <a:lnTo>
                    <a:pt x="583" y="343"/>
                  </a:lnTo>
                  <a:lnTo>
                    <a:pt x="593" y="328"/>
                  </a:lnTo>
                  <a:lnTo>
                    <a:pt x="603" y="311"/>
                  </a:lnTo>
                  <a:lnTo>
                    <a:pt x="610" y="293"/>
                  </a:lnTo>
                  <a:lnTo>
                    <a:pt x="616" y="273"/>
                  </a:lnTo>
                  <a:lnTo>
                    <a:pt x="621" y="250"/>
                  </a:lnTo>
                  <a:lnTo>
                    <a:pt x="626" y="225"/>
                  </a:lnTo>
                  <a:lnTo>
                    <a:pt x="629" y="197"/>
                  </a:lnTo>
                  <a:lnTo>
                    <a:pt x="631" y="165"/>
                  </a:lnTo>
                  <a:lnTo>
                    <a:pt x="601" y="98"/>
                  </a:lnTo>
                  <a:lnTo>
                    <a:pt x="582" y="78"/>
                  </a:lnTo>
                  <a:lnTo>
                    <a:pt x="560" y="61"/>
                  </a:lnTo>
                  <a:lnTo>
                    <a:pt x="533" y="48"/>
                  </a:lnTo>
                  <a:lnTo>
                    <a:pt x="506" y="39"/>
                  </a:lnTo>
                  <a:lnTo>
                    <a:pt x="478" y="32"/>
                  </a:lnTo>
                  <a:lnTo>
                    <a:pt x="449" y="26"/>
                  </a:lnTo>
                  <a:lnTo>
                    <a:pt x="422" y="24"/>
                  </a:lnTo>
                  <a:lnTo>
                    <a:pt x="396" y="22"/>
                  </a:lnTo>
                  <a:lnTo>
                    <a:pt x="373" y="21"/>
                  </a:lnTo>
                  <a:lnTo>
                    <a:pt x="355" y="19"/>
                  </a:lnTo>
                  <a:lnTo>
                    <a:pt x="340" y="19"/>
                  </a:lnTo>
                  <a:lnTo>
                    <a:pt x="332" y="18"/>
                  </a:lnTo>
                  <a:lnTo>
                    <a:pt x="329" y="16"/>
                  </a:lnTo>
                  <a:lnTo>
                    <a:pt x="335" y="13"/>
                  </a:lnTo>
                  <a:lnTo>
                    <a:pt x="349" y="7"/>
                  </a:lnTo>
                  <a:lnTo>
                    <a:pt x="373" y="0"/>
                  </a:lnTo>
                  <a:lnTo>
                    <a:pt x="354" y="8"/>
                  </a:lnTo>
                  <a:lnTo>
                    <a:pt x="333" y="15"/>
                  </a:lnTo>
                  <a:lnTo>
                    <a:pt x="313" y="22"/>
                  </a:lnTo>
                  <a:lnTo>
                    <a:pt x="294" y="29"/>
                  </a:lnTo>
                  <a:lnTo>
                    <a:pt x="273" y="36"/>
                  </a:lnTo>
                  <a:lnTo>
                    <a:pt x="253" y="43"/>
                  </a:lnTo>
                  <a:lnTo>
                    <a:pt x="234" y="51"/>
                  </a:lnTo>
                  <a:lnTo>
                    <a:pt x="213" y="60"/>
                  </a:lnTo>
                  <a:lnTo>
                    <a:pt x="193" y="70"/>
                  </a:lnTo>
                  <a:lnTo>
                    <a:pt x="173" y="82"/>
                  </a:lnTo>
                  <a:lnTo>
                    <a:pt x="152" y="93"/>
                  </a:lnTo>
                  <a:lnTo>
                    <a:pt x="131" y="108"/>
                  </a:lnTo>
                  <a:lnTo>
                    <a:pt x="110" y="123"/>
                  </a:lnTo>
                  <a:lnTo>
                    <a:pt x="90" y="142"/>
                  </a:lnTo>
                  <a:lnTo>
                    <a:pt x="69" y="161"/>
                  </a:lnTo>
                  <a:lnTo>
                    <a:pt x="47" y="18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3"/>
            <p:cNvSpPr>
              <a:spLocks/>
            </p:cNvSpPr>
            <p:nvPr/>
          </p:nvSpPr>
          <p:spPr bwMode="auto">
            <a:xfrm>
              <a:off x="4914" y="2369"/>
              <a:ext cx="406" cy="346"/>
            </a:xfrm>
            <a:custGeom>
              <a:avLst/>
              <a:gdLst>
                <a:gd name="T0" fmla="*/ 536 w 813"/>
                <a:gd name="T1" fmla="*/ 690 h 692"/>
                <a:gd name="T2" fmla="*/ 585 w 813"/>
                <a:gd name="T3" fmla="*/ 685 h 692"/>
                <a:gd name="T4" fmla="*/ 621 w 813"/>
                <a:gd name="T5" fmla="*/ 679 h 692"/>
                <a:gd name="T6" fmla="*/ 650 w 813"/>
                <a:gd name="T7" fmla="*/ 670 h 692"/>
                <a:gd name="T8" fmla="*/ 671 w 813"/>
                <a:gd name="T9" fmla="*/ 658 h 692"/>
                <a:gd name="T10" fmla="*/ 688 w 813"/>
                <a:gd name="T11" fmla="*/ 642 h 692"/>
                <a:gd name="T12" fmla="*/ 701 w 813"/>
                <a:gd name="T13" fmla="*/ 620 h 692"/>
                <a:gd name="T14" fmla="*/ 714 w 813"/>
                <a:gd name="T15" fmla="*/ 591 h 692"/>
                <a:gd name="T16" fmla="*/ 759 w 813"/>
                <a:gd name="T17" fmla="*/ 533 h 692"/>
                <a:gd name="T18" fmla="*/ 804 w 813"/>
                <a:gd name="T19" fmla="*/ 483 h 692"/>
                <a:gd name="T20" fmla="*/ 813 w 813"/>
                <a:gd name="T21" fmla="*/ 433 h 692"/>
                <a:gd name="T22" fmla="*/ 802 w 813"/>
                <a:gd name="T23" fmla="*/ 378 h 692"/>
                <a:gd name="T24" fmla="*/ 786 w 813"/>
                <a:gd name="T25" fmla="*/ 306 h 692"/>
                <a:gd name="T26" fmla="*/ 766 w 813"/>
                <a:gd name="T27" fmla="*/ 275 h 692"/>
                <a:gd name="T28" fmla="*/ 742 w 813"/>
                <a:gd name="T29" fmla="*/ 246 h 692"/>
                <a:gd name="T30" fmla="*/ 717 w 813"/>
                <a:gd name="T31" fmla="*/ 220 h 692"/>
                <a:gd name="T32" fmla="*/ 691 w 813"/>
                <a:gd name="T33" fmla="*/ 195 h 692"/>
                <a:gd name="T34" fmla="*/ 662 w 813"/>
                <a:gd name="T35" fmla="*/ 173 h 692"/>
                <a:gd name="T36" fmla="*/ 632 w 813"/>
                <a:gd name="T37" fmla="*/ 151 h 692"/>
                <a:gd name="T38" fmla="*/ 601 w 813"/>
                <a:gd name="T39" fmla="*/ 130 h 692"/>
                <a:gd name="T40" fmla="*/ 570 w 813"/>
                <a:gd name="T41" fmla="*/ 110 h 692"/>
                <a:gd name="T42" fmla="*/ 474 w 813"/>
                <a:gd name="T43" fmla="*/ 64 h 692"/>
                <a:gd name="T44" fmla="*/ 412 w 813"/>
                <a:gd name="T45" fmla="*/ 35 h 692"/>
                <a:gd name="T46" fmla="*/ 359 w 813"/>
                <a:gd name="T47" fmla="*/ 15 h 692"/>
                <a:gd name="T48" fmla="*/ 309 w 813"/>
                <a:gd name="T49" fmla="*/ 2 h 692"/>
                <a:gd name="T50" fmla="*/ 262 w 813"/>
                <a:gd name="T51" fmla="*/ 0 h 692"/>
                <a:gd name="T52" fmla="*/ 213 w 813"/>
                <a:gd name="T53" fmla="*/ 8 h 692"/>
                <a:gd name="T54" fmla="*/ 158 w 813"/>
                <a:gd name="T55" fmla="*/ 26 h 692"/>
                <a:gd name="T56" fmla="*/ 95 w 813"/>
                <a:gd name="T57" fmla="*/ 57 h 692"/>
                <a:gd name="T58" fmla="*/ 9 w 813"/>
                <a:gd name="T59" fmla="*/ 160 h 692"/>
                <a:gd name="T60" fmla="*/ 0 w 813"/>
                <a:gd name="T61" fmla="*/ 231 h 692"/>
                <a:gd name="T62" fmla="*/ 15 w 813"/>
                <a:gd name="T63" fmla="*/ 305 h 692"/>
                <a:gd name="T64" fmla="*/ 44 w 813"/>
                <a:gd name="T65" fmla="*/ 375 h 692"/>
                <a:gd name="T66" fmla="*/ 77 w 813"/>
                <a:gd name="T67" fmla="*/ 437 h 692"/>
                <a:gd name="T68" fmla="*/ 106 w 813"/>
                <a:gd name="T69" fmla="*/ 483 h 692"/>
                <a:gd name="T70" fmla="*/ 120 w 813"/>
                <a:gd name="T71" fmla="*/ 509 h 692"/>
                <a:gd name="T72" fmla="*/ 112 w 813"/>
                <a:gd name="T73" fmla="*/ 509 h 692"/>
                <a:gd name="T74" fmla="*/ 71 w 813"/>
                <a:gd name="T75" fmla="*/ 478 h 692"/>
                <a:gd name="T76" fmla="*/ 115 w 813"/>
                <a:gd name="T77" fmla="*/ 510 h 692"/>
                <a:gd name="T78" fmla="*/ 160 w 813"/>
                <a:gd name="T79" fmla="*/ 543 h 692"/>
                <a:gd name="T80" fmla="*/ 205 w 813"/>
                <a:gd name="T81" fmla="*/ 575 h 692"/>
                <a:gd name="T82" fmla="*/ 253 w 813"/>
                <a:gd name="T83" fmla="*/ 605 h 692"/>
                <a:gd name="T84" fmla="*/ 304 w 813"/>
                <a:gd name="T85" fmla="*/ 634 h 692"/>
                <a:gd name="T86" fmla="*/ 363 w 813"/>
                <a:gd name="T87" fmla="*/ 658 h 692"/>
                <a:gd name="T88" fmla="*/ 430 w 813"/>
                <a:gd name="T89" fmla="*/ 677 h 692"/>
                <a:gd name="T90" fmla="*/ 507 w 813"/>
                <a:gd name="T91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13" h="692">
                  <a:moveTo>
                    <a:pt x="507" y="692"/>
                  </a:moveTo>
                  <a:lnTo>
                    <a:pt x="536" y="690"/>
                  </a:lnTo>
                  <a:lnTo>
                    <a:pt x="562" y="688"/>
                  </a:lnTo>
                  <a:lnTo>
                    <a:pt x="585" y="685"/>
                  </a:lnTo>
                  <a:lnTo>
                    <a:pt x="604" y="682"/>
                  </a:lnTo>
                  <a:lnTo>
                    <a:pt x="621" y="679"/>
                  </a:lnTo>
                  <a:lnTo>
                    <a:pt x="636" y="675"/>
                  </a:lnTo>
                  <a:lnTo>
                    <a:pt x="650" y="670"/>
                  </a:lnTo>
                  <a:lnTo>
                    <a:pt x="662" y="665"/>
                  </a:lnTo>
                  <a:lnTo>
                    <a:pt x="671" y="658"/>
                  </a:lnTo>
                  <a:lnTo>
                    <a:pt x="680" y="650"/>
                  </a:lnTo>
                  <a:lnTo>
                    <a:pt x="688" y="642"/>
                  </a:lnTo>
                  <a:lnTo>
                    <a:pt x="695" y="631"/>
                  </a:lnTo>
                  <a:lnTo>
                    <a:pt x="701" y="620"/>
                  </a:lnTo>
                  <a:lnTo>
                    <a:pt x="708" y="606"/>
                  </a:lnTo>
                  <a:lnTo>
                    <a:pt x="714" y="591"/>
                  </a:lnTo>
                  <a:lnTo>
                    <a:pt x="721" y="575"/>
                  </a:lnTo>
                  <a:lnTo>
                    <a:pt x="759" y="533"/>
                  </a:lnTo>
                  <a:lnTo>
                    <a:pt x="786" y="507"/>
                  </a:lnTo>
                  <a:lnTo>
                    <a:pt x="804" y="483"/>
                  </a:lnTo>
                  <a:lnTo>
                    <a:pt x="812" y="458"/>
                  </a:lnTo>
                  <a:lnTo>
                    <a:pt x="813" y="433"/>
                  </a:lnTo>
                  <a:lnTo>
                    <a:pt x="809" y="407"/>
                  </a:lnTo>
                  <a:lnTo>
                    <a:pt x="802" y="378"/>
                  </a:lnTo>
                  <a:lnTo>
                    <a:pt x="793" y="344"/>
                  </a:lnTo>
                  <a:lnTo>
                    <a:pt x="786" y="306"/>
                  </a:lnTo>
                  <a:lnTo>
                    <a:pt x="776" y="290"/>
                  </a:lnTo>
                  <a:lnTo>
                    <a:pt x="766" y="275"/>
                  </a:lnTo>
                  <a:lnTo>
                    <a:pt x="754" y="260"/>
                  </a:lnTo>
                  <a:lnTo>
                    <a:pt x="742" y="246"/>
                  </a:lnTo>
                  <a:lnTo>
                    <a:pt x="730" y="233"/>
                  </a:lnTo>
                  <a:lnTo>
                    <a:pt x="717" y="220"/>
                  </a:lnTo>
                  <a:lnTo>
                    <a:pt x="703" y="207"/>
                  </a:lnTo>
                  <a:lnTo>
                    <a:pt x="691" y="195"/>
                  </a:lnTo>
                  <a:lnTo>
                    <a:pt x="676" y="183"/>
                  </a:lnTo>
                  <a:lnTo>
                    <a:pt x="662" y="173"/>
                  </a:lnTo>
                  <a:lnTo>
                    <a:pt x="647" y="161"/>
                  </a:lnTo>
                  <a:lnTo>
                    <a:pt x="632" y="151"/>
                  </a:lnTo>
                  <a:lnTo>
                    <a:pt x="617" y="140"/>
                  </a:lnTo>
                  <a:lnTo>
                    <a:pt x="601" y="130"/>
                  </a:lnTo>
                  <a:lnTo>
                    <a:pt x="586" y="120"/>
                  </a:lnTo>
                  <a:lnTo>
                    <a:pt x="570" y="110"/>
                  </a:lnTo>
                  <a:lnTo>
                    <a:pt x="510" y="82"/>
                  </a:lnTo>
                  <a:lnTo>
                    <a:pt x="474" y="64"/>
                  </a:lnTo>
                  <a:lnTo>
                    <a:pt x="442" y="49"/>
                  </a:lnTo>
                  <a:lnTo>
                    <a:pt x="412" y="35"/>
                  </a:lnTo>
                  <a:lnTo>
                    <a:pt x="384" y="24"/>
                  </a:lnTo>
                  <a:lnTo>
                    <a:pt x="359" y="15"/>
                  </a:lnTo>
                  <a:lnTo>
                    <a:pt x="333" y="8"/>
                  </a:lnTo>
                  <a:lnTo>
                    <a:pt x="309" y="2"/>
                  </a:lnTo>
                  <a:lnTo>
                    <a:pt x="286" y="0"/>
                  </a:lnTo>
                  <a:lnTo>
                    <a:pt x="262" y="0"/>
                  </a:lnTo>
                  <a:lnTo>
                    <a:pt x="239" y="2"/>
                  </a:lnTo>
                  <a:lnTo>
                    <a:pt x="213" y="8"/>
                  </a:lnTo>
                  <a:lnTo>
                    <a:pt x="187" y="16"/>
                  </a:lnTo>
                  <a:lnTo>
                    <a:pt x="158" y="26"/>
                  </a:lnTo>
                  <a:lnTo>
                    <a:pt x="128" y="40"/>
                  </a:lnTo>
                  <a:lnTo>
                    <a:pt x="95" y="57"/>
                  </a:lnTo>
                  <a:lnTo>
                    <a:pt x="59" y="78"/>
                  </a:lnTo>
                  <a:lnTo>
                    <a:pt x="9" y="160"/>
                  </a:lnTo>
                  <a:lnTo>
                    <a:pt x="1" y="196"/>
                  </a:lnTo>
                  <a:lnTo>
                    <a:pt x="0" y="231"/>
                  </a:lnTo>
                  <a:lnTo>
                    <a:pt x="6" y="268"/>
                  </a:lnTo>
                  <a:lnTo>
                    <a:pt x="15" y="305"/>
                  </a:lnTo>
                  <a:lnTo>
                    <a:pt x="28" y="341"/>
                  </a:lnTo>
                  <a:lnTo>
                    <a:pt x="44" y="375"/>
                  </a:lnTo>
                  <a:lnTo>
                    <a:pt x="60" y="408"/>
                  </a:lnTo>
                  <a:lnTo>
                    <a:pt x="77" y="437"/>
                  </a:lnTo>
                  <a:lnTo>
                    <a:pt x="92" y="462"/>
                  </a:lnTo>
                  <a:lnTo>
                    <a:pt x="106" y="483"/>
                  </a:lnTo>
                  <a:lnTo>
                    <a:pt x="115" y="499"/>
                  </a:lnTo>
                  <a:lnTo>
                    <a:pt x="120" y="509"/>
                  </a:lnTo>
                  <a:lnTo>
                    <a:pt x="120" y="513"/>
                  </a:lnTo>
                  <a:lnTo>
                    <a:pt x="112" y="509"/>
                  </a:lnTo>
                  <a:lnTo>
                    <a:pt x="96" y="498"/>
                  </a:lnTo>
                  <a:lnTo>
                    <a:pt x="71" y="478"/>
                  </a:lnTo>
                  <a:lnTo>
                    <a:pt x="94" y="494"/>
                  </a:lnTo>
                  <a:lnTo>
                    <a:pt x="115" y="510"/>
                  </a:lnTo>
                  <a:lnTo>
                    <a:pt x="137" y="526"/>
                  </a:lnTo>
                  <a:lnTo>
                    <a:pt x="160" y="543"/>
                  </a:lnTo>
                  <a:lnTo>
                    <a:pt x="182" y="559"/>
                  </a:lnTo>
                  <a:lnTo>
                    <a:pt x="205" y="575"/>
                  </a:lnTo>
                  <a:lnTo>
                    <a:pt x="228" y="590"/>
                  </a:lnTo>
                  <a:lnTo>
                    <a:pt x="253" y="605"/>
                  </a:lnTo>
                  <a:lnTo>
                    <a:pt x="278" y="620"/>
                  </a:lnTo>
                  <a:lnTo>
                    <a:pt x="304" y="634"/>
                  </a:lnTo>
                  <a:lnTo>
                    <a:pt x="333" y="646"/>
                  </a:lnTo>
                  <a:lnTo>
                    <a:pt x="363" y="658"/>
                  </a:lnTo>
                  <a:lnTo>
                    <a:pt x="396" y="668"/>
                  </a:lnTo>
                  <a:lnTo>
                    <a:pt x="430" y="677"/>
                  </a:lnTo>
                  <a:lnTo>
                    <a:pt x="467" y="685"/>
                  </a:lnTo>
                  <a:lnTo>
                    <a:pt x="507" y="69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4"/>
            <p:cNvSpPr>
              <a:spLocks/>
            </p:cNvSpPr>
            <p:nvPr/>
          </p:nvSpPr>
          <p:spPr bwMode="auto">
            <a:xfrm>
              <a:off x="4993" y="2089"/>
              <a:ext cx="287" cy="237"/>
            </a:xfrm>
            <a:custGeom>
              <a:avLst/>
              <a:gdLst>
                <a:gd name="T0" fmla="*/ 31 w 575"/>
                <a:gd name="T1" fmla="*/ 165 h 473"/>
                <a:gd name="T2" fmla="*/ 8 w 575"/>
                <a:gd name="T3" fmla="*/ 192 h 473"/>
                <a:gd name="T4" fmla="*/ 0 w 575"/>
                <a:gd name="T5" fmla="*/ 216 h 473"/>
                <a:gd name="T6" fmla="*/ 10 w 575"/>
                <a:gd name="T7" fmla="*/ 250 h 473"/>
                <a:gd name="T8" fmla="*/ 64 w 575"/>
                <a:gd name="T9" fmla="*/ 272 h 473"/>
                <a:gd name="T10" fmla="*/ 93 w 575"/>
                <a:gd name="T11" fmla="*/ 260 h 473"/>
                <a:gd name="T12" fmla="*/ 112 w 575"/>
                <a:gd name="T13" fmla="*/ 268 h 473"/>
                <a:gd name="T14" fmla="*/ 121 w 575"/>
                <a:gd name="T15" fmla="*/ 290 h 473"/>
                <a:gd name="T16" fmla="*/ 123 w 575"/>
                <a:gd name="T17" fmla="*/ 322 h 473"/>
                <a:gd name="T18" fmla="*/ 119 w 575"/>
                <a:gd name="T19" fmla="*/ 373 h 473"/>
                <a:gd name="T20" fmla="*/ 137 w 575"/>
                <a:gd name="T21" fmla="*/ 401 h 473"/>
                <a:gd name="T22" fmla="*/ 119 w 575"/>
                <a:gd name="T23" fmla="*/ 450 h 473"/>
                <a:gd name="T24" fmla="*/ 214 w 575"/>
                <a:gd name="T25" fmla="*/ 473 h 473"/>
                <a:gd name="T26" fmla="*/ 302 w 575"/>
                <a:gd name="T27" fmla="*/ 438 h 473"/>
                <a:gd name="T28" fmla="*/ 307 w 575"/>
                <a:gd name="T29" fmla="*/ 419 h 473"/>
                <a:gd name="T30" fmla="*/ 352 w 575"/>
                <a:gd name="T31" fmla="*/ 387 h 473"/>
                <a:gd name="T32" fmla="*/ 407 w 575"/>
                <a:gd name="T33" fmla="*/ 421 h 473"/>
                <a:gd name="T34" fmla="*/ 445 w 575"/>
                <a:gd name="T35" fmla="*/ 424 h 473"/>
                <a:gd name="T36" fmla="*/ 477 w 575"/>
                <a:gd name="T37" fmla="*/ 412 h 473"/>
                <a:gd name="T38" fmla="*/ 513 w 575"/>
                <a:gd name="T39" fmla="*/ 393 h 473"/>
                <a:gd name="T40" fmla="*/ 546 w 575"/>
                <a:gd name="T41" fmla="*/ 370 h 473"/>
                <a:gd name="T42" fmla="*/ 565 w 575"/>
                <a:gd name="T43" fmla="*/ 347 h 473"/>
                <a:gd name="T44" fmla="*/ 574 w 575"/>
                <a:gd name="T45" fmla="*/ 325 h 473"/>
                <a:gd name="T46" fmla="*/ 573 w 575"/>
                <a:gd name="T47" fmla="*/ 298 h 473"/>
                <a:gd name="T48" fmla="*/ 553 w 575"/>
                <a:gd name="T49" fmla="*/ 261 h 473"/>
                <a:gd name="T50" fmla="*/ 541 w 575"/>
                <a:gd name="T51" fmla="*/ 234 h 473"/>
                <a:gd name="T52" fmla="*/ 567 w 575"/>
                <a:gd name="T53" fmla="*/ 212 h 473"/>
                <a:gd name="T54" fmla="*/ 550 w 575"/>
                <a:gd name="T55" fmla="*/ 146 h 473"/>
                <a:gd name="T56" fmla="*/ 521 w 575"/>
                <a:gd name="T57" fmla="*/ 99 h 473"/>
                <a:gd name="T58" fmla="*/ 490 w 575"/>
                <a:gd name="T59" fmla="*/ 62 h 473"/>
                <a:gd name="T60" fmla="*/ 446 w 575"/>
                <a:gd name="T61" fmla="*/ 30 h 473"/>
                <a:gd name="T62" fmla="*/ 400 w 575"/>
                <a:gd name="T63" fmla="*/ 11 h 473"/>
                <a:gd name="T64" fmla="*/ 369 w 575"/>
                <a:gd name="T65" fmla="*/ 7 h 473"/>
                <a:gd name="T66" fmla="*/ 340 w 575"/>
                <a:gd name="T67" fmla="*/ 3 h 473"/>
                <a:gd name="T68" fmla="*/ 314 w 575"/>
                <a:gd name="T69" fmla="*/ 1 h 473"/>
                <a:gd name="T70" fmla="*/ 288 w 575"/>
                <a:gd name="T71" fmla="*/ 0 h 473"/>
                <a:gd name="T72" fmla="*/ 263 w 575"/>
                <a:gd name="T73" fmla="*/ 3 h 473"/>
                <a:gd name="T74" fmla="*/ 236 w 575"/>
                <a:gd name="T75" fmla="*/ 10 h 473"/>
                <a:gd name="T76" fmla="*/ 210 w 575"/>
                <a:gd name="T77" fmla="*/ 23 h 473"/>
                <a:gd name="T78" fmla="*/ 170 w 575"/>
                <a:gd name="T79" fmla="*/ 73 h 473"/>
                <a:gd name="T80" fmla="*/ 242 w 575"/>
                <a:gd name="T81" fmla="*/ 87 h 473"/>
                <a:gd name="T82" fmla="*/ 182 w 575"/>
                <a:gd name="T83" fmla="*/ 94 h 473"/>
                <a:gd name="T84" fmla="*/ 151 w 575"/>
                <a:gd name="T85" fmla="*/ 85 h 473"/>
                <a:gd name="T86" fmla="*/ 127 w 575"/>
                <a:gd name="T87" fmla="*/ 86 h 473"/>
                <a:gd name="T88" fmla="*/ 104 w 575"/>
                <a:gd name="T89" fmla="*/ 103 h 473"/>
                <a:gd name="T90" fmla="*/ 50 w 575"/>
                <a:gd name="T91" fmla="*/ 147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5" h="473">
                  <a:moveTo>
                    <a:pt x="50" y="147"/>
                  </a:moveTo>
                  <a:lnTo>
                    <a:pt x="31" y="165"/>
                  </a:lnTo>
                  <a:lnTo>
                    <a:pt x="17" y="179"/>
                  </a:lnTo>
                  <a:lnTo>
                    <a:pt x="8" y="192"/>
                  </a:lnTo>
                  <a:lnTo>
                    <a:pt x="2" y="204"/>
                  </a:lnTo>
                  <a:lnTo>
                    <a:pt x="0" y="216"/>
                  </a:lnTo>
                  <a:lnTo>
                    <a:pt x="4" y="231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4" y="272"/>
                  </a:lnTo>
                  <a:lnTo>
                    <a:pt x="81" y="264"/>
                  </a:lnTo>
                  <a:lnTo>
                    <a:pt x="93" y="260"/>
                  </a:lnTo>
                  <a:lnTo>
                    <a:pt x="104" y="262"/>
                  </a:lnTo>
                  <a:lnTo>
                    <a:pt x="112" y="268"/>
                  </a:lnTo>
                  <a:lnTo>
                    <a:pt x="118" y="277"/>
                  </a:lnTo>
                  <a:lnTo>
                    <a:pt x="121" y="290"/>
                  </a:lnTo>
                  <a:lnTo>
                    <a:pt x="123" y="305"/>
                  </a:lnTo>
                  <a:lnTo>
                    <a:pt x="123" y="322"/>
                  </a:lnTo>
                  <a:lnTo>
                    <a:pt x="82" y="341"/>
                  </a:lnTo>
                  <a:lnTo>
                    <a:pt x="119" y="373"/>
                  </a:lnTo>
                  <a:lnTo>
                    <a:pt x="160" y="373"/>
                  </a:lnTo>
                  <a:lnTo>
                    <a:pt x="137" y="401"/>
                  </a:lnTo>
                  <a:lnTo>
                    <a:pt x="91" y="410"/>
                  </a:lnTo>
                  <a:lnTo>
                    <a:pt x="119" y="450"/>
                  </a:lnTo>
                  <a:lnTo>
                    <a:pt x="165" y="464"/>
                  </a:lnTo>
                  <a:lnTo>
                    <a:pt x="214" y="473"/>
                  </a:lnTo>
                  <a:lnTo>
                    <a:pt x="265" y="464"/>
                  </a:lnTo>
                  <a:lnTo>
                    <a:pt x="302" y="438"/>
                  </a:lnTo>
                  <a:lnTo>
                    <a:pt x="334" y="433"/>
                  </a:lnTo>
                  <a:lnTo>
                    <a:pt x="307" y="419"/>
                  </a:lnTo>
                  <a:lnTo>
                    <a:pt x="307" y="387"/>
                  </a:lnTo>
                  <a:lnTo>
                    <a:pt x="352" y="387"/>
                  </a:lnTo>
                  <a:lnTo>
                    <a:pt x="384" y="415"/>
                  </a:lnTo>
                  <a:lnTo>
                    <a:pt x="407" y="421"/>
                  </a:lnTo>
                  <a:lnTo>
                    <a:pt x="428" y="425"/>
                  </a:lnTo>
                  <a:lnTo>
                    <a:pt x="445" y="424"/>
                  </a:lnTo>
                  <a:lnTo>
                    <a:pt x="461" y="419"/>
                  </a:lnTo>
                  <a:lnTo>
                    <a:pt x="477" y="412"/>
                  </a:lnTo>
                  <a:lnTo>
                    <a:pt x="495" y="403"/>
                  </a:lnTo>
                  <a:lnTo>
                    <a:pt x="513" y="393"/>
                  </a:lnTo>
                  <a:lnTo>
                    <a:pt x="535" y="382"/>
                  </a:lnTo>
                  <a:lnTo>
                    <a:pt x="546" y="370"/>
                  </a:lnTo>
                  <a:lnTo>
                    <a:pt x="557" y="357"/>
                  </a:lnTo>
                  <a:lnTo>
                    <a:pt x="565" y="347"/>
                  </a:lnTo>
                  <a:lnTo>
                    <a:pt x="571" y="336"/>
                  </a:lnTo>
                  <a:lnTo>
                    <a:pt x="574" y="325"/>
                  </a:lnTo>
                  <a:lnTo>
                    <a:pt x="575" y="312"/>
                  </a:lnTo>
                  <a:lnTo>
                    <a:pt x="573" y="298"/>
                  </a:lnTo>
                  <a:lnTo>
                    <a:pt x="567" y="281"/>
                  </a:lnTo>
                  <a:lnTo>
                    <a:pt x="553" y="261"/>
                  </a:lnTo>
                  <a:lnTo>
                    <a:pt x="545" y="245"/>
                  </a:lnTo>
                  <a:lnTo>
                    <a:pt x="541" y="234"/>
                  </a:lnTo>
                  <a:lnTo>
                    <a:pt x="540" y="230"/>
                  </a:lnTo>
                  <a:lnTo>
                    <a:pt x="567" y="212"/>
                  </a:lnTo>
                  <a:lnTo>
                    <a:pt x="567" y="175"/>
                  </a:lnTo>
                  <a:lnTo>
                    <a:pt x="550" y="146"/>
                  </a:lnTo>
                  <a:lnTo>
                    <a:pt x="535" y="121"/>
                  </a:lnTo>
                  <a:lnTo>
                    <a:pt x="521" y="99"/>
                  </a:lnTo>
                  <a:lnTo>
                    <a:pt x="507" y="79"/>
                  </a:lnTo>
                  <a:lnTo>
                    <a:pt x="490" y="62"/>
                  </a:lnTo>
                  <a:lnTo>
                    <a:pt x="470" y="45"/>
                  </a:lnTo>
                  <a:lnTo>
                    <a:pt x="446" y="30"/>
                  </a:lnTo>
                  <a:lnTo>
                    <a:pt x="416" y="14"/>
                  </a:lnTo>
                  <a:lnTo>
                    <a:pt x="400" y="11"/>
                  </a:lnTo>
                  <a:lnTo>
                    <a:pt x="384" y="9"/>
                  </a:lnTo>
                  <a:lnTo>
                    <a:pt x="369" y="7"/>
                  </a:lnTo>
                  <a:lnTo>
                    <a:pt x="355" y="5"/>
                  </a:lnTo>
                  <a:lnTo>
                    <a:pt x="340" y="3"/>
                  </a:lnTo>
                  <a:lnTo>
                    <a:pt x="327" y="2"/>
                  </a:lnTo>
                  <a:lnTo>
                    <a:pt x="314" y="1"/>
                  </a:lnTo>
                  <a:lnTo>
                    <a:pt x="301" y="0"/>
                  </a:lnTo>
                  <a:lnTo>
                    <a:pt x="288" y="0"/>
                  </a:lnTo>
                  <a:lnTo>
                    <a:pt x="276" y="1"/>
                  </a:lnTo>
                  <a:lnTo>
                    <a:pt x="263" y="3"/>
                  </a:lnTo>
                  <a:lnTo>
                    <a:pt x="250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70" y="73"/>
                  </a:lnTo>
                  <a:lnTo>
                    <a:pt x="205" y="69"/>
                  </a:lnTo>
                  <a:lnTo>
                    <a:pt x="242" y="87"/>
                  </a:lnTo>
                  <a:lnTo>
                    <a:pt x="201" y="101"/>
                  </a:lnTo>
                  <a:lnTo>
                    <a:pt x="182" y="94"/>
                  </a:lnTo>
                  <a:lnTo>
                    <a:pt x="166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7" y="86"/>
                  </a:lnTo>
                  <a:lnTo>
                    <a:pt x="115" y="93"/>
                  </a:lnTo>
                  <a:lnTo>
                    <a:pt x="104" y="103"/>
                  </a:lnTo>
                  <a:lnTo>
                    <a:pt x="91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5"/>
            <p:cNvSpPr>
              <a:spLocks/>
            </p:cNvSpPr>
            <p:nvPr/>
          </p:nvSpPr>
          <p:spPr bwMode="auto">
            <a:xfrm>
              <a:off x="5271" y="2226"/>
              <a:ext cx="279" cy="237"/>
            </a:xfrm>
            <a:custGeom>
              <a:avLst/>
              <a:gdLst>
                <a:gd name="T0" fmla="*/ 31 w 557"/>
                <a:gd name="T1" fmla="*/ 165 h 474"/>
                <a:gd name="T2" fmla="*/ 7 w 557"/>
                <a:gd name="T3" fmla="*/ 192 h 474"/>
                <a:gd name="T4" fmla="*/ 0 w 557"/>
                <a:gd name="T5" fmla="*/ 217 h 474"/>
                <a:gd name="T6" fmla="*/ 10 w 557"/>
                <a:gd name="T7" fmla="*/ 250 h 474"/>
                <a:gd name="T8" fmla="*/ 63 w 557"/>
                <a:gd name="T9" fmla="*/ 272 h 474"/>
                <a:gd name="T10" fmla="*/ 93 w 557"/>
                <a:gd name="T11" fmla="*/ 260 h 474"/>
                <a:gd name="T12" fmla="*/ 111 w 557"/>
                <a:gd name="T13" fmla="*/ 267 h 474"/>
                <a:gd name="T14" fmla="*/ 120 w 557"/>
                <a:gd name="T15" fmla="*/ 289 h 474"/>
                <a:gd name="T16" fmla="*/ 122 w 557"/>
                <a:gd name="T17" fmla="*/ 323 h 474"/>
                <a:gd name="T18" fmla="*/ 118 w 557"/>
                <a:gd name="T19" fmla="*/ 372 h 474"/>
                <a:gd name="T20" fmla="*/ 136 w 557"/>
                <a:gd name="T21" fmla="*/ 400 h 474"/>
                <a:gd name="T22" fmla="*/ 118 w 557"/>
                <a:gd name="T23" fmla="*/ 451 h 474"/>
                <a:gd name="T24" fmla="*/ 214 w 557"/>
                <a:gd name="T25" fmla="*/ 474 h 474"/>
                <a:gd name="T26" fmla="*/ 301 w 557"/>
                <a:gd name="T27" fmla="*/ 437 h 474"/>
                <a:gd name="T28" fmla="*/ 305 w 557"/>
                <a:gd name="T29" fmla="*/ 418 h 474"/>
                <a:gd name="T30" fmla="*/ 351 w 557"/>
                <a:gd name="T31" fmla="*/ 386 h 474"/>
                <a:gd name="T32" fmla="*/ 406 w 557"/>
                <a:gd name="T33" fmla="*/ 422 h 474"/>
                <a:gd name="T34" fmla="*/ 444 w 557"/>
                <a:gd name="T35" fmla="*/ 424 h 474"/>
                <a:gd name="T36" fmla="*/ 476 w 557"/>
                <a:gd name="T37" fmla="*/ 413 h 474"/>
                <a:gd name="T38" fmla="*/ 513 w 557"/>
                <a:gd name="T39" fmla="*/ 393 h 474"/>
                <a:gd name="T40" fmla="*/ 551 w 557"/>
                <a:gd name="T41" fmla="*/ 358 h 474"/>
                <a:gd name="T42" fmla="*/ 552 w 557"/>
                <a:gd name="T43" fmla="*/ 324 h 474"/>
                <a:gd name="T44" fmla="*/ 542 w 557"/>
                <a:gd name="T45" fmla="*/ 282 h 474"/>
                <a:gd name="T46" fmla="*/ 537 w 557"/>
                <a:gd name="T47" fmla="*/ 239 h 474"/>
                <a:gd name="T48" fmla="*/ 557 w 557"/>
                <a:gd name="T49" fmla="*/ 227 h 474"/>
                <a:gd name="T50" fmla="*/ 538 w 557"/>
                <a:gd name="T51" fmla="*/ 113 h 474"/>
                <a:gd name="T52" fmla="*/ 512 w 557"/>
                <a:gd name="T53" fmla="*/ 75 h 474"/>
                <a:gd name="T54" fmla="*/ 485 w 557"/>
                <a:gd name="T55" fmla="*/ 51 h 474"/>
                <a:gd name="T56" fmla="*/ 445 w 557"/>
                <a:gd name="T57" fmla="*/ 28 h 474"/>
                <a:gd name="T58" fmla="*/ 399 w 557"/>
                <a:gd name="T59" fmla="*/ 12 h 474"/>
                <a:gd name="T60" fmla="*/ 368 w 557"/>
                <a:gd name="T61" fmla="*/ 7 h 474"/>
                <a:gd name="T62" fmla="*/ 339 w 557"/>
                <a:gd name="T63" fmla="*/ 3 h 474"/>
                <a:gd name="T64" fmla="*/ 312 w 557"/>
                <a:gd name="T65" fmla="*/ 1 h 474"/>
                <a:gd name="T66" fmla="*/ 287 w 557"/>
                <a:gd name="T67" fmla="*/ 0 h 474"/>
                <a:gd name="T68" fmla="*/ 262 w 557"/>
                <a:gd name="T69" fmla="*/ 3 h 474"/>
                <a:gd name="T70" fmla="*/ 236 w 557"/>
                <a:gd name="T71" fmla="*/ 10 h 474"/>
                <a:gd name="T72" fmla="*/ 210 w 557"/>
                <a:gd name="T73" fmla="*/ 23 h 474"/>
                <a:gd name="T74" fmla="*/ 168 w 557"/>
                <a:gd name="T75" fmla="*/ 74 h 474"/>
                <a:gd name="T76" fmla="*/ 241 w 557"/>
                <a:gd name="T77" fmla="*/ 88 h 474"/>
                <a:gd name="T78" fmla="*/ 182 w 557"/>
                <a:gd name="T79" fmla="*/ 94 h 474"/>
                <a:gd name="T80" fmla="*/ 151 w 557"/>
                <a:gd name="T81" fmla="*/ 85 h 474"/>
                <a:gd name="T82" fmla="*/ 126 w 557"/>
                <a:gd name="T83" fmla="*/ 86 h 474"/>
                <a:gd name="T84" fmla="*/ 103 w 557"/>
                <a:gd name="T85" fmla="*/ 104 h 474"/>
                <a:gd name="T86" fmla="*/ 50 w 557"/>
                <a:gd name="T87" fmla="*/ 147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7" h="474">
                  <a:moveTo>
                    <a:pt x="50" y="147"/>
                  </a:moveTo>
                  <a:lnTo>
                    <a:pt x="31" y="165"/>
                  </a:lnTo>
                  <a:lnTo>
                    <a:pt x="17" y="180"/>
                  </a:lnTo>
                  <a:lnTo>
                    <a:pt x="7" y="192"/>
                  </a:lnTo>
                  <a:lnTo>
                    <a:pt x="1" y="204"/>
                  </a:lnTo>
                  <a:lnTo>
                    <a:pt x="0" y="217"/>
                  </a:lnTo>
                  <a:lnTo>
                    <a:pt x="3" y="232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3" y="272"/>
                  </a:lnTo>
                  <a:lnTo>
                    <a:pt x="79" y="264"/>
                  </a:lnTo>
                  <a:lnTo>
                    <a:pt x="93" y="260"/>
                  </a:lnTo>
                  <a:lnTo>
                    <a:pt x="104" y="263"/>
                  </a:lnTo>
                  <a:lnTo>
                    <a:pt x="111" y="267"/>
                  </a:lnTo>
                  <a:lnTo>
                    <a:pt x="116" y="278"/>
                  </a:lnTo>
                  <a:lnTo>
                    <a:pt x="120" y="289"/>
                  </a:lnTo>
                  <a:lnTo>
                    <a:pt x="122" y="305"/>
                  </a:lnTo>
                  <a:lnTo>
                    <a:pt x="122" y="323"/>
                  </a:lnTo>
                  <a:lnTo>
                    <a:pt x="81" y="341"/>
                  </a:lnTo>
                  <a:lnTo>
                    <a:pt x="118" y="372"/>
                  </a:lnTo>
                  <a:lnTo>
                    <a:pt x="159" y="372"/>
                  </a:lnTo>
                  <a:lnTo>
                    <a:pt x="136" y="400"/>
                  </a:lnTo>
                  <a:lnTo>
                    <a:pt x="90" y="409"/>
                  </a:lnTo>
                  <a:lnTo>
                    <a:pt x="118" y="451"/>
                  </a:lnTo>
                  <a:lnTo>
                    <a:pt x="164" y="464"/>
                  </a:lnTo>
                  <a:lnTo>
                    <a:pt x="214" y="474"/>
                  </a:lnTo>
                  <a:lnTo>
                    <a:pt x="264" y="464"/>
                  </a:lnTo>
                  <a:lnTo>
                    <a:pt x="301" y="437"/>
                  </a:lnTo>
                  <a:lnTo>
                    <a:pt x="333" y="432"/>
                  </a:lnTo>
                  <a:lnTo>
                    <a:pt x="305" y="418"/>
                  </a:lnTo>
                  <a:lnTo>
                    <a:pt x="305" y="386"/>
                  </a:lnTo>
                  <a:lnTo>
                    <a:pt x="351" y="386"/>
                  </a:lnTo>
                  <a:lnTo>
                    <a:pt x="383" y="414"/>
                  </a:lnTo>
                  <a:lnTo>
                    <a:pt x="406" y="422"/>
                  </a:lnTo>
                  <a:lnTo>
                    <a:pt x="426" y="424"/>
                  </a:lnTo>
                  <a:lnTo>
                    <a:pt x="444" y="424"/>
                  </a:lnTo>
                  <a:lnTo>
                    <a:pt x="460" y="419"/>
                  </a:lnTo>
                  <a:lnTo>
                    <a:pt x="476" y="413"/>
                  </a:lnTo>
                  <a:lnTo>
                    <a:pt x="493" y="403"/>
                  </a:lnTo>
                  <a:lnTo>
                    <a:pt x="513" y="393"/>
                  </a:lnTo>
                  <a:lnTo>
                    <a:pt x="536" y="381"/>
                  </a:lnTo>
                  <a:lnTo>
                    <a:pt x="551" y="358"/>
                  </a:lnTo>
                  <a:lnTo>
                    <a:pt x="554" y="340"/>
                  </a:lnTo>
                  <a:lnTo>
                    <a:pt x="552" y="324"/>
                  </a:lnTo>
                  <a:lnTo>
                    <a:pt x="554" y="305"/>
                  </a:lnTo>
                  <a:lnTo>
                    <a:pt x="542" y="282"/>
                  </a:lnTo>
                  <a:lnTo>
                    <a:pt x="538" y="257"/>
                  </a:lnTo>
                  <a:lnTo>
                    <a:pt x="537" y="239"/>
                  </a:lnTo>
                  <a:lnTo>
                    <a:pt x="538" y="230"/>
                  </a:lnTo>
                  <a:lnTo>
                    <a:pt x="557" y="227"/>
                  </a:lnTo>
                  <a:lnTo>
                    <a:pt x="554" y="141"/>
                  </a:lnTo>
                  <a:lnTo>
                    <a:pt x="538" y="113"/>
                  </a:lnTo>
                  <a:lnTo>
                    <a:pt x="524" y="92"/>
                  </a:lnTo>
                  <a:lnTo>
                    <a:pt x="512" y="75"/>
                  </a:lnTo>
                  <a:lnTo>
                    <a:pt x="500" y="62"/>
                  </a:lnTo>
                  <a:lnTo>
                    <a:pt x="485" y="51"/>
                  </a:lnTo>
                  <a:lnTo>
                    <a:pt x="468" y="40"/>
                  </a:lnTo>
                  <a:lnTo>
                    <a:pt x="445" y="28"/>
                  </a:lnTo>
                  <a:lnTo>
                    <a:pt x="415" y="14"/>
                  </a:lnTo>
                  <a:lnTo>
                    <a:pt x="399" y="12"/>
                  </a:lnTo>
                  <a:lnTo>
                    <a:pt x="383" y="9"/>
                  </a:lnTo>
                  <a:lnTo>
                    <a:pt x="368" y="7"/>
                  </a:lnTo>
                  <a:lnTo>
                    <a:pt x="354" y="6"/>
                  </a:lnTo>
                  <a:lnTo>
                    <a:pt x="339" y="3"/>
                  </a:lnTo>
                  <a:lnTo>
                    <a:pt x="326" y="2"/>
                  </a:lnTo>
                  <a:lnTo>
                    <a:pt x="312" y="1"/>
                  </a:lnTo>
                  <a:lnTo>
                    <a:pt x="300" y="0"/>
                  </a:lnTo>
                  <a:lnTo>
                    <a:pt x="287" y="0"/>
                  </a:lnTo>
                  <a:lnTo>
                    <a:pt x="274" y="1"/>
                  </a:lnTo>
                  <a:lnTo>
                    <a:pt x="262" y="3"/>
                  </a:lnTo>
                  <a:lnTo>
                    <a:pt x="249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68" y="74"/>
                  </a:lnTo>
                  <a:lnTo>
                    <a:pt x="205" y="69"/>
                  </a:lnTo>
                  <a:lnTo>
                    <a:pt x="241" y="88"/>
                  </a:lnTo>
                  <a:lnTo>
                    <a:pt x="200" y="101"/>
                  </a:lnTo>
                  <a:lnTo>
                    <a:pt x="182" y="94"/>
                  </a:lnTo>
                  <a:lnTo>
                    <a:pt x="165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6" y="86"/>
                  </a:lnTo>
                  <a:lnTo>
                    <a:pt x="114" y="93"/>
                  </a:lnTo>
                  <a:lnTo>
                    <a:pt x="103" y="104"/>
                  </a:lnTo>
                  <a:lnTo>
                    <a:pt x="90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6"/>
            <p:cNvSpPr>
              <a:spLocks/>
            </p:cNvSpPr>
            <p:nvPr/>
          </p:nvSpPr>
          <p:spPr bwMode="auto">
            <a:xfrm>
              <a:off x="4411" y="1994"/>
              <a:ext cx="277" cy="237"/>
            </a:xfrm>
            <a:custGeom>
              <a:avLst/>
              <a:gdLst>
                <a:gd name="T0" fmla="*/ 16 w 554"/>
                <a:gd name="T1" fmla="*/ 163 h 473"/>
                <a:gd name="T2" fmla="*/ 2 w 554"/>
                <a:gd name="T3" fmla="*/ 191 h 473"/>
                <a:gd name="T4" fmla="*/ 0 w 554"/>
                <a:gd name="T5" fmla="*/ 216 h 473"/>
                <a:gd name="T6" fmla="*/ 1 w 554"/>
                <a:gd name="T7" fmla="*/ 248 h 473"/>
                <a:gd name="T8" fmla="*/ 43 w 554"/>
                <a:gd name="T9" fmla="*/ 270 h 473"/>
                <a:gd name="T10" fmla="*/ 73 w 554"/>
                <a:gd name="T11" fmla="*/ 260 h 473"/>
                <a:gd name="T12" fmla="*/ 91 w 554"/>
                <a:gd name="T13" fmla="*/ 267 h 473"/>
                <a:gd name="T14" fmla="*/ 100 w 554"/>
                <a:gd name="T15" fmla="*/ 289 h 473"/>
                <a:gd name="T16" fmla="*/ 103 w 554"/>
                <a:gd name="T17" fmla="*/ 321 h 473"/>
                <a:gd name="T18" fmla="*/ 98 w 554"/>
                <a:gd name="T19" fmla="*/ 372 h 473"/>
                <a:gd name="T20" fmla="*/ 115 w 554"/>
                <a:gd name="T21" fmla="*/ 399 h 473"/>
                <a:gd name="T22" fmla="*/ 98 w 554"/>
                <a:gd name="T23" fmla="*/ 450 h 473"/>
                <a:gd name="T24" fmla="*/ 194 w 554"/>
                <a:gd name="T25" fmla="*/ 473 h 473"/>
                <a:gd name="T26" fmla="*/ 280 w 554"/>
                <a:gd name="T27" fmla="*/ 436 h 473"/>
                <a:gd name="T28" fmla="*/ 285 w 554"/>
                <a:gd name="T29" fmla="*/ 418 h 473"/>
                <a:gd name="T30" fmla="*/ 331 w 554"/>
                <a:gd name="T31" fmla="*/ 386 h 473"/>
                <a:gd name="T32" fmla="*/ 386 w 554"/>
                <a:gd name="T33" fmla="*/ 421 h 473"/>
                <a:gd name="T34" fmla="*/ 423 w 554"/>
                <a:gd name="T35" fmla="*/ 424 h 473"/>
                <a:gd name="T36" fmla="*/ 456 w 554"/>
                <a:gd name="T37" fmla="*/ 412 h 473"/>
                <a:gd name="T38" fmla="*/ 492 w 554"/>
                <a:gd name="T39" fmla="*/ 393 h 473"/>
                <a:gd name="T40" fmla="*/ 526 w 554"/>
                <a:gd name="T41" fmla="*/ 368 h 473"/>
                <a:gd name="T42" fmla="*/ 544 w 554"/>
                <a:gd name="T43" fmla="*/ 345 h 473"/>
                <a:gd name="T44" fmla="*/ 553 w 554"/>
                <a:gd name="T45" fmla="*/ 323 h 473"/>
                <a:gd name="T46" fmla="*/ 552 w 554"/>
                <a:gd name="T47" fmla="*/ 297 h 473"/>
                <a:gd name="T48" fmla="*/ 533 w 554"/>
                <a:gd name="T49" fmla="*/ 260 h 473"/>
                <a:gd name="T50" fmla="*/ 520 w 554"/>
                <a:gd name="T51" fmla="*/ 232 h 473"/>
                <a:gd name="T52" fmla="*/ 546 w 554"/>
                <a:gd name="T53" fmla="*/ 210 h 473"/>
                <a:gd name="T54" fmla="*/ 529 w 554"/>
                <a:gd name="T55" fmla="*/ 145 h 473"/>
                <a:gd name="T56" fmla="*/ 500 w 554"/>
                <a:gd name="T57" fmla="*/ 98 h 473"/>
                <a:gd name="T58" fmla="*/ 469 w 554"/>
                <a:gd name="T59" fmla="*/ 61 h 473"/>
                <a:gd name="T60" fmla="*/ 425 w 554"/>
                <a:gd name="T61" fmla="*/ 28 h 473"/>
                <a:gd name="T62" fmla="*/ 379 w 554"/>
                <a:gd name="T63" fmla="*/ 11 h 473"/>
                <a:gd name="T64" fmla="*/ 348 w 554"/>
                <a:gd name="T65" fmla="*/ 7 h 473"/>
                <a:gd name="T66" fmla="*/ 319 w 554"/>
                <a:gd name="T67" fmla="*/ 3 h 473"/>
                <a:gd name="T68" fmla="*/ 293 w 554"/>
                <a:gd name="T69" fmla="*/ 0 h 473"/>
                <a:gd name="T70" fmla="*/ 267 w 554"/>
                <a:gd name="T71" fmla="*/ 0 h 473"/>
                <a:gd name="T72" fmla="*/ 242 w 554"/>
                <a:gd name="T73" fmla="*/ 3 h 473"/>
                <a:gd name="T74" fmla="*/ 216 w 554"/>
                <a:gd name="T75" fmla="*/ 10 h 473"/>
                <a:gd name="T76" fmla="*/ 189 w 554"/>
                <a:gd name="T77" fmla="*/ 23 h 473"/>
                <a:gd name="T78" fmla="*/ 148 w 554"/>
                <a:gd name="T79" fmla="*/ 72 h 473"/>
                <a:gd name="T80" fmla="*/ 221 w 554"/>
                <a:gd name="T81" fmla="*/ 86 h 473"/>
                <a:gd name="T82" fmla="*/ 161 w 554"/>
                <a:gd name="T83" fmla="*/ 94 h 473"/>
                <a:gd name="T84" fmla="*/ 130 w 554"/>
                <a:gd name="T85" fmla="*/ 85 h 473"/>
                <a:gd name="T86" fmla="*/ 105 w 554"/>
                <a:gd name="T87" fmla="*/ 86 h 473"/>
                <a:gd name="T88" fmla="*/ 82 w 554"/>
                <a:gd name="T89" fmla="*/ 102 h 473"/>
                <a:gd name="T90" fmla="*/ 29 w 554"/>
                <a:gd name="T91" fmla="*/ 145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54" h="473">
                  <a:moveTo>
                    <a:pt x="29" y="145"/>
                  </a:moveTo>
                  <a:lnTo>
                    <a:pt x="16" y="163"/>
                  </a:lnTo>
                  <a:lnTo>
                    <a:pt x="8" y="178"/>
                  </a:lnTo>
                  <a:lnTo>
                    <a:pt x="2" y="191"/>
                  </a:lnTo>
                  <a:lnTo>
                    <a:pt x="0" y="204"/>
                  </a:lnTo>
                  <a:lnTo>
                    <a:pt x="0" y="216"/>
                  </a:lnTo>
                  <a:lnTo>
                    <a:pt x="0" y="230"/>
                  </a:lnTo>
                  <a:lnTo>
                    <a:pt x="1" y="248"/>
                  </a:lnTo>
                  <a:lnTo>
                    <a:pt x="1" y="270"/>
                  </a:lnTo>
                  <a:lnTo>
                    <a:pt x="43" y="270"/>
                  </a:lnTo>
                  <a:lnTo>
                    <a:pt x="60" y="262"/>
                  </a:lnTo>
                  <a:lnTo>
                    <a:pt x="73" y="260"/>
                  </a:lnTo>
                  <a:lnTo>
                    <a:pt x="83" y="261"/>
                  </a:lnTo>
                  <a:lnTo>
                    <a:pt x="91" y="267"/>
                  </a:lnTo>
                  <a:lnTo>
                    <a:pt x="97" y="276"/>
                  </a:lnTo>
                  <a:lnTo>
                    <a:pt x="100" y="289"/>
                  </a:lnTo>
                  <a:lnTo>
                    <a:pt x="103" y="304"/>
                  </a:lnTo>
                  <a:lnTo>
                    <a:pt x="103" y="321"/>
                  </a:lnTo>
                  <a:lnTo>
                    <a:pt x="61" y="340"/>
                  </a:lnTo>
                  <a:lnTo>
                    <a:pt x="98" y="372"/>
                  </a:lnTo>
                  <a:lnTo>
                    <a:pt x="138" y="372"/>
                  </a:lnTo>
                  <a:lnTo>
                    <a:pt x="115" y="399"/>
                  </a:lnTo>
                  <a:lnTo>
                    <a:pt x="70" y="409"/>
                  </a:lnTo>
                  <a:lnTo>
                    <a:pt x="98" y="450"/>
                  </a:lnTo>
                  <a:lnTo>
                    <a:pt x="143" y="464"/>
                  </a:lnTo>
                  <a:lnTo>
                    <a:pt x="194" y="473"/>
                  </a:lnTo>
                  <a:lnTo>
                    <a:pt x="244" y="464"/>
                  </a:lnTo>
                  <a:lnTo>
                    <a:pt x="280" y="436"/>
                  </a:lnTo>
                  <a:lnTo>
                    <a:pt x="312" y="432"/>
                  </a:lnTo>
                  <a:lnTo>
                    <a:pt x="285" y="418"/>
                  </a:lnTo>
                  <a:lnTo>
                    <a:pt x="285" y="386"/>
                  </a:lnTo>
                  <a:lnTo>
                    <a:pt x="331" y="386"/>
                  </a:lnTo>
                  <a:lnTo>
                    <a:pt x="363" y="413"/>
                  </a:lnTo>
                  <a:lnTo>
                    <a:pt x="386" y="421"/>
                  </a:lnTo>
                  <a:lnTo>
                    <a:pt x="406" y="424"/>
                  </a:lnTo>
                  <a:lnTo>
                    <a:pt x="423" y="424"/>
                  </a:lnTo>
                  <a:lnTo>
                    <a:pt x="440" y="419"/>
                  </a:lnTo>
                  <a:lnTo>
                    <a:pt x="456" y="412"/>
                  </a:lnTo>
                  <a:lnTo>
                    <a:pt x="473" y="403"/>
                  </a:lnTo>
                  <a:lnTo>
                    <a:pt x="492" y="393"/>
                  </a:lnTo>
                  <a:lnTo>
                    <a:pt x="514" y="381"/>
                  </a:lnTo>
                  <a:lnTo>
                    <a:pt x="526" y="368"/>
                  </a:lnTo>
                  <a:lnTo>
                    <a:pt x="536" y="357"/>
                  </a:lnTo>
                  <a:lnTo>
                    <a:pt x="544" y="345"/>
                  </a:lnTo>
                  <a:lnTo>
                    <a:pt x="550" y="335"/>
                  </a:lnTo>
                  <a:lnTo>
                    <a:pt x="553" y="323"/>
                  </a:lnTo>
                  <a:lnTo>
                    <a:pt x="554" y="311"/>
                  </a:lnTo>
                  <a:lnTo>
                    <a:pt x="552" y="297"/>
                  </a:lnTo>
                  <a:lnTo>
                    <a:pt x="546" y="280"/>
                  </a:lnTo>
                  <a:lnTo>
                    <a:pt x="533" y="260"/>
                  </a:lnTo>
                  <a:lnTo>
                    <a:pt x="524" y="244"/>
                  </a:lnTo>
                  <a:lnTo>
                    <a:pt x="520" y="232"/>
                  </a:lnTo>
                  <a:lnTo>
                    <a:pt x="519" y="229"/>
                  </a:lnTo>
                  <a:lnTo>
                    <a:pt x="546" y="210"/>
                  </a:lnTo>
                  <a:lnTo>
                    <a:pt x="546" y="174"/>
                  </a:lnTo>
                  <a:lnTo>
                    <a:pt x="529" y="145"/>
                  </a:lnTo>
                  <a:lnTo>
                    <a:pt x="514" y="119"/>
                  </a:lnTo>
                  <a:lnTo>
                    <a:pt x="500" y="98"/>
                  </a:lnTo>
                  <a:lnTo>
                    <a:pt x="486" y="78"/>
                  </a:lnTo>
                  <a:lnTo>
                    <a:pt x="469" y="61"/>
                  </a:lnTo>
                  <a:lnTo>
                    <a:pt x="450" y="45"/>
                  </a:lnTo>
                  <a:lnTo>
                    <a:pt x="425" y="28"/>
                  </a:lnTo>
                  <a:lnTo>
                    <a:pt x="395" y="13"/>
                  </a:lnTo>
                  <a:lnTo>
                    <a:pt x="379" y="11"/>
                  </a:lnTo>
                  <a:lnTo>
                    <a:pt x="363" y="9"/>
                  </a:lnTo>
                  <a:lnTo>
                    <a:pt x="348" y="7"/>
                  </a:lnTo>
                  <a:lnTo>
                    <a:pt x="333" y="4"/>
                  </a:lnTo>
                  <a:lnTo>
                    <a:pt x="319" y="3"/>
                  </a:lnTo>
                  <a:lnTo>
                    <a:pt x="305" y="1"/>
                  </a:lnTo>
                  <a:lnTo>
                    <a:pt x="293" y="0"/>
                  </a:lnTo>
                  <a:lnTo>
                    <a:pt x="280" y="0"/>
                  </a:lnTo>
                  <a:lnTo>
                    <a:pt x="267" y="0"/>
                  </a:lnTo>
                  <a:lnTo>
                    <a:pt x="255" y="1"/>
                  </a:lnTo>
                  <a:lnTo>
                    <a:pt x="242" y="3"/>
                  </a:lnTo>
                  <a:lnTo>
                    <a:pt x="229" y="5"/>
                  </a:lnTo>
                  <a:lnTo>
                    <a:pt x="216" y="10"/>
                  </a:lnTo>
                  <a:lnTo>
                    <a:pt x="203" y="16"/>
                  </a:lnTo>
                  <a:lnTo>
                    <a:pt x="189" y="23"/>
                  </a:lnTo>
                  <a:lnTo>
                    <a:pt x="175" y="32"/>
                  </a:lnTo>
                  <a:lnTo>
                    <a:pt x="148" y="72"/>
                  </a:lnTo>
                  <a:lnTo>
                    <a:pt x="184" y="68"/>
                  </a:lnTo>
                  <a:lnTo>
                    <a:pt x="221" y="86"/>
                  </a:lnTo>
                  <a:lnTo>
                    <a:pt x="180" y="100"/>
                  </a:lnTo>
                  <a:lnTo>
                    <a:pt x="161" y="94"/>
                  </a:lnTo>
                  <a:lnTo>
                    <a:pt x="144" y="88"/>
                  </a:lnTo>
                  <a:lnTo>
                    <a:pt x="130" y="85"/>
                  </a:lnTo>
                  <a:lnTo>
                    <a:pt x="118" y="84"/>
                  </a:lnTo>
                  <a:lnTo>
                    <a:pt x="105" y="86"/>
                  </a:lnTo>
                  <a:lnTo>
                    <a:pt x="93" y="92"/>
                  </a:lnTo>
                  <a:lnTo>
                    <a:pt x="82" y="102"/>
                  </a:lnTo>
                  <a:lnTo>
                    <a:pt x="70" y="118"/>
                  </a:lnTo>
                  <a:lnTo>
                    <a:pt x="29" y="14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7"/>
            <p:cNvSpPr>
              <a:spLocks/>
            </p:cNvSpPr>
            <p:nvPr/>
          </p:nvSpPr>
          <p:spPr bwMode="auto">
            <a:xfrm>
              <a:off x="4674" y="2145"/>
              <a:ext cx="271" cy="250"/>
            </a:xfrm>
            <a:custGeom>
              <a:avLst/>
              <a:gdLst>
                <a:gd name="T0" fmla="*/ 6 w 542"/>
                <a:gd name="T1" fmla="*/ 302 h 500"/>
                <a:gd name="T2" fmla="*/ 0 w 542"/>
                <a:gd name="T3" fmla="*/ 337 h 500"/>
                <a:gd name="T4" fmla="*/ 6 w 542"/>
                <a:gd name="T5" fmla="*/ 362 h 500"/>
                <a:gd name="T6" fmla="*/ 31 w 542"/>
                <a:gd name="T7" fmla="*/ 385 h 500"/>
                <a:gd name="T8" fmla="*/ 89 w 542"/>
                <a:gd name="T9" fmla="*/ 375 h 500"/>
                <a:gd name="T10" fmla="*/ 108 w 542"/>
                <a:gd name="T11" fmla="*/ 350 h 500"/>
                <a:gd name="T12" fmla="*/ 128 w 542"/>
                <a:gd name="T13" fmla="*/ 348 h 500"/>
                <a:gd name="T14" fmla="*/ 146 w 542"/>
                <a:gd name="T15" fmla="*/ 362 h 500"/>
                <a:gd name="T16" fmla="*/ 165 w 542"/>
                <a:gd name="T17" fmla="*/ 387 h 500"/>
                <a:gd name="T18" fmla="*/ 188 w 542"/>
                <a:gd name="T19" fmla="*/ 433 h 500"/>
                <a:gd name="T20" fmla="*/ 218 w 542"/>
                <a:gd name="T21" fmla="*/ 447 h 500"/>
                <a:gd name="T22" fmla="*/ 228 w 542"/>
                <a:gd name="T23" fmla="*/ 500 h 500"/>
                <a:gd name="T24" fmla="*/ 323 w 542"/>
                <a:gd name="T25" fmla="*/ 469 h 500"/>
                <a:gd name="T26" fmla="*/ 342 w 542"/>
                <a:gd name="T27" fmla="*/ 450 h 500"/>
                <a:gd name="T28" fmla="*/ 365 w 542"/>
                <a:gd name="T29" fmla="*/ 426 h 500"/>
                <a:gd name="T30" fmla="*/ 393 w 542"/>
                <a:gd name="T31" fmla="*/ 398 h 500"/>
                <a:gd name="T32" fmla="*/ 422 w 542"/>
                <a:gd name="T33" fmla="*/ 366 h 500"/>
                <a:gd name="T34" fmla="*/ 451 w 542"/>
                <a:gd name="T35" fmla="*/ 334 h 500"/>
                <a:gd name="T36" fmla="*/ 477 w 542"/>
                <a:gd name="T37" fmla="*/ 303 h 500"/>
                <a:gd name="T38" fmla="*/ 500 w 542"/>
                <a:gd name="T39" fmla="*/ 273 h 500"/>
                <a:gd name="T40" fmla="*/ 517 w 542"/>
                <a:gd name="T41" fmla="*/ 249 h 500"/>
                <a:gd name="T42" fmla="*/ 528 w 542"/>
                <a:gd name="T43" fmla="*/ 212 h 500"/>
                <a:gd name="T44" fmla="*/ 539 w 542"/>
                <a:gd name="T45" fmla="*/ 178 h 500"/>
                <a:gd name="T46" fmla="*/ 540 w 542"/>
                <a:gd name="T47" fmla="*/ 147 h 500"/>
                <a:gd name="T48" fmla="*/ 522 w 542"/>
                <a:gd name="T49" fmla="*/ 121 h 500"/>
                <a:gd name="T50" fmla="*/ 500 w 542"/>
                <a:gd name="T51" fmla="*/ 111 h 500"/>
                <a:gd name="T52" fmla="*/ 485 w 542"/>
                <a:gd name="T53" fmla="*/ 102 h 500"/>
                <a:gd name="T54" fmla="*/ 476 w 542"/>
                <a:gd name="T55" fmla="*/ 94 h 500"/>
                <a:gd name="T56" fmla="*/ 472 w 542"/>
                <a:gd name="T57" fmla="*/ 92 h 500"/>
                <a:gd name="T58" fmla="*/ 467 w 542"/>
                <a:gd name="T59" fmla="*/ 30 h 500"/>
                <a:gd name="T60" fmla="*/ 438 w 542"/>
                <a:gd name="T61" fmla="*/ 16 h 500"/>
                <a:gd name="T62" fmla="*/ 413 w 542"/>
                <a:gd name="T63" fmla="*/ 7 h 500"/>
                <a:gd name="T64" fmla="*/ 391 w 542"/>
                <a:gd name="T65" fmla="*/ 1 h 500"/>
                <a:gd name="T66" fmla="*/ 371 w 542"/>
                <a:gd name="T67" fmla="*/ 0 h 500"/>
                <a:gd name="T68" fmla="*/ 349 w 542"/>
                <a:gd name="T69" fmla="*/ 1 h 500"/>
                <a:gd name="T70" fmla="*/ 325 w 542"/>
                <a:gd name="T71" fmla="*/ 3 h 500"/>
                <a:gd name="T72" fmla="*/ 297 w 542"/>
                <a:gd name="T73" fmla="*/ 8 h 500"/>
                <a:gd name="T74" fmla="*/ 264 w 542"/>
                <a:gd name="T75" fmla="*/ 11 h 500"/>
                <a:gd name="T76" fmla="*/ 230 w 542"/>
                <a:gd name="T77" fmla="*/ 20 h 500"/>
                <a:gd name="T78" fmla="*/ 194 w 542"/>
                <a:gd name="T79" fmla="*/ 39 h 500"/>
                <a:gd name="T80" fmla="*/ 157 w 542"/>
                <a:gd name="T81" fmla="*/ 66 h 500"/>
                <a:gd name="T82" fmla="*/ 121 w 542"/>
                <a:gd name="T83" fmla="*/ 101 h 500"/>
                <a:gd name="T84" fmla="*/ 86 w 542"/>
                <a:gd name="T85" fmla="*/ 140 h 500"/>
                <a:gd name="T86" fmla="*/ 56 w 542"/>
                <a:gd name="T87" fmla="*/ 184 h 500"/>
                <a:gd name="T88" fmla="*/ 30 w 542"/>
                <a:gd name="T89" fmla="*/ 230 h 500"/>
                <a:gd name="T90" fmla="*/ 11 w 542"/>
                <a:gd name="T91" fmla="*/ 276 h 5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42" h="500">
                  <a:moveTo>
                    <a:pt x="11" y="276"/>
                  </a:moveTo>
                  <a:lnTo>
                    <a:pt x="6" y="302"/>
                  </a:lnTo>
                  <a:lnTo>
                    <a:pt x="1" y="321"/>
                  </a:lnTo>
                  <a:lnTo>
                    <a:pt x="0" y="337"/>
                  </a:lnTo>
                  <a:lnTo>
                    <a:pt x="1" y="350"/>
                  </a:lnTo>
                  <a:lnTo>
                    <a:pt x="6" y="362"/>
                  </a:lnTo>
                  <a:lnTo>
                    <a:pt x="16" y="373"/>
                  </a:lnTo>
                  <a:lnTo>
                    <a:pt x="31" y="385"/>
                  </a:lnTo>
                  <a:lnTo>
                    <a:pt x="53" y="397"/>
                  </a:lnTo>
                  <a:lnTo>
                    <a:pt x="89" y="375"/>
                  </a:lnTo>
                  <a:lnTo>
                    <a:pt x="99" y="360"/>
                  </a:lnTo>
                  <a:lnTo>
                    <a:pt x="108" y="350"/>
                  </a:lnTo>
                  <a:lnTo>
                    <a:pt x="117" y="347"/>
                  </a:lnTo>
                  <a:lnTo>
                    <a:pt x="128" y="348"/>
                  </a:lnTo>
                  <a:lnTo>
                    <a:pt x="137" y="352"/>
                  </a:lnTo>
                  <a:lnTo>
                    <a:pt x="146" y="362"/>
                  </a:lnTo>
                  <a:lnTo>
                    <a:pt x="156" y="373"/>
                  </a:lnTo>
                  <a:lnTo>
                    <a:pt x="165" y="387"/>
                  </a:lnTo>
                  <a:lnTo>
                    <a:pt x="139" y="425"/>
                  </a:lnTo>
                  <a:lnTo>
                    <a:pt x="188" y="433"/>
                  </a:lnTo>
                  <a:lnTo>
                    <a:pt x="222" y="411"/>
                  </a:lnTo>
                  <a:lnTo>
                    <a:pt x="218" y="447"/>
                  </a:lnTo>
                  <a:lnTo>
                    <a:pt x="183" y="479"/>
                  </a:lnTo>
                  <a:lnTo>
                    <a:pt x="228" y="500"/>
                  </a:lnTo>
                  <a:lnTo>
                    <a:pt x="275" y="487"/>
                  </a:lnTo>
                  <a:lnTo>
                    <a:pt x="323" y="469"/>
                  </a:lnTo>
                  <a:lnTo>
                    <a:pt x="332" y="461"/>
                  </a:lnTo>
                  <a:lnTo>
                    <a:pt x="342" y="450"/>
                  </a:lnTo>
                  <a:lnTo>
                    <a:pt x="354" y="439"/>
                  </a:lnTo>
                  <a:lnTo>
                    <a:pt x="365" y="426"/>
                  </a:lnTo>
                  <a:lnTo>
                    <a:pt x="379" y="412"/>
                  </a:lnTo>
                  <a:lnTo>
                    <a:pt x="393" y="398"/>
                  </a:lnTo>
                  <a:lnTo>
                    <a:pt x="407" y="382"/>
                  </a:lnTo>
                  <a:lnTo>
                    <a:pt x="422" y="366"/>
                  </a:lnTo>
                  <a:lnTo>
                    <a:pt x="437" y="350"/>
                  </a:lnTo>
                  <a:lnTo>
                    <a:pt x="451" y="334"/>
                  </a:lnTo>
                  <a:lnTo>
                    <a:pt x="464" y="318"/>
                  </a:lnTo>
                  <a:lnTo>
                    <a:pt x="477" y="303"/>
                  </a:lnTo>
                  <a:lnTo>
                    <a:pt x="489" y="288"/>
                  </a:lnTo>
                  <a:lnTo>
                    <a:pt x="500" y="273"/>
                  </a:lnTo>
                  <a:lnTo>
                    <a:pt x="509" y="260"/>
                  </a:lnTo>
                  <a:lnTo>
                    <a:pt x="517" y="249"/>
                  </a:lnTo>
                  <a:lnTo>
                    <a:pt x="522" y="230"/>
                  </a:lnTo>
                  <a:lnTo>
                    <a:pt x="528" y="212"/>
                  </a:lnTo>
                  <a:lnTo>
                    <a:pt x="535" y="194"/>
                  </a:lnTo>
                  <a:lnTo>
                    <a:pt x="539" y="178"/>
                  </a:lnTo>
                  <a:lnTo>
                    <a:pt x="542" y="162"/>
                  </a:lnTo>
                  <a:lnTo>
                    <a:pt x="540" y="147"/>
                  </a:lnTo>
                  <a:lnTo>
                    <a:pt x="535" y="133"/>
                  </a:lnTo>
                  <a:lnTo>
                    <a:pt x="522" y="121"/>
                  </a:lnTo>
                  <a:lnTo>
                    <a:pt x="510" y="116"/>
                  </a:lnTo>
                  <a:lnTo>
                    <a:pt x="500" y="111"/>
                  </a:lnTo>
                  <a:lnTo>
                    <a:pt x="492" y="107"/>
                  </a:lnTo>
                  <a:lnTo>
                    <a:pt x="485" y="102"/>
                  </a:lnTo>
                  <a:lnTo>
                    <a:pt x="479" y="98"/>
                  </a:lnTo>
                  <a:lnTo>
                    <a:pt x="476" y="94"/>
                  </a:lnTo>
                  <a:lnTo>
                    <a:pt x="474" y="93"/>
                  </a:lnTo>
                  <a:lnTo>
                    <a:pt x="472" y="92"/>
                  </a:lnTo>
                  <a:lnTo>
                    <a:pt x="486" y="62"/>
                  </a:lnTo>
                  <a:lnTo>
                    <a:pt x="467" y="30"/>
                  </a:lnTo>
                  <a:lnTo>
                    <a:pt x="452" y="22"/>
                  </a:lnTo>
                  <a:lnTo>
                    <a:pt x="438" y="16"/>
                  </a:lnTo>
                  <a:lnTo>
                    <a:pt x="425" y="10"/>
                  </a:lnTo>
                  <a:lnTo>
                    <a:pt x="413" y="7"/>
                  </a:lnTo>
                  <a:lnTo>
                    <a:pt x="402" y="3"/>
                  </a:lnTo>
                  <a:lnTo>
                    <a:pt x="391" y="1"/>
                  </a:lnTo>
                  <a:lnTo>
                    <a:pt x="380" y="0"/>
                  </a:lnTo>
                  <a:lnTo>
                    <a:pt x="371" y="0"/>
                  </a:lnTo>
                  <a:lnTo>
                    <a:pt x="360" y="0"/>
                  </a:lnTo>
                  <a:lnTo>
                    <a:pt x="349" y="1"/>
                  </a:lnTo>
                  <a:lnTo>
                    <a:pt x="338" y="2"/>
                  </a:lnTo>
                  <a:lnTo>
                    <a:pt x="325" y="3"/>
                  </a:lnTo>
                  <a:lnTo>
                    <a:pt x="312" y="5"/>
                  </a:lnTo>
                  <a:lnTo>
                    <a:pt x="297" y="8"/>
                  </a:lnTo>
                  <a:lnTo>
                    <a:pt x="281" y="9"/>
                  </a:lnTo>
                  <a:lnTo>
                    <a:pt x="264" y="11"/>
                  </a:lnTo>
                  <a:lnTo>
                    <a:pt x="248" y="15"/>
                  </a:lnTo>
                  <a:lnTo>
                    <a:pt x="230" y="20"/>
                  </a:lnTo>
                  <a:lnTo>
                    <a:pt x="212" y="28"/>
                  </a:lnTo>
                  <a:lnTo>
                    <a:pt x="194" y="39"/>
                  </a:lnTo>
                  <a:lnTo>
                    <a:pt x="175" y="52"/>
                  </a:lnTo>
                  <a:lnTo>
                    <a:pt x="157" y="66"/>
                  </a:lnTo>
                  <a:lnTo>
                    <a:pt x="138" y="83"/>
                  </a:lnTo>
                  <a:lnTo>
                    <a:pt x="121" y="101"/>
                  </a:lnTo>
                  <a:lnTo>
                    <a:pt x="104" y="121"/>
                  </a:lnTo>
                  <a:lnTo>
                    <a:pt x="86" y="140"/>
                  </a:lnTo>
                  <a:lnTo>
                    <a:pt x="70" y="162"/>
                  </a:lnTo>
                  <a:lnTo>
                    <a:pt x="56" y="184"/>
                  </a:lnTo>
                  <a:lnTo>
                    <a:pt x="43" y="207"/>
                  </a:lnTo>
                  <a:lnTo>
                    <a:pt x="30" y="230"/>
                  </a:lnTo>
                  <a:lnTo>
                    <a:pt x="20" y="253"/>
                  </a:lnTo>
                  <a:lnTo>
                    <a:pt x="11" y="2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8"/>
            <p:cNvSpPr>
              <a:spLocks/>
            </p:cNvSpPr>
            <p:nvPr/>
          </p:nvSpPr>
          <p:spPr bwMode="auto">
            <a:xfrm>
              <a:off x="4586" y="2427"/>
              <a:ext cx="288" cy="229"/>
            </a:xfrm>
            <a:custGeom>
              <a:avLst/>
              <a:gdLst>
                <a:gd name="T0" fmla="*/ 19 w 576"/>
                <a:gd name="T1" fmla="*/ 198 h 458"/>
                <a:gd name="T2" fmla="*/ 2 w 576"/>
                <a:gd name="T3" fmla="*/ 229 h 458"/>
                <a:gd name="T4" fmla="*/ 1 w 576"/>
                <a:gd name="T5" fmla="*/ 255 h 458"/>
                <a:gd name="T6" fmla="*/ 18 w 576"/>
                <a:gd name="T7" fmla="*/ 285 h 458"/>
                <a:gd name="T8" fmla="*/ 74 w 576"/>
                <a:gd name="T9" fmla="*/ 294 h 458"/>
                <a:gd name="T10" fmla="*/ 101 w 576"/>
                <a:gd name="T11" fmla="*/ 277 h 458"/>
                <a:gd name="T12" fmla="*/ 121 w 576"/>
                <a:gd name="T13" fmla="*/ 279 h 458"/>
                <a:gd name="T14" fmla="*/ 134 w 576"/>
                <a:gd name="T15" fmla="*/ 297 h 458"/>
                <a:gd name="T16" fmla="*/ 145 w 576"/>
                <a:gd name="T17" fmla="*/ 329 h 458"/>
                <a:gd name="T18" fmla="*/ 152 w 576"/>
                <a:gd name="T19" fmla="*/ 379 h 458"/>
                <a:gd name="T20" fmla="*/ 176 w 576"/>
                <a:gd name="T21" fmla="*/ 402 h 458"/>
                <a:gd name="T22" fmla="*/ 170 w 576"/>
                <a:gd name="T23" fmla="*/ 455 h 458"/>
                <a:gd name="T24" fmla="*/ 269 w 576"/>
                <a:gd name="T25" fmla="*/ 455 h 458"/>
                <a:gd name="T26" fmla="*/ 292 w 576"/>
                <a:gd name="T27" fmla="*/ 444 h 458"/>
                <a:gd name="T28" fmla="*/ 323 w 576"/>
                <a:gd name="T29" fmla="*/ 429 h 458"/>
                <a:gd name="T30" fmla="*/ 358 w 576"/>
                <a:gd name="T31" fmla="*/ 409 h 458"/>
                <a:gd name="T32" fmla="*/ 395 w 576"/>
                <a:gd name="T33" fmla="*/ 389 h 458"/>
                <a:gd name="T34" fmla="*/ 432 w 576"/>
                <a:gd name="T35" fmla="*/ 367 h 458"/>
                <a:gd name="T36" fmla="*/ 468 w 576"/>
                <a:gd name="T37" fmla="*/ 345 h 458"/>
                <a:gd name="T38" fmla="*/ 499 w 576"/>
                <a:gd name="T39" fmla="*/ 324 h 458"/>
                <a:gd name="T40" fmla="*/ 523 w 576"/>
                <a:gd name="T41" fmla="*/ 306 h 458"/>
                <a:gd name="T42" fmla="*/ 544 w 576"/>
                <a:gd name="T43" fmla="*/ 274 h 458"/>
                <a:gd name="T44" fmla="*/ 565 w 576"/>
                <a:gd name="T45" fmla="*/ 246 h 458"/>
                <a:gd name="T46" fmla="*/ 576 w 576"/>
                <a:gd name="T47" fmla="*/ 217 h 458"/>
                <a:gd name="T48" fmla="*/ 567 w 576"/>
                <a:gd name="T49" fmla="*/ 186 h 458"/>
                <a:gd name="T50" fmla="*/ 548 w 576"/>
                <a:gd name="T51" fmla="*/ 170 h 458"/>
                <a:gd name="T52" fmla="*/ 537 w 576"/>
                <a:gd name="T53" fmla="*/ 156 h 458"/>
                <a:gd name="T54" fmla="*/ 530 w 576"/>
                <a:gd name="T55" fmla="*/ 145 h 458"/>
                <a:gd name="T56" fmla="*/ 527 w 576"/>
                <a:gd name="T57" fmla="*/ 142 h 458"/>
                <a:gd name="T58" fmla="*/ 541 w 576"/>
                <a:gd name="T59" fmla="*/ 82 h 458"/>
                <a:gd name="T60" fmla="*/ 518 w 576"/>
                <a:gd name="T61" fmla="*/ 60 h 458"/>
                <a:gd name="T62" fmla="*/ 497 w 576"/>
                <a:gd name="T63" fmla="*/ 43 h 458"/>
                <a:gd name="T64" fmla="*/ 478 w 576"/>
                <a:gd name="T65" fmla="*/ 31 h 458"/>
                <a:gd name="T66" fmla="*/ 459 w 576"/>
                <a:gd name="T67" fmla="*/ 23 h 458"/>
                <a:gd name="T68" fmla="*/ 439 w 576"/>
                <a:gd name="T69" fmla="*/ 17 h 458"/>
                <a:gd name="T70" fmla="*/ 416 w 576"/>
                <a:gd name="T71" fmla="*/ 14 h 458"/>
                <a:gd name="T72" fmla="*/ 388 w 576"/>
                <a:gd name="T73" fmla="*/ 8 h 458"/>
                <a:gd name="T74" fmla="*/ 355 w 576"/>
                <a:gd name="T75" fmla="*/ 2 h 458"/>
                <a:gd name="T76" fmla="*/ 320 w 576"/>
                <a:gd name="T77" fmla="*/ 0 h 458"/>
                <a:gd name="T78" fmla="*/ 280 w 576"/>
                <a:gd name="T79" fmla="*/ 7 h 458"/>
                <a:gd name="T80" fmla="*/ 236 w 576"/>
                <a:gd name="T81" fmla="*/ 22 h 458"/>
                <a:gd name="T82" fmla="*/ 191 w 576"/>
                <a:gd name="T83" fmla="*/ 43 h 458"/>
                <a:gd name="T84" fmla="*/ 146 w 576"/>
                <a:gd name="T85" fmla="*/ 70 h 458"/>
                <a:gd name="T86" fmla="*/ 103 w 576"/>
                <a:gd name="T87" fmla="*/ 103 h 458"/>
                <a:gd name="T88" fmla="*/ 64 w 576"/>
                <a:gd name="T89" fmla="*/ 138 h 458"/>
                <a:gd name="T90" fmla="*/ 32 w 576"/>
                <a:gd name="T91" fmla="*/ 17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6" h="458">
                  <a:moveTo>
                    <a:pt x="32" y="176"/>
                  </a:moveTo>
                  <a:lnTo>
                    <a:pt x="19" y="198"/>
                  </a:lnTo>
                  <a:lnTo>
                    <a:pt x="9" y="216"/>
                  </a:lnTo>
                  <a:lnTo>
                    <a:pt x="2" y="229"/>
                  </a:lnTo>
                  <a:lnTo>
                    <a:pt x="0" y="243"/>
                  </a:lnTo>
                  <a:lnTo>
                    <a:pt x="1" y="255"/>
                  </a:lnTo>
                  <a:lnTo>
                    <a:pt x="6" y="269"/>
                  </a:lnTo>
                  <a:lnTo>
                    <a:pt x="18" y="285"/>
                  </a:lnTo>
                  <a:lnTo>
                    <a:pt x="34" y="303"/>
                  </a:lnTo>
                  <a:lnTo>
                    <a:pt x="74" y="294"/>
                  </a:lnTo>
                  <a:lnTo>
                    <a:pt x="89" y="282"/>
                  </a:lnTo>
                  <a:lnTo>
                    <a:pt x="101" y="277"/>
                  </a:lnTo>
                  <a:lnTo>
                    <a:pt x="111" y="276"/>
                  </a:lnTo>
                  <a:lnTo>
                    <a:pt x="121" y="279"/>
                  </a:lnTo>
                  <a:lnTo>
                    <a:pt x="129" y="287"/>
                  </a:lnTo>
                  <a:lnTo>
                    <a:pt x="134" y="297"/>
                  </a:lnTo>
                  <a:lnTo>
                    <a:pt x="140" y="312"/>
                  </a:lnTo>
                  <a:lnTo>
                    <a:pt x="145" y="329"/>
                  </a:lnTo>
                  <a:lnTo>
                    <a:pt x="109" y="356"/>
                  </a:lnTo>
                  <a:lnTo>
                    <a:pt x="152" y="379"/>
                  </a:lnTo>
                  <a:lnTo>
                    <a:pt x="192" y="370"/>
                  </a:lnTo>
                  <a:lnTo>
                    <a:pt x="176" y="402"/>
                  </a:lnTo>
                  <a:lnTo>
                    <a:pt x="133" y="422"/>
                  </a:lnTo>
                  <a:lnTo>
                    <a:pt x="170" y="455"/>
                  </a:lnTo>
                  <a:lnTo>
                    <a:pt x="217" y="458"/>
                  </a:lnTo>
                  <a:lnTo>
                    <a:pt x="269" y="455"/>
                  </a:lnTo>
                  <a:lnTo>
                    <a:pt x="280" y="451"/>
                  </a:lnTo>
                  <a:lnTo>
                    <a:pt x="292" y="444"/>
                  </a:lnTo>
                  <a:lnTo>
                    <a:pt x="307" y="437"/>
                  </a:lnTo>
                  <a:lnTo>
                    <a:pt x="323" y="429"/>
                  </a:lnTo>
                  <a:lnTo>
                    <a:pt x="340" y="420"/>
                  </a:lnTo>
                  <a:lnTo>
                    <a:pt x="358" y="409"/>
                  </a:lnTo>
                  <a:lnTo>
                    <a:pt x="376" y="399"/>
                  </a:lnTo>
                  <a:lnTo>
                    <a:pt x="395" y="389"/>
                  </a:lnTo>
                  <a:lnTo>
                    <a:pt x="413" y="377"/>
                  </a:lnTo>
                  <a:lnTo>
                    <a:pt x="432" y="367"/>
                  </a:lnTo>
                  <a:lnTo>
                    <a:pt x="450" y="355"/>
                  </a:lnTo>
                  <a:lnTo>
                    <a:pt x="468" y="345"/>
                  </a:lnTo>
                  <a:lnTo>
                    <a:pt x="484" y="333"/>
                  </a:lnTo>
                  <a:lnTo>
                    <a:pt x="499" y="324"/>
                  </a:lnTo>
                  <a:lnTo>
                    <a:pt x="511" y="315"/>
                  </a:lnTo>
                  <a:lnTo>
                    <a:pt x="523" y="306"/>
                  </a:lnTo>
                  <a:lnTo>
                    <a:pt x="532" y="289"/>
                  </a:lnTo>
                  <a:lnTo>
                    <a:pt x="544" y="274"/>
                  </a:lnTo>
                  <a:lnTo>
                    <a:pt x="555" y="259"/>
                  </a:lnTo>
                  <a:lnTo>
                    <a:pt x="565" y="246"/>
                  </a:lnTo>
                  <a:lnTo>
                    <a:pt x="572" y="232"/>
                  </a:lnTo>
                  <a:lnTo>
                    <a:pt x="576" y="217"/>
                  </a:lnTo>
                  <a:lnTo>
                    <a:pt x="575" y="202"/>
                  </a:lnTo>
                  <a:lnTo>
                    <a:pt x="567" y="186"/>
                  </a:lnTo>
                  <a:lnTo>
                    <a:pt x="556" y="178"/>
                  </a:lnTo>
                  <a:lnTo>
                    <a:pt x="548" y="170"/>
                  </a:lnTo>
                  <a:lnTo>
                    <a:pt x="541" y="163"/>
                  </a:lnTo>
                  <a:lnTo>
                    <a:pt x="537" y="156"/>
                  </a:lnTo>
                  <a:lnTo>
                    <a:pt x="532" y="150"/>
                  </a:lnTo>
                  <a:lnTo>
                    <a:pt x="530" y="145"/>
                  </a:lnTo>
                  <a:lnTo>
                    <a:pt x="527" y="143"/>
                  </a:lnTo>
                  <a:lnTo>
                    <a:pt x="527" y="142"/>
                  </a:lnTo>
                  <a:lnTo>
                    <a:pt x="550" y="118"/>
                  </a:lnTo>
                  <a:lnTo>
                    <a:pt x="541" y="82"/>
                  </a:lnTo>
                  <a:lnTo>
                    <a:pt x="530" y="70"/>
                  </a:lnTo>
                  <a:lnTo>
                    <a:pt x="518" y="60"/>
                  </a:lnTo>
                  <a:lnTo>
                    <a:pt x="508" y="51"/>
                  </a:lnTo>
                  <a:lnTo>
                    <a:pt x="497" y="43"/>
                  </a:lnTo>
                  <a:lnTo>
                    <a:pt x="488" y="37"/>
                  </a:lnTo>
                  <a:lnTo>
                    <a:pt x="478" y="31"/>
                  </a:lnTo>
                  <a:lnTo>
                    <a:pt x="469" y="28"/>
                  </a:lnTo>
                  <a:lnTo>
                    <a:pt x="459" y="23"/>
                  </a:lnTo>
                  <a:lnTo>
                    <a:pt x="449" y="21"/>
                  </a:lnTo>
                  <a:lnTo>
                    <a:pt x="439" y="17"/>
                  </a:lnTo>
                  <a:lnTo>
                    <a:pt x="427" y="15"/>
                  </a:lnTo>
                  <a:lnTo>
                    <a:pt x="416" y="14"/>
                  </a:lnTo>
                  <a:lnTo>
                    <a:pt x="402" y="12"/>
                  </a:lnTo>
                  <a:lnTo>
                    <a:pt x="388" y="8"/>
                  </a:lnTo>
                  <a:lnTo>
                    <a:pt x="372" y="6"/>
                  </a:lnTo>
                  <a:lnTo>
                    <a:pt x="355" y="2"/>
                  </a:lnTo>
                  <a:lnTo>
                    <a:pt x="338" y="0"/>
                  </a:lnTo>
                  <a:lnTo>
                    <a:pt x="320" y="0"/>
                  </a:lnTo>
                  <a:lnTo>
                    <a:pt x="300" y="2"/>
                  </a:lnTo>
                  <a:lnTo>
                    <a:pt x="280" y="7"/>
                  </a:lnTo>
                  <a:lnTo>
                    <a:pt x="258" y="13"/>
                  </a:lnTo>
                  <a:lnTo>
                    <a:pt x="236" y="22"/>
                  </a:lnTo>
                  <a:lnTo>
                    <a:pt x="213" y="31"/>
                  </a:lnTo>
                  <a:lnTo>
                    <a:pt x="191" y="43"/>
                  </a:lnTo>
                  <a:lnTo>
                    <a:pt x="168" y="57"/>
                  </a:lnTo>
                  <a:lnTo>
                    <a:pt x="146" y="70"/>
                  </a:lnTo>
                  <a:lnTo>
                    <a:pt x="124" y="87"/>
                  </a:lnTo>
                  <a:lnTo>
                    <a:pt x="103" y="103"/>
                  </a:lnTo>
                  <a:lnTo>
                    <a:pt x="83" y="120"/>
                  </a:lnTo>
                  <a:lnTo>
                    <a:pt x="64" y="138"/>
                  </a:lnTo>
                  <a:lnTo>
                    <a:pt x="47" y="157"/>
                  </a:lnTo>
                  <a:lnTo>
                    <a:pt x="32" y="1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9"/>
            <p:cNvSpPr>
              <a:spLocks/>
            </p:cNvSpPr>
            <p:nvPr/>
          </p:nvSpPr>
          <p:spPr bwMode="auto">
            <a:xfrm>
              <a:off x="4923" y="2389"/>
              <a:ext cx="341" cy="312"/>
            </a:xfrm>
            <a:custGeom>
              <a:avLst/>
              <a:gdLst>
                <a:gd name="T0" fmla="*/ 516 w 682"/>
                <a:gd name="T1" fmla="*/ 622 h 624"/>
                <a:gd name="T2" fmla="*/ 562 w 682"/>
                <a:gd name="T3" fmla="*/ 617 h 624"/>
                <a:gd name="T4" fmla="*/ 591 w 682"/>
                <a:gd name="T5" fmla="*/ 599 h 624"/>
                <a:gd name="T6" fmla="*/ 609 w 682"/>
                <a:gd name="T7" fmla="*/ 560 h 624"/>
                <a:gd name="T8" fmla="*/ 578 w 682"/>
                <a:gd name="T9" fmla="*/ 492 h 624"/>
                <a:gd name="T10" fmla="*/ 540 w 682"/>
                <a:gd name="T11" fmla="*/ 476 h 624"/>
                <a:gd name="T12" fmla="*/ 529 w 682"/>
                <a:gd name="T13" fmla="*/ 453 h 624"/>
                <a:gd name="T14" fmla="*/ 539 w 682"/>
                <a:gd name="T15" fmla="*/ 424 h 624"/>
                <a:gd name="T16" fmla="*/ 566 w 682"/>
                <a:gd name="T17" fmla="*/ 391 h 624"/>
                <a:gd name="T18" fmla="*/ 614 w 682"/>
                <a:gd name="T19" fmla="*/ 346 h 624"/>
                <a:gd name="T20" fmla="*/ 621 w 682"/>
                <a:gd name="T21" fmla="*/ 303 h 624"/>
                <a:gd name="T22" fmla="*/ 682 w 682"/>
                <a:gd name="T23" fmla="*/ 271 h 624"/>
                <a:gd name="T24" fmla="*/ 611 w 682"/>
                <a:gd name="T25" fmla="*/ 165 h 624"/>
                <a:gd name="T26" fmla="*/ 581 w 682"/>
                <a:gd name="T27" fmla="*/ 148 h 624"/>
                <a:gd name="T28" fmla="*/ 541 w 682"/>
                <a:gd name="T29" fmla="*/ 126 h 624"/>
                <a:gd name="T30" fmla="*/ 495 w 682"/>
                <a:gd name="T31" fmla="*/ 103 h 624"/>
                <a:gd name="T32" fmla="*/ 446 w 682"/>
                <a:gd name="T33" fmla="*/ 77 h 624"/>
                <a:gd name="T34" fmla="*/ 394 w 682"/>
                <a:gd name="T35" fmla="*/ 54 h 624"/>
                <a:gd name="T36" fmla="*/ 345 w 682"/>
                <a:gd name="T37" fmla="*/ 32 h 624"/>
                <a:gd name="T38" fmla="*/ 300 w 682"/>
                <a:gd name="T39" fmla="*/ 14 h 624"/>
                <a:gd name="T40" fmla="*/ 264 w 682"/>
                <a:gd name="T41" fmla="*/ 1 h 624"/>
                <a:gd name="T42" fmla="*/ 214 w 682"/>
                <a:gd name="T43" fmla="*/ 1 h 624"/>
                <a:gd name="T44" fmla="*/ 167 w 682"/>
                <a:gd name="T45" fmla="*/ 0 h 624"/>
                <a:gd name="T46" fmla="*/ 128 w 682"/>
                <a:gd name="T47" fmla="*/ 9 h 624"/>
                <a:gd name="T48" fmla="*/ 101 w 682"/>
                <a:gd name="T49" fmla="*/ 43 h 624"/>
                <a:gd name="T50" fmla="*/ 92 w 682"/>
                <a:gd name="T51" fmla="*/ 96 h 624"/>
                <a:gd name="T52" fmla="*/ 84 w 682"/>
                <a:gd name="T53" fmla="*/ 115 h 624"/>
                <a:gd name="T54" fmla="*/ 9 w 682"/>
                <a:gd name="T55" fmla="*/ 144 h 624"/>
                <a:gd name="T56" fmla="*/ 0 w 682"/>
                <a:gd name="T57" fmla="*/ 220 h 624"/>
                <a:gd name="T58" fmla="*/ 7 w 682"/>
                <a:gd name="T59" fmla="*/ 276 h 624"/>
                <a:gd name="T60" fmla="*/ 27 w 682"/>
                <a:gd name="T61" fmla="*/ 331 h 624"/>
                <a:gd name="T62" fmla="*/ 60 w 682"/>
                <a:gd name="T63" fmla="*/ 405 h 624"/>
                <a:gd name="T64" fmla="*/ 83 w 682"/>
                <a:gd name="T65" fmla="*/ 444 h 624"/>
                <a:gd name="T66" fmla="*/ 120 w 682"/>
                <a:gd name="T67" fmla="*/ 482 h 624"/>
                <a:gd name="T68" fmla="*/ 167 w 682"/>
                <a:gd name="T69" fmla="*/ 519 h 624"/>
                <a:gd name="T70" fmla="*/ 223 w 682"/>
                <a:gd name="T71" fmla="*/ 551 h 624"/>
                <a:gd name="T72" fmla="*/ 285 w 682"/>
                <a:gd name="T73" fmla="*/ 579 h 624"/>
                <a:gd name="T74" fmla="*/ 351 w 682"/>
                <a:gd name="T75" fmla="*/ 602 h 624"/>
                <a:gd name="T76" fmla="*/ 418 w 682"/>
                <a:gd name="T77" fmla="*/ 617 h 624"/>
                <a:gd name="T78" fmla="*/ 483 w 682"/>
                <a:gd name="T79" fmla="*/ 624 h 6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2" h="624">
                  <a:moveTo>
                    <a:pt x="483" y="624"/>
                  </a:moveTo>
                  <a:lnTo>
                    <a:pt x="516" y="622"/>
                  </a:lnTo>
                  <a:lnTo>
                    <a:pt x="541" y="620"/>
                  </a:lnTo>
                  <a:lnTo>
                    <a:pt x="562" y="617"/>
                  </a:lnTo>
                  <a:lnTo>
                    <a:pt x="578" y="610"/>
                  </a:lnTo>
                  <a:lnTo>
                    <a:pt x="591" y="599"/>
                  </a:lnTo>
                  <a:lnTo>
                    <a:pt x="601" y="583"/>
                  </a:lnTo>
                  <a:lnTo>
                    <a:pt x="609" y="560"/>
                  </a:lnTo>
                  <a:lnTo>
                    <a:pt x="617" y="528"/>
                  </a:lnTo>
                  <a:lnTo>
                    <a:pt x="578" y="492"/>
                  </a:lnTo>
                  <a:lnTo>
                    <a:pt x="555" y="485"/>
                  </a:lnTo>
                  <a:lnTo>
                    <a:pt x="540" y="476"/>
                  </a:lnTo>
                  <a:lnTo>
                    <a:pt x="532" y="466"/>
                  </a:lnTo>
                  <a:lnTo>
                    <a:pt x="529" y="453"/>
                  </a:lnTo>
                  <a:lnTo>
                    <a:pt x="532" y="439"/>
                  </a:lnTo>
                  <a:lnTo>
                    <a:pt x="539" y="424"/>
                  </a:lnTo>
                  <a:lnTo>
                    <a:pt x="551" y="408"/>
                  </a:lnTo>
                  <a:lnTo>
                    <a:pt x="566" y="391"/>
                  </a:lnTo>
                  <a:lnTo>
                    <a:pt x="621" y="409"/>
                  </a:lnTo>
                  <a:lnTo>
                    <a:pt x="614" y="346"/>
                  </a:lnTo>
                  <a:lnTo>
                    <a:pt x="575" y="310"/>
                  </a:lnTo>
                  <a:lnTo>
                    <a:pt x="621" y="303"/>
                  </a:lnTo>
                  <a:lnTo>
                    <a:pt x="673" y="334"/>
                  </a:lnTo>
                  <a:lnTo>
                    <a:pt x="682" y="271"/>
                  </a:lnTo>
                  <a:lnTo>
                    <a:pt x="651" y="217"/>
                  </a:lnTo>
                  <a:lnTo>
                    <a:pt x="611" y="165"/>
                  </a:lnTo>
                  <a:lnTo>
                    <a:pt x="597" y="157"/>
                  </a:lnTo>
                  <a:lnTo>
                    <a:pt x="581" y="148"/>
                  </a:lnTo>
                  <a:lnTo>
                    <a:pt x="562" y="137"/>
                  </a:lnTo>
                  <a:lnTo>
                    <a:pt x="541" y="126"/>
                  </a:lnTo>
                  <a:lnTo>
                    <a:pt x="518" y="114"/>
                  </a:lnTo>
                  <a:lnTo>
                    <a:pt x="495" y="103"/>
                  </a:lnTo>
                  <a:lnTo>
                    <a:pt x="471" y="90"/>
                  </a:lnTo>
                  <a:lnTo>
                    <a:pt x="446" y="77"/>
                  </a:lnTo>
                  <a:lnTo>
                    <a:pt x="419" y="66"/>
                  </a:lnTo>
                  <a:lnTo>
                    <a:pt x="394" y="54"/>
                  </a:lnTo>
                  <a:lnTo>
                    <a:pt x="370" y="43"/>
                  </a:lnTo>
                  <a:lnTo>
                    <a:pt x="345" y="32"/>
                  </a:lnTo>
                  <a:lnTo>
                    <a:pt x="322" y="23"/>
                  </a:lnTo>
                  <a:lnTo>
                    <a:pt x="300" y="14"/>
                  </a:lnTo>
                  <a:lnTo>
                    <a:pt x="281" y="7"/>
                  </a:lnTo>
                  <a:lnTo>
                    <a:pt x="264" y="1"/>
                  </a:lnTo>
                  <a:lnTo>
                    <a:pt x="239" y="2"/>
                  </a:lnTo>
                  <a:lnTo>
                    <a:pt x="214" y="1"/>
                  </a:lnTo>
                  <a:lnTo>
                    <a:pt x="190" y="0"/>
                  </a:lnTo>
                  <a:lnTo>
                    <a:pt x="167" y="0"/>
                  </a:lnTo>
                  <a:lnTo>
                    <a:pt x="146" y="2"/>
                  </a:lnTo>
                  <a:lnTo>
                    <a:pt x="128" y="9"/>
                  </a:lnTo>
                  <a:lnTo>
                    <a:pt x="113" y="22"/>
                  </a:lnTo>
                  <a:lnTo>
                    <a:pt x="101" y="43"/>
                  </a:lnTo>
                  <a:lnTo>
                    <a:pt x="98" y="74"/>
                  </a:lnTo>
                  <a:lnTo>
                    <a:pt x="92" y="96"/>
                  </a:lnTo>
                  <a:lnTo>
                    <a:pt x="86" y="111"/>
                  </a:lnTo>
                  <a:lnTo>
                    <a:pt x="84" y="115"/>
                  </a:lnTo>
                  <a:lnTo>
                    <a:pt x="41" y="108"/>
                  </a:lnTo>
                  <a:lnTo>
                    <a:pt x="9" y="144"/>
                  </a:lnTo>
                  <a:lnTo>
                    <a:pt x="2" y="186"/>
                  </a:lnTo>
                  <a:lnTo>
                    <a:pt x="0" y="220"/>
                  </a:lnTo>
                  <a:lnTo>
                    <a:pt x="1" y="249"/>
                  </a:lnTo>
                  <a:lnTo>
                    <a:pt x="7" y="276"/>
                  </a:lnTo>
                  <a:lnTo>
                    <a:pt x="15" y="302"/>
                  </a:lnTo>
                  <a:lnTo>
                    <a:pt x="27" y="331"/>
                  </a:lnTo>
                  <a:lnTo>
                    <a:pt x="42" y="364"/>
                  </a:lnTo>
                  <a:lnTo>
                    <a:pt x="60" y="405"/>
                  </a:lnTo>
                  <a:lnTo>
                    <a:pt x="69" y="424"/>
                  </a:lnTo>
                  <a:lnTo>
                    <a:pt x="83" y="444"/>
                  </a:lnTo>
                  <a:lnTo>
                    <a:pt x="99" y="463"/>
                  </a:lnTo>
                  <a:lnTo>
                    <a:pt x="120" y="482"/>
                  </a:lnTo>
                  <a:lnTo>
                    <a:pt x="141" y="500"/>
                  </a:lnTo>
                  <a:lnTo>
                    <a:pt x="167" y="519"/>
                  </a:lnTo>
                  <a:lnTo>
                    <a:pt x="194" y="535"/>
                  </a:lnTo>
                  <a:lnTo>
                    <a:pt x="223" y="551"/>
                  </a:lnTo>
                  <a:lnTo>
                    <a:pt x="254" y="566"/>
                  </a:lnTo>
                  <a:lnTo>
                    <a:pt x="285" y="579"/>
                  </a:lnTo>
                  <a:lnTo>
                    <a:pt x="319" y="591"/>
                  </a:lnTo>
                  <a:lnTo>
                    <a:pt x="351" y="602"/>
                  </a:lnTo>
                  <a:lnTo>
                    <a:pt x="385" y="610"/>
                  </a:lnTo>
                  <a:lnTo>
                    <a:pt x="418" y="617"/>
                  </a:lnTo>
                  <a:lnTo>
                    <a:pt x="450" y="621"/>
                  </a:lnTo>
                  <a:lnTo>
                    <a:pt x="483" y="624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30"/>
            <p:cNvSpPr>
              <a:spLocks/>
            </p:cNvSpPr>
            <p:nvPr/>
          </p:nvSpPr>
          <p:spPr bwMode="auto">
            <a:xfrm>
              <a:off x="5166" y="2202"/>
              <a:ext cx="30" cy="46"/>
            </a:xfrm>
            <a:custGeom>
              <a:avLst/>
              <a:gdLst>
                <a:gd name="T0" fmla="*/ 0 w 60"/>
                <a:gd name="T1" fmla="*/ 55 h 92"/>
                <a:gd name="T2" fmla="*/ 18 w 60"/>
                <a:gd name="T3" fmla="*/ 27 h 92"/>
                <a:gd name="T4" fmla="*/ 28 w 60"/>
                <a:gd name="T5" fmla="*/ 0 h 92"/>
                <a:gd name="T6" fmla="*/ 55 w 60"/>
                <a:gd name="T7" fmla="*/ 13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7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5"/>
                  </a:moveTo>
                  <a:lnTo>
                    <a:pt x="18" y="27"/>
                  </a:lnTo>
                  <a:lnTo>
                    <a:pt x="28" y="0"/>
                  </a:lnTo>
                  <a:lnTo>
                    <a:pt x="55" y="13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31"/>
            <p:cNvSpPr>
              <a:spLocks/>
            </p:cNvSpPr>
            <p:nvPr/>
          </p:nvSpPr>
          <p:spPr bwMode="auto">
            <a:xfrm>
              <a:off x="5445" y="2339"/>
              <a:ext cx="29" cy="46"/>
            </a:xfrm>
            <a:custGeom>
              <a:avLst/>
              <a:gdLst>
                <a:gd name="T0" fmla="*/ 0 w 59"/>
                <a:gd name="T1" fmla="*/ 55 h 92"/>
                <a:gd name="T2" fmla="*/ 18 w 59"/>
                <a:gd name="T3" fmla="*/ 28 h 92"/>
                <a:gd name="T4" fmla="*/ 28 w 59"/>
                <a:gd name="T5" fmla="*/ 0 h 92"/>
                <a:gd name="T6" fmla="*/ 54 w 59"/>
                <a:gd name="T7" fmla="*/ 14 h 92"/>
                <a:gd name="T8" fmla="*/ 59 w 59"/>
                <a:gd name="T9" fmla="*/ 46 h 92"/>
                <a:gd name="T10" fmla="*/ 49 w 59"/>
                <a:gd name="T11" fmla="*/ 69 h 92"/>
                <a:gd name="T12" fmla="*/ 59 w 59"/>
                <a:gd name="T13" fmla="*/ 92 h 92"/>
                <a:gd name="T14" fmla="*/ 51 w 59"/>
                <a:gd name="T15" fmla="*/ 92 h 92"/>
                <a:gd name="T16" fmla="*/ 41 w 59"/>
                <a:gd name="T17" fmla="*/ 92 h 92"/>
                <a:gd name="T18" fmla="*/ 34 w 59"/>
                <a:gd name="T19" fmla="*/ 92 h 92"/>
                <a:gd name="T20" fmla="*/ 28 w 59"/>
                <a:gd name="T21" fmla="*/ 92 h 92"/>
                <a:gd name="T22" fmla="*/ 22 w 59"/>
                <a:gd name="T23" fmla="*/ 92 h 92"/>
                <a:gd name="T24" fmla="*/ 17 w 59"/>
                <a:gd name="T25" fmla="*/ 92 h 92"/>
                <a:gd name="T26" fmla="*/ 15 w 59"/>
                <a:gd name="T27" fmla="*/ 92 h 92"/>
                <a:gd name="T28" fmla="*/ 14 w 59"/>
                <a:gd name="T29" fmla="*/ 92 h 92"/>
                <a:gd name="T30" fmla="*/ 0 w 59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92">
                  <a:moveTo>
                    <a:pt x="0" y="55"/>
                  </a:moveTo>
                  <a:lnTo>
                    <a:pt x="18" y="28"/>
                  </a:lnTo>
                  <a:lnTo>
                    <a:pt x="28" y="0"/>
                  </a:lnTo>
                  <a:lnTo>
                    <a:pt x="54" y="14"/>
                  </a:lnTo>
                  <a:lnTo>
                    <a:pt x="59" y="46"/>
                  </a:lnTo>
                  <a:lnTo>
                    <a:pt x="49" y="69"/>
                  </a:lnTo>
                  <a:lnTo>
                    <a:pt x="59" y="92"/>
                  </a:lnTo>
                  <a:lnTo>
                    <a:pt x="51" y="92"/>
                  </a:lnTo>
                  <a:lnTo>
                    <a:pt x="41" y="92"/>
                  </a:lnTo>
                  <a:lnTo>
                    <a:pt x="34" y="92"/>
                  </a:lnTo>
                  <a:lnTo>
                    <a:pt x="28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32"/>
            <p:cNvSpPr>
              <a:spLocks/>
            </p:cNvSpPr>
            <p:nvPr/>
          </p:nvSpPr>
          <p:spPr bwMode="auto">
            <a:xfrm>
              <a:off x="4574" y="2106"/>
              <a:ext cx="30" cy="46"/>
            </a:xfrm>
            <a:custGeom>
              <a:avLst/>
              <a:gdLst>
                <a:gd name="T0" fmla="*/ 0 w 60"/>
                <a:gd name="T1" fmla="*/ 56 h 92"/>
                <a:gd name="T2" fmla="*/ 19 w 60"/>
                <a:gd name="T3" fmla="*/ 28 h 92"/>
                <a:gd name="T4" fmla="*/ 28 w 60"/>
                <a:gd name="T5" fmla="*/ 0 h 92"/>
                <a:gd name="T6" fmla="*/ 56 w 60"/>
                <a:gd name="T7" fmla="*/ 14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8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6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6"/>
                  </a:moveTo>
                  <a:lnTo>
                    <a:pt x="19" y="28"/>
                  </a:lnTo>
                  <a:lnTo>
                    <a:pt x="28" y="0"/>
                  </a:lnTo>
                  <a:lnTo>
                    <a:pt x="56" y="14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8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33"/>
            <p:cNvSpPr>
              <a:spLocks/>
            </p:cNvSpPr>
            <p:nvPr/>
          </p:nvSpPr>
          <p:spPr bwMode="auto">
            <a:xfrm>
              <a:off x="4839" y="2239"/>
              <a:ext cx="31" cy="36"/>
            </a:xfrm>
            <a:custGeom>
              <a:avLst/>
              <a:gdLst>
                <a:gd name="T0" fmla="*/ 16 w 61"/>
                <a:gd name="T1" fmla="*/ 52 h 72"/>
                <a:gd name="T2" fmla="*/ 5 w 61"/>
                <a:gd name="T3" fmla="*/ 26 h 72"/>
                <a:gd name="T4" fmla="*/ 0 w 61"/>
                <a:gd name="T5" fmla="*/ 3 h 72"/>
                <a:gd name="T6" fmla="*/ 24 w 61"/>
                <a:gd name="T7" fmla="*/ 0 h 72"/>
                <a:gd name="T8" fmla="*/ 41 w 61"/>
                <a:gd name="T9" fmla="*/ 21 h 72"/>
                <a:gd name="T10" fmla="*/ 44 w 61"/>
                <a:gd name="T11" fmla="*/ 41 h 72"/>
                <a:gd name="T12" fmla="*/ 61 w 61"/>
                <a:gd name="T13" fmla="*/ 54 h 72"/>
                <a:gd name="T14" fmla="*/ 49 w 61"/>
                <a:gd name="T15" fmla="*/ 60 h 72"/>
                <a:gd name="T16" fmla="*/ 39 w 61"/>
                <a:gd name="T17" fmla="*/ 66 h 72"/>
                <a:gd name="T18" fmla="*/ 31 w 61"/>
                <a:gd name="T19" fmla="*/ 71 h 72"/>
                <a:gd name="T20" fmla="*/ 28 w 61"/>
                <a:gd name="T21" fmla="*/ 72 h 72"/>
                <a:gd name="T22" fmla="*/ 16 w 61"/>
                <a:gd name="T23" fmla="*/ 5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1" h="72">
                  <a:moveTo>
                    <a:pt x="16" y="52"/>
                  </a:moveTo>
                  <a:lnTo>
                    <a:pt x="5" y="26"/>
                  </a:lnTo>
                  <a:lnTo>
                    <a:pt x="0" y="3"/>
                  </a:lnTo>
                  <a:lnTo>
                    <a:pt x="24" y="0"/>
                  </a:lnTo>
                  <a:lnTo>
                    <a:pt x="41" y="21"/>
                  </a:lnTo>
                  <a:lnTo>
                    <a:pt x="44" y="41"/>
                  </a:lnTo>
                  <a:lnTo>
                    <a:pt x="61" y="54"/>
                  </a:lnTo>
                  <a:lnTo>
                    <a:pt x="49" y="60"/>
                  </a:lnTo>
                  <a:lnTo>
                    <a:pt x="39" y="66"/>
                  </a:lnTo>
                  <a:lnTo>
                    <a:pt x="31" y="71"/>
                  </a:lnTo>
                  <a:lnTo>
                    <a:pt x="28" y="72"/>
                  </a:lnTo>
                  <a:lnTo>
                    <a:pt x="16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34"/>
            <p:cNvSpPr>
              <a:spLocks/>
            </p:cNvSpPr>
            <p:nvPr/>
          </p:nvSpPr>
          <p:spPr bwMode="auto">
            <a:xfrm>
              <a:off x="4766" y="2523"/>
              <a:ext cx="23" cy="37"/>
            </a:xfrm>
            <a:custGeom>
              <a:avLst/>
              <a:gdLst>
                <a:gd name="T0" fmla="*/ 2 w 45"/>
                <a:gd name="T1" fmla="*/ 53 h 75"/>
                <a:gd name="T2" fmla="*/ 0 w 45"/>
                <a:gd name="T3" fmla="*/ 25 h 75"/>
                <a:gd name="T4" fmla="*/ 2 w 45"/>
                <a:gd name="T5" fmla="*/ 0 h 75"/>
                <a:gd name="T6" fmla="*/ 27 w 45"/>
                <a:gd name="T7" fmla="*/ 6 h 75"/>
                <a:gd name="T8" fmla="*/ 36 w 45"/>
                <a:gd name="T9" fmla="*/ 32 h 75"/>
                <a:gd name="T10" fmla="*/ 34 w 45"/>
                <a:gd name="T11" fmla="*/ 51 h 75"/>
                <a:gd name="T12" fmla="*/ 45 w 45"/>
                <a:gd name="T13" fmla="*/ 67 h 75"/>
                <a:gd name="T14" fmla="*/ 38 w 45"/>
                <a:gd name="T15" fmla="*/ 68 h 75"/>
                <a:gd name="T16" fmla="*/ 31 w 45"/>
                <a:gd name="T17" fmla="*/ 71 h 75"/>
                <a:gd name="T18" fmla="*/ 26 w 45"/>
                <a:gd name="T19" fmla="*/ 72 h 75"/>
                <a:gd name="T20" fmla="*/ 21 w 45"/>
                <a:gd name="T21" fmla="*/ 73 h 75"/>
                <a:gd name="T22" fmla="*/ 16 w 45"/>
                <a:gd name="T23" fmla="*/ 74 h 75"/>
                <a:gd name="T24" fmla="*/ 13 w 45"/>
                <a:gd name="T25" fmla="*/ 74 h 75"/>
                <a:gd name="T26" fmla="*/ 11 w 45"/>
                <a:gd name="T27" fmla="*/ 75 h 75"/>
                <a:gd name="T28" fmla="*/ 9 w 45"/>
                <a:gd name="T29" fmla="*/ 75 h 75"/>
                <a:gd name="T30" fmla="*/ 2 w 45"/>
                <a:gd name="T31" fmla="*/ 53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5" h="75">
                  <a:moveTo>
                    <a:pt x="2" y="53"/>
                  </a:moveTo>
                  <a:lnTo>
                    <a:pt x="0" y="25"/>
                  </a:lnTo>
                  <a:lnTo>
                    <a:pt x="2" y="0"/>
                  </a:lnTo>
                  <a:lnTo>
                    <a:pt x="27" y="6"/>
                  </a:lnTo>
                  <a:lnTo>
                    <a:pt x="36" y="32"/>
                  </a:lnTo>
                  <a:lnTo>
                    <a:pt x="34" y="51"/>
                  </a:lnTo>
                  <a:lnTo>
                    <a:pt x="45" y="67"/>
                  </a:lnTo>
                  <a:lnTo>
                    <a:pt x="38" y="68"/>
                  </a:lnTo>
                  <a:lnTo>
                    <a:pt x="31" y="71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6" y="74"/>
                  </a:lnTo>
                  <a:lnTo>
                    <a:pt x="13" y="74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2" y="53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35"/>
            <p:cNvSpPr>
              <a:spLocks/>
            </p:cNvSpPr>
            <p:nvPr/>
          </p:nvSpPr>
          <p:spPr bwMode="auto">
            <a:xfrm>
              <a:off x="5047" y="2471"/>
              <a:ext cx="43" cy="47"/>
            </a:xfrm>
            <a:custGeom>
              <a:avLst/>
              <a:gdLst>
                <a:gd name="T0" fmla="*/ 67 w 87"/>
                <a:gd name="T1" fmla="*/ 55 h 94"/>
                <a:gd name="T2" fmla="*/ 38 w 87"/>
                <a:gd name="T3" fmla="*/ 78 h 94"/>
                <a:gd name="T4" fmla="*/ 12 w 87"/>
                <a:gd name="T5" fmla="*/ 94 h 94"/>
                <a:gd name="T6" fmla="*/ 0 w 87"/>
                <a:gd name="T7" fmla="*/ 63 h 94"/>
                <a:gd name="T8" fmla="*/ 19 w 87"/>
                <a:gd name="T9" fmla="*/ 35 h 94"/>
                <a:gd name="T10" fmla="*/ 43 w 87"/>
                <a:gd name="T11" fmla="*/ 24 h 94"/>
                <a:gd name="T12" fmla="*/ 52 w 87"/>
                <a:gd name="T13" fmla="*/ 0 h 94"/>
                <a:gd name="T14" fmla="*/ 59 w 87"/>
                <a:gd name="T15" fmla="*/ 6 h 94"/>
                <a:gd name="T16" fmla="*/ 65 w 87"/>
                <a:gd name="T17" fmla="*/ 11 h 94"/>
                <a:gd name="T18" fmla="*/ 71 w 87"/>
                <a:gd name="T19" fmla="*/ 17 h 94"/>
                <a:gd name="T20" fmla="*/ 77 w 87"/>
                <a:gd name="T21" fmla="*/ 22 h 94"/>
                <a:gd name="T22" fmla="*/ 80 w 87"/>
                <a:gd name="T23" fmla="*/ 26 h 94"/>
                <a:gd name="T24" fmla="*/ 83 w 87"/>
                <a:gd name="T25" fmla="*/ 30 h 94"/>
                <a:gd name="T26" fmla="*/ 86 w 87"/>
                <a:gd name="T27" fmla="*/ 31 h 94"/>
                <a:gd name="T28" fmla="*/ 87 w 87"/>
                <a:gd name="T29" fmla="*/ 32 h 94"/>
                <a:gd name="T30" fmla="*/ 67 w 87"/>
                <a:gd name="T31" fmla="*/ 5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7" h="94">
                  <a:moveTo>
                    <a:pt x="67" y="55"/>
                  </a:moveTo>
                  <a:lnTo>
                    <a:pt x="38" y="78"/>
                  </a:lnTo>
                  <a:lnTo>
                    <a:pt x="12" y="94"/>
                  </a:lnTo>
                  <a:lnTo>
                    <a:pt x="0" y="63"/>
                  </a:lnTo>
                  <a:lnTo>
                    <a:pt x="19" y="35"/>
                  </a:lnTo>
                  <a:lnTo>
                    <a:pt x="43" y="24"/>
                  </a:lnTo>
                  <a:lnTo>
                    <a:pt x="52" y="0"/>
                  </a:lnTo>
                  <a:lnTo>
                    <a:pt x="59" y="6"/>
                  </a:lnTo>
                  <a:lnTo>
                    <a:pt x="65" y="11"/>
                  </a:lnTo>
                  <a:lnTo>
                    <a:pt x="71" y="17"/>
                  </a:lnTo>
                  <a:lnTo>
                    <a:pt x="77" y="22"/>
                  </a:lnTo>
                  <a:lnTo>
                    <a:pt x="80" y="26"/>
                  </a:lnTo>
                  <a:lnTo>
                    <a:pt x="83" y="30"/>
                  </a:lnTo>
                  <a:lnTo>
                    <a:pt x="86" y="31"/>
                  </a:lnTo>
                  <a:lnTo>
                    <a:pt x="87" y="32"/>
                  </a:lnTo>
                  <a:lnTo>
                    <a:pt x="67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36"/>
            <p:cNvSpPr>
              <a:spLocks/>
            </p:cNvSpPr>
            <p:nvPr/>
          </p:nvSpPr>
          <p:spPr bwMode="auto">
            <a:xfrm>
              <a:off x="4700" y="2258"/>
              <a:ext cx="40" cy="22"/>
            </a:xfrm>
            <a:custGeom>
              <a:avLst/>
              <a:gdLst>
                <a:gd name="T0" fmla="*/ 48 w 79"/>
                <a:gd name="T1" fmla="*/ 41 h 45"/>
                <a:gd name="T2" fmla="*/ 20 w 79"/>
                <a:gd name="T3" fmla="*/ 31 h 45"/>
                <a:gd name="T4" fmla="*/ 0 w 79"/>
                <a:gd name="T5" fmla="*/ 20 h 45"/>
                <a:gd name="T6" fmla="*/ 16 w 79"/>
                <a:gd name="T7" fmla="*/ 0 h 45"/>
                <a:gd name="T8" fmla="*/ 41 w 79"/>
                <a:gd name="T9" fmla="*/ 2 h 45"/>
                <a:gd name="T10" fmla="*/ 58 w 79"/>
                <a:gd name="T11" fmla="*/ 12 h 45"/>
                <a:gd name="T12" fmla="*/ 79 w 79"/>
                <a:gd name="T13" fmla="*/ 8 h 45"/>
                <a:gd name="T14" fmla="*/ 76 w 79"/>
                <a:gd name="T15" fmla="*/ 22 h 45"/>
                <a:gd name="T16" fmla="*/ 73 w 79"/>
                <a:gd name="T17" fmla="*/ 34 h 45"/>
                <a:gd name="T18" fmla="*/ 72 w 79"/>
                <a:gd name="T19" fmla="*/ 42 h 45"/>
                <a:gd name="T20" fmla="*/ 71 w 79"/>
                <a:gd name="T21" fmla="*/ 45 h 45"/>
                <a:gd name="T22" fmla="*/ 48 w 79"/>
                <a:gd name="T23" fmla="*/ 4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45">
                  <a:moveTo>
                    <a:pt x="48" y="41"/>
                  </a:moveTo>
                  <a:lnTo>
                    <a:pt x="20" y="31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41" y="2"/>
                  </a:lnTo>
                  <a:lnTo>
                    <a:pt x="58" y="12"/>
                  </a:lnTo>
                  <a:lnTo>
                    <a:pt x="79" y="8"/>
                  </a:lnTo>
                  <a:lnTo>
                    <a:pt x="76" y="22"/>
                  </a:lnTo>
                  <a:lnTo>
                    <a:pt x="73" y="34"/>
                  </a:lnTo>
                  <a:lnTo>
                    <a:pt x="72" y="42"/>
                  </a:lnTo>
                  <a:lnTo>
                    <a:pt x="71" y="45"/>
                  </a:lnTo>
                  <a:lnTo>
                    <a:pt x="48" y="4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37"/>
            <p:cNvSpPr>
              <a:spLocks/>
            </p:cNvSpPr>
            <p:nvPr/>
          </p:nvSpPr>
          <p:spPr bwMode="auto">
            <a:xfrm>
              <a:off x="4627" y="2499"/>
              <a:ext cx="38" cy="29"/>
            </a:xfrm>
            <a:custGeom>
              <a:avLst/>
              <a:gdLst>
                <a:gd name="T0" fmla="*/ 38 w 77"/>
                <a:gd name="T1" fmla="*/ 50 h 60"/>
                <a:gd name="T2" fmla="*/ 16 w 77"/>
                <a:gd name="T3" fmla="*/ 31 h 60"/>
                <a:gd name="T4" fmla="*/ 0 w 77"/>
                <a:gd name="T5" fmla="*/ 14 h 60"/>
                <a:gd name="T6" fmla="*/ 22 w 77"/>
                <a:gd name="T7" fmla="*/ 0 h 60"/>
                <a:gd name="T8" fmla="*/ 45 w 77"/>
                <a:gd name="T9" fmla="*/ 9 h 60"/>
                <a:gd name="T10" fmla="*/ 58 w 77"/>
                <a:gd name="T11" fmla="*/ 25 h 60"/>
                <a:gd name="T12" fmla="*/ 77 w 77"/>
                <a:gd name="T13" fmla="*/ 28 h 60"/>
                <a:gd name="T14" fmla="*/ 71 w 77"/>
                <a:gd name="T15" fmla="*/ 39 h 60"/>
                <a:gd name="T16" fmla="*/ 65 w 77"/>
                <a:gd name="T17" fmla="*/ 50 h 60"/>
                <a:gd name="T18" fmla="*/ 60 w 77"/>
                <a:gd name="T19" fmla="*/ 58 h 60"/>
                <a:gd name="T20" fmla="*/ 59 w 77"/>
                <a:gd name="T21" fmla="*/ 60 h 60"/>
                <a:gd name="T22" fmla="*/ 38 w 77"/>
                <a:gd name="T23" fmla="*/ 5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60">
                  <a:moveTo>
                    <a:pt x="38" y="50"/>
                  </a:moveTo>
                  <a:lnTo>
                    <a:pt x="16" y="31"/>
                  </a:lnTo>
                  <a:lnTo>
                    <a:pt x="0" y="14"/>
                  </a:lnTo>
                  <a:lnTo>
                    <a:pt x="22" y="0"/>
                  </a:lnTo>
                  <a:lnTo>
                    <a:pt x="45" y="9"/>
                  </a:lnTo>
                  <a:lnTo>
                    <a:pt x="58" y="25"/>
                  </a:lnTo>
                  <a:lnTo>
                    <a:pt x="77" y="28"/>
                  </a:lnTo>
                  <a:lnTo>
                    <a:pt x="71" y="39"/>
                  </a:lnTo>
                  <a:lnTo>
                    <a:pt x="65" y="50"/>
                  </a:lnTo>
                  <a:lnTo>
                    <a:pt x="60" y="58"/>
                  </a:lnTo>
                  <a:lnTo>
                    <a:pt x="59" y="60"/>
                  </a:lnTo>
                  <a:lnTo>
                    <a:pt x="38" y="5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38"/>
            <p:cNvSpPr>
              <a:spLocks/>
            </p:cNvSpPr>
            <p:nvPr/>
          </p:nvSpPr>
          <p:spPr bwMode="auto">
            <a:xfrm>
              <a:off x="5115" y="2633"/>
              <a:ext cx="26" cy="49"/>
            </a:xfrm>
            <a:custGeom>
              <a:avLst/>
              <a:gdLst>
                <a:gd name="T0" fmla="*/ 51 w 51"/>
                <a:gd name="T1" fmla="*/ 30 h 98"/>
                <a:gd name="T2" fmla="*/ 49 w 51"/>
                <a:gd name="T3" fmla="*/ 68 h 98"/>
                <a:gd name="T4" fmla="*/ 42 w 51"/>
                <a:gd name="T5" fmla="*/ 98 h 98"/>
                <a:gd name="T6" fmla="*/ 12 w 51"/>
                <a:gd name="T7" fmla="*/ 85 h 98"/>
                <a:gd name="T8" fmla="*/ 4 w 51"/>
                <a:gd name="T9" fmla="*/ 52 h 98"/>
                <a:gd name="T10" fmla="*/ 12 w 51"/>
                <a:gd name="T11" fmla="*/ 27 h 98"/>
                <a:gd name="T12" fmla="*/ 0 w 51"/>
                <a:gd name="T13" fmla="*/ 3 h 98"/>
                <a:gd name="T14" fmla="*/ 9 w 51"/>
                <a:gd name="T15" fmla="*/ 3 h 98"/>
                <a:gd name="T16" fmla="*/ 17 w 51"/>
                <a:gd name="T17" fmla="*/ 2 h 98"/>
                <a:gd name="T18" fmla="*/ 26 w 51"/>
                <a:gd name="T19" fmla="*/ 2 h 98"/>
                <a:gd name="T20" fmla="*/ 33 w 51"/>
                <a:gd name="T21" fmla="*/ 1 h 98"/>
                <a:gd name="T22" fmla="*/ 39 w 51"/>
                <a:gd name="T23" fmla="*/ 1 h 98"/>
                <a:gd name="T24" fmla="*/ 43 w 51"/>
                <a:gd name="T25" fmla="*/ 0 h 98"/>
                <a:gd name="T26" fmla="*/ 47 w 51"/>
                <a:gd name="T27" fmla="*/ 0 h 98"/>
                <a:gd name="T28" fmla="*/ 48 w 51"/>
                <a:gd name="T29" fmla="*/ 0 h 98"/>
                <a:gd name="T30" fmla="*/ 51 w 51"/>
                <a:gd name="T31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" h="98">
                  <a:moveTo>
                    <a:pt x="51" y="30"/>
                  </a:moveTo>
                  <a:lnTo>
                    <a:pt x="49" y="68"/>
                  </a:lnTo>
                  <a:lnTo>
                    <a:pt x="42" y="98"/>
                  </a:lnTo>
                  <a:lnTo>
                    <a:pt x="12" y="85"/>
                  </a:lnTo>
                  <a:lnTo>
                    <a:pt x="4" y="52"/>
                  </a:lnTo>
                  <a:lnTo>
                    <a:pt x="12" y="27"/>
                  </a:lnTo>
                  <a:lnTo>
                    <a:pt x="0" y="3"/>
                  </a:lnTo>
                  <a:lnTo>
                    <a:pt x="9" y="3"/>
                  </a:lnTo>
                  <a:lnTo>
                    <a:pt x="17" y="2"/>
                  </a:lnTo>
                  <a:lnTo>
                    <a:pt x="26" y="2"/>
                  </a:lnTo>
                  <a:lnTo>
                    <a:pt x="33" y="1"/>
                  </a:lnTo>
                  <a:lnTo>
                    <a:pt x="39" y="1"/>
                  </a:lnTo>
                  <a:lnTo>
                    <a:pt x="43" y="0"/>
                  </a:lnTo>
                  <a:lnTo>
                    <a:pt x="47" y="0"/>
                  </a:lnTo>
                  <a:lnTo>
                    <a:pt x="48" y="0"/>
                  </a:lnTo>
                  <a:lnTo>
                    <a:pt x="51" y="3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39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40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41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42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43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44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45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46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47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8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9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50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51"/>
            <p:cNvSpPr>
              <a:spLocks/>
            </p:cNvSpPr>
            <p:nvPr/>
          </p:nvSpPr>
          <p:spPr bwMode="auto">
            <a:xfrm>
              <a:off x="5013" y="2105"/>
              <a:ext cx="224" cy="147"/>
            </a:xfrm>
            <a:custGeom>
              <a:avLst/>
              <a:gdLst>
                <a:gd name="T0" fmla="*/ 182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9 w 448"/>
                <a:gd name="T15" fmla="*/ 22 h 295"/>
                <a:gd name="T16" fmla="*/ 398 w 448"/>
                <a:gd name="T17" fmla="*/ 30 h 295"/>
                <a:gd name="T18" fmla="*/ 420 w 448"/>
                <a:gd name="T19" fmla="*/ 40 h 295"/>
                <a:gd name="T20" fmla="*/ 448 w 448"/>
                <a:gd name="T21" fmla="*/ 55 h 295"/>
                <a:gd name="T22" fmla="*/ 448 w 448"/>
                <a:gd name="T23" fmla="*/ 97 h 295"/>
                <a:gd name="T24" fmla="*/ 383 w 448"/>
                <a:gd name="T25" fmla="*/ 115 h 295"/>
                <a:gd name="T26" fmla="*/ 370 w 448"/>
                <a:gd name="T27" fmla="*/ 88 h 295"/>
                <a:gd name="T28" fmla="*/ 342 w 448"/>
                <a:gd name="T29" fmla="*/ 55 h 295"/>
                <a:gd name="T30" fmla="*/ 310 w 448"/>
                <a:gd name="T31" fmla="*/ 46 h 295"/>
                <a:gd name="T32" fmla="*/ 283 w 448"/>
                <a:gd name="T33" fmla="*/ 60 h 295"/>
                <a:gd name="T34" fmla="*/ 296 w 448"/>
                <a:gd name="T35" fmla="*/ 101 h 295"/>
                <a:gd name="T36" fmla="*/ 328 w 448"/>
                <a:gd name="T37" fmla="*/ 120 h 295"/>
                <a:gd name="T38" fmla="*/ 356 w 448"/>
                <a:gd name="T39" fmla="*/ 138 h 295"/>
                <a:gd name="T40" fmla="*/ 388 w 448"/>
                <a:gd name="T41" fmla="*/ 138 h 295"/>
                <a:gd name="T42" fmla="*/ 342 w 448"/>
                <a:gd name="T43" fmla="*/ 175 h 295"/>
                <a:gd name="T44" fmla="*/ 305 w 448"/>
                <a:gd name="T45" fmla="*/ 175 h 295"/>
                <a:gd name="T46" fmla="*/ 292 w 448"/>
                <a:gd name="T47" fmla="*/ 212 h 295"/>
                <a:gd name="T48" fmla="*/ 283 w 448"/>
                <a:gd name="T49" fmla="*/ 237 h 295"/>
                <a:gd name="T50" fmla="*/ 274 w 448"/>
                <a:gd name="T51" fmla="*/ 256 h 295"/>
                <a:gd name="T52" fmla="*/ 265 w 448"/>
                <a:gd name="T53" fmla="*/ 268 h 295"/>
                <a:gd name="T54" fmla="*/ 253 w 448"/>
                <a:gd name="T55" fmla="*/ 277 h 295"/>
                <a:gd name="T56" fmla="*/ 239 w 448"/>
                <a:gd name="T57" fmla="*/ 282 h 295"/>
                <a:gd name="T58" fmla="*/ 222 w 448"/>
                <a:gd name="T59" fmla="*/ 286 h 295"/>
                <a:gd name="T60" fmla="*/ 200 w 448"/>
                <a:gd name="T61" fmla="*/ 289 h 295"/>
                <a:gd name="T62" fmla="*/ 172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7 h 295"/>
                <a:gd name="T70" fmla="*/ 191 w 448"/>
                <a:gd name="T71" fmla="*/ 207 h 295"/>
                <a:gd name="T72" fmla="*/ 123 w 448"/>
                <a:gd name="T73" fmla="*/ 203 h 295"/>
                <a:gd name="T74" fmla="*/ 63 w 448"/>
                <a:gd name="T75" fmla="*/ 203 h 295"/>
                <a:gd name="T76" fmla="*/ 30 w 448"/>
                <a:gd name="T77" fmla="*/ 201 h 295"/>
                <a:gd name="T78" fmla="*/ 10 w 448"/>
                <a:gd name="T79" fmla="*/ 192 h 295"/>
                <a:gd name="T80" fmla="*/ 0 w 448"/>
                <a:gd name="T81" fmla="*/ 181 h 295"/>
                <a:gd name="T82" fmla="*/ 1 w 448"/>
                <a:gd name="T83" fmla="*/ 166 h 295"/>
                <a:gd name="T84" fmla="*/ 8 w 448"/>
                <a:gd name="T85" fmla="*/ 149 h 295"/>
                <a:gd name="T86" fmla="*/ 22 w 448"/>
                <a:gd name="T87" fmla="*/ 130 h 295"/>
                <a:gd name="T88" fmla="*/ 39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8 w 448"/>
                <a:gd name="T95" fmla="*/ 83 h 295"/>
                <a:gd name="T96" fmla="*/ 191 w 448"/>
                <a:gd name="T97" fmla="*/ 101 h 295"/>
                <a:gd name="T98" fmla="*/ 219 w 448"/>
                <a:gd name="T99" fmla="*/ 92 h 295"/>
                <a:gd name="T100" fmla="*/ 219 w 448"/>
                <a:gd name="T101" fmla="*/ 55 h 295"/>
                <a:gd name="T102" fmla="*/ 182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2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9" y="22"/>
                  </a:lnTo>
                  <a:lnTo>
                    <a:pt x="398" y="30"/>
                  </a:lnTo>
                  <a:lnTo>
                    <a:pt x="420" y="40"/>
                  </a:lnTo>
                  <a:lnTo>
                    <a:pt x="448" y="55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70" y="88"/>
                  </a:lnTo>
                  <a:lnTo>
                    <a:pt x="342" y="55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6" y="101"/>
                  </a:lnTo>
                  <a:lnTo>
                    <a:pt x="328" y="120"/>
                  </a:lnTo>
                  <a:lnTo>
                    <a:pt x="356" y="138"/>
                  </a:lnTo>
                  <a:lnTo>
                    <a:pt x="388" y="138"/>
                  </a:lnTo>
                  <a:lnTo>
                    <a:pt x="342" y="175"/>
                  </a:lnTo>
                  <a:lnTo>
                    <a:pt x="305" y="175"/>
                  </a:lnTo>
                  <a:lnTo>
                    <a:pt x="292" y="212"/>
                  </a:lnTo>
                  <a:lnTo>
                    <a:pt x="283" y="237"/>
                  </a:lnTo>
                  <a:lnTo>
                    <a:pt x="274" y="256"/>
                  </a:lnTo>
                  <a:lnTo>
                    <a:pt x="265" y="268"/>
                  </a:lnTo>
                  <a:lnTo>
                    <a:pt x="253" y="277"/>
                  </a:lnTo>
                  <a:lnTo>
                    <a:pt x="239" y="282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2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7"/>
                  </a:lnTo>
                  <a:lnTo>
                    <a:pt x="191" y="207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30" y="201"/>
                  </a:lnTo>
                  <a:lnTo>
                    <a:pt x="10" y="192"/>
                  </a:lnTo>
                  <a:lnTo>
                    <a:pt x="0" y="181"/>
                  </a:lnTo>
                  <a:lnTo>
                    <a:pt x="1" y="166"/>
                  </a:lnTo>
                  <a:lnTo>
                    <a:pt x="8" y="149"/>
                  </a:lnTo>
                  <a:lnTo>
                    <a:pt x="22" y="130"/>
                  </a:lnTo>
                  <a:lnTo>
                    <a:pt x="39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8" y="83"/>
                  </a:lnTo>
                  <a:lnTo>
                    <a:pt x="191" y="101"/>
                  </a:lnTo>
                  <a:lnTo>
                    <a:pt x="219" y="92"/>
                  </a:lnTo>
                  <a:lnTo>
                    <a:pt x="219" y="55"/>
                  </a:lnTo>
                  <a:lnTo>
                    <a:pt x="182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52"/>
            <p:cNvSpPr>
              <a:spLocks/>
            </p:cNvSpPr>
            <p:nvPr/>
          </p:nvSpPr>
          <p:spPr bwMode="auto">
            <a:xfrm>
              <a:off x="5292" y="2242"/>
              <a:ext cx="224" cy="148"/>
            </a:xfrm>
            <a:custGeom>
              <a:avLst/>
              <a:gdLst>
                <a:gd name="T0" fmla="*/ 181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8 w 448"/>
                <a:gd name="T15" fmla="*/ 22 h 295"/>
                <a:gd name="T16" fmla="*/ 398 w 448"/>
                <a:gd name="T17" fmla="*/ 30 h 295"/>
                <a:gd name="T18" fmla="*/ 420 w 448"/>
                <a:gd name="T19" fmla="*/ 41 h 295"/>
                <a:gd name="T20" fmla="*/ 448 w 448"/>
                <a:gd name="T21" fmla="*/ 56 h 295"/>
                <a:gd name="T22" fmla="*/ 448 w 448"/>
                <a:gd name="T23" fmla="*/ 97 h 295"/>
                <a:gd name="T24" fmla="*/ 383 w 448"/>
                <a:gd name="T25" fmla="*/ 115 h 295"/>
                <a:gd name="T26" fmla="*/ 369 w 448"/>
                <a:gd name="T27" fmla="*/ 88 h 295"/>
                <a:gd name="T28" fmla="*/ 342 w 448"/>
                <a:gd name="T29" fmla="*/ 56 h 295"/>
                <a:gd name="T30" fmla="*/ 310 w 448"/>
                <a:gd name="T31" fmla="*/ 46 h 295"/>
                <a:gd name="T32" fmla="*/ 283 w 448"/>
                <a:gd name="T33" fmla="*/ 60 h 295"/>
                <a:gd name="T34" fmla="*/ 297 w 448"/>
                <a:gd name="T35" fmla="*/ 102 h 295"/>
                <a:gd name="T36" fmla="*/ 329 w 448"/>
                <a:gd name="T37" fmla="*/ 120 h 295"/>
                <a:gd name="T38" fmla="*/ 355 w 448"/>
                <a:gd name="T39" fmla="*/ 139 h 295"/>
                <a:gd name="T40" fmla="*/ 388 w 448"/>
                <a:gd name="T41" fmla="*/ 139 h 295"/>
                <a:gd name="T42" fmla="*/ 342 w 448"/>
                <a:gd name="T43" fmla="*/ 175 h 295"/>
                <a:gd name="T44" fmla="*/ 306 w 448"/>
                <a:gd name="T45" fmla="*/ 175 h 295"/>
                <a:gd name="T46" fmla="*/ 292 w 448"/>
                <a:gd name="T47" fmla="*/ 212 h 295"/>
                <a:gd name="T48" fmla="*/ 283 w 448"/>
                <a:gd name="T49" fmla="*/ 238 h 295"/>
                <a:gd name="T50" fmla="*/ 274 w 448"/>
                <a:gd name="T51" fmla="*/ 256 h 295"/>
                <a:gd name="T52" fmla="*/ 264 w 448"/>
                <a:gd name="T53" fmla="*/ 269 h 295"/>
                <a:gd name="T54" fmla="*/ 253 w 448"/>
                <a:gd name="T55" fmla="*/ 277 h 295"/>
                <a:gd name="T56" fmla="*/ 239 w 448"/>
                <a:gd name="T57" fmla="*/ 283 h 295"/>
                <a:gd name="T58" fmla="*/ 222 w 448"/>
                <a:gd name="T59" fmla="*/ 286 h 295"/>
                <a:gd name="T60" fmla="*/ 201 w 448"/>
                <a:gd name="T61" fmla="*/ 289 h 295"/>
                <a:gd name="T62" fmla="*/ 173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8 h 295"/>
                <a:gd name="T70" fmla="*/ 191 w 448"/>
                <a:gd name="T71" fmla="*/ 208 h 295"/>
                <a:gd name="T72" fmla="*/ 123 w 448"/>
                <a:gd name="T73" fmla="*/ 203 h 295"/>
                <a:gd name="T74" fmla="*/ 63 w 448"/>
                <a:gd name="T75" fmla="*/ 203 h 295"/>
                <a:gd name="T76" fmla="*/ 29 w 448"/>
                <a:gd name="T77" fmla="*/ 201 h 295"/>
                <a:gd name="T78" fmla="*/ 10 w 448"/>
                <a:gd name="T79" fmla="*/ 193 h 295"/>
                <a:gd name="T80" fmla="*/ 0 w 448"/>
                <a:gd name="T81" fmla="*/ 181 h 295"/>
                <a:gd name="T82" fmla="*/ 0 w 448"/>
                <a:gd name="T83" fmla="*/ 166 h 295"/>
                <a:gd name="T84" fmla="*/ 9 w 448"/>
                <a:gd name="T85" fmla="*/ 149 h 295"/>
                <a:gd name="T86" fmla="*/ 21 w 448"/>
                <a:gd name="T87" fmla="*/ 130 h 295"/>
                <a:gd name="T88" fmla="*/ 38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7 w 448"/>
                <a:gd name="T95" fmla="*/ 83 h 295"/>
                <a:gd name="T96" fmla="*/ 191 w 448"/>
                <a:gd name="T97" fmla="*/ 102 h 295"/>
                <a:gd name="T98" fmla="*/ 218 w 448"/>
                <a:gd name="T99" fmla="*/ 92 h 295"/>
                <a:gd name="T100" fmla="*/ 218 w 448"/>
                <a:gd name="T101" fmla="*/ 56 h 295"/>
                <a:gd name="T102" fmla="*/ 181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1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8" y="22"/>
                  </a:lnTo>
                  <a:lnTo>
                    <a:pt x="398" y="30"/>
                  </a:lnTo>
                  <a:lnTo>
                    <a:pt x="420" y="41"/>
                  </a:lnTo>
                  <a:lnTo>
                    <a:pt x="448" y="56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69" y="88"/>
                  </a:lnTo>
                  <a:lnTo>
                    <a:pt x="342" y="56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7" y="102"/>
                  </a:lnTo>
                  <a:lnTo>
                    <a:pt x="329" y="120"/>
                  </a:lnTo>
                  <a:lnTo>
                    <a:pt x="355" y="139"/>
                  </a:lnTo>
                  <a:lnTo>
                    <a:pt x="388" y="139"/>
                  </a:lnTo>
                  <a:lnTo>
                    <a:pt x="342" y="175"/>
                  </a:lnTo>
                  <a:lnTo>
                    <a:pt x="306" y="175"/>
                  </a:lnTo>
                  <a:lnTo>
                    <a:pt x="292" y="212"/>
                  </a:lnTo>
                  <a:lnTo>
                    <a:pt x="283" y="238"/>
                  </a:lnTo>
                  <a:lnTo>
                    <a:pt x="274" y="256"/>
                  </a:lnTo>
                  <a:lnTo>
                    <a:pt x="264" y="269"/>
                  </a:lnTo>
                  <a:lnTo>
                    <a:pt x="253" y="277"/>
                  </a:lnTo>
                  <a:lnTo>
                    <a:pt x="239" y="283"/>
                  </a:lnTo>
                  <a:lnTo>
                    <a:pt x="222" y="286"/>
                  </a:lnTo>
                  <a:lnTo>
                    <a:pt x="201" y="289"/>
                  </a:lnTo>
                  <a:lnTo>
                    <a:pt x="173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8"/>
                  </a:lnTo>
                  <a:lnTo>
                    <a:pt x="191" y="208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29" y="201"/>
                  </a:lnTo>
                  <a:lnTo>
                    <a:pt x="10" y="193"/>
                  </a:lnTo>
                  <a:lnTo>
                    <a:pt x="0" y="181"/>
                  </a:lnTo>
                  <a:lnTo>
                    <a:pt x="0" y="166"/>
                  </a:lnTo>
                  <a:lnTo>
                    <a:pt x="9" y="149"/>
                  </a:lnTo>
                  <a:lnTo>
                    <a:pt x="21" y="130"/>
                  </a:lnTo>
                  <a:lnTo>
                    <a:pt x="38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7" y="83"/>
                  </a:lnTo>
                  <a:lnTo>
                    <a:pt x="191" y="102"/>
                  </a:lnTo>
                  <a:lnTo>
                    <a:pt x="218" y="92"/>
                  </a:lnTo>
                  <a:lnTo>
                    <a:pt x="218" y="56"/>
                  </a:lnTo>
                  <a:lnTo>
                    <a:pt x="181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53"/>
            <p:cNvSpPr>
              <a:spLocks/>
            </p:cNvSpPr>
            <p:nvPr/>
          </p:nvSpPr>
          <p:spPr bwMode="auto">
            <a:xfrm>
              <a:off x="4421" y="2010"/>
              <a:ext cx="223" cy="147"/>
            </a:xfrm>
            <a:custGeom>
              <a:avLst/>
              <a:gdLst>
                <a:gd name="T0" fmla="*/ 182 w 447"/>
                <a:gd name="T1" fmla="*/ 22 h 294"/>
                <a:gd name="T2" fmla="*/ 237 w 447"/>
                <a:gd name="T3" fmla="*/ 0 h 294"/>
                <a:gd name="T4" fmla="*/ 268 w 447"/>
                <a:gd name="T5" fmla="*/ 4 h 294"/>
                <a:gd name="T6" fmla="*/ 297 w 447"/>
                <a:gd name="T7" fmla="*/ 7 h 294"/>
                <a:gd name="T8" fmla="*/ 321 w 447"/>
                <a:gd name="T9" fmla="*/ 9 h 294"/>
                <a:gd name="T10" fmla="*/ 341 w 447"/>
                <a:gd name="T11" fmla="*/ 11 h 294"/>
                <a:gd name="T12" fmla="*/ 359 w 447"/>
                <a:gd name="T13" fmla="*/ 15 h 294"/>
                <a:gd name="T14" fmla="*/ 378 w 447"/>
                <a:gd name="T15" fmla="*/ 21 h 294"/>
                <a:gd name="T16" fmla="*/ 397 w 447"/>
                <a:gd name="T17" fmla="*/ 29 h 294"/>
                <a:gd name="T18" fmla="*/ 420 w 447"/>
                <a:gd name="T19" fmla="*/ 39 h 294"/>
                <a:gd name="T20" fmla="*/ 447 w 447"/>
                <a:gd name="T21" fmla="*/ 54 h 294"/>
                <a:gd name="T22" fmla="*/ 447 w 447"/>
                <a:gd name="T23" fmla="*/ 96 h 294"/>
                <a:gd name="T24" fmla="*/ 384 w 447"/>
                <a:gd name="T25" fmla="*/ 113 h 294"/>
                <a:gd name="T26" fmla="*/ 370 w 447"/>
                <a:gd name="T27" fmla="*/ 86 h 294"/>
                <a:gd name="T28" fmla="*/ 342 w 447"/>
                <a:gd name="T29" fmla="*/ 54 h 294"/>
                <a:gd name="T30" fmla="*/ 310 w 447"/>
                <a:gd name="T31" fmla="*/ 45 h 294"/>
                <a:gd name="T32" fmla="*/ 282 w 447"/>
                <a:gd name="T33" fmla="*/ 59 h 294"/>
                <a:gd name="T34" fmla="*/ 296 w 447"/>
                <a:gd name="T35" fmla="*/ 100 h 294"/>
                <a:gd name="T36" fmla="*/ 328 w 447"/>
                <a:gd name="T37" fmla="*/ 119 h 294"/>
                <a:gd name="T38" fmla="*/ 356 w 447"/>
                <a:gd name="T39" fmla="*/ 137 h 294"/>
                <a:gd name="T40" fmla="*/ 388 w 447"/>
                <a:gd name="T41" fmla="*/ 137 h 294"/>
                <a:gd name="T42" fmla="*/ 342 w 447"/>
                <a:gd name="T43" fmla="*/ 174 h 294"/>
                <a:gd name="T44" fmla="*/ 305 w 447"/>
                <a:gd name="T45" fmla="*/ 174 h 294"/>
                <a:gd name="T46" fmla="*/ 291 w 447"/>
                <a:gd name="T47" fmla="*/ 211 h 294"/>
                <a:gd name="T48" fmla="*/ 282 w 447"/>
                <a:gd name="T49" fmla="*/ 236 h 294"/>
                <a:gd name="T50" fmla="*/ 273 w 447"/>
                <a:gd name="T51" fmla="*/ 255 h 294"/>
                <a:gd name="T52" fmla="*/ 264 w 447"/>
                <a:gd name="T53" fmla="*/ 267 h 294"/>
                <a:gd name="T54" fmla="*/ 253 w 447"/>
                <a:gd name="T55" fmla="*/ 276 h 294"/>
                <a:gd name="T56" fmla="*/ 240 w 447"/>
                <a:gd name="T57" fmla="*/ 281 h 294"/>
                <a:gd name="T58" fmla="*/ 222 w 447"/>
                <a:gd name="T59" fmla="*/ 286 h 294"/>
                <a:gd name="T60" fmla="*/ 200 w 447"/>
                <a:gd name="T61" fmla="*/ 289 h 294"/>
                <a:gd name="T62" fmla="*/ 173 w 447"/>
                <a:gd name="T63" fmla="*/ 294 h 294"/>
                <a:gd name="T64" fmla="*/ 159 w 447"/>
                <a:gd name="T65" fmla="*/ 261 h 294"/>
                <a:gd name="T66" fmla="*/ 191 w 447"/>
                <a:gd name="T67" fmla="*/ 238 h 294"/>
                <a:gd name="T68" fmla="*/ 214 w 447"/>
                <a:gd name="T69" fmla="*/ 206 h 294"/>
                <a:gd name="T70" fmla="*/ 191 w 447"/>
                <a:gd name="T71" fmla="*/ 206 h 294"/>
                <a:gd name="T72" fmla="*/ 122 w 447"/>
                <a:gd name="T73" fmla="*/ 202 h 294"/>
                <a:gd name="T74" fmla="*/ 63 w 447"/>
                <a:gd name="T75" fmla="*/ 202 h 294"/>
                <a:gd name="T76" fmla="*/ 30 w 447"/>
                <a:gd name="T77" fmla="*/ 199 h 294"/>
                <a:gd name="T78" fmla="*/ 10 w 447"/>
                <a:gd name="T79" fmla="*/ 191 h 294"/>
                <a:gd name="T80" fmla="*/ 0 w 447"/>
                <a:gd name="T81" fmla="*/ 180 h 294"/>
                <a:gd name="T82" fmla="*/ 1 w 447"/>
                <a:gd name="T83" fmla="*/ 165 h 294"/>
                <a:gd name="T84" fmla="*/ 8 w 447"/>
                <a:gd name="T85" fmla="*/ 147 h 294"/>
                <a:gd name="T86" fmla="*/ 22 w 447"/>
                <a:gd name="T87" fmla="*/ 129 h 294"/>
                <a:gd name="T88" fmla="*/ 39 w 447"/>
                <a:gd name="T89" fmla="*/ 109 h 294"/>
                <a:gd name="T90" fmla="*/ 59 w 447"/>
                <a:gd name="T91" fmla="*/ 91 h 294"/>
                <a:gd name="T92" fmla="*/ 86 w 447"/>
                <a:gd name="T93" fmla="*/ 72 h 294"/>
                <a:gd name="T94" fmla="*/ 127 w 447"/>
                <a:gd name="T95" fmla="*/ 82 h 294"/>
                <a:gd name="T96" fmla="*/ 191 w 447"/>
                <a:gd name="T97" fmla="*/ 100 h 294"/>
                <a:gd name="T98" fmla="*/ 219 w 447"/>
                <a:gd name="T99" fmla="*/ 91 h 294"/>
                <a:gd name="T100" fmla="*/ 219 w 447"/>
                <a:gd name="T101" fmla="*/ 54 h 294"/>
                <a:gd name="T102" fmla="*/ 182 w 447"/>
                <a:gd name="T103" fmla="*/ 22 h 2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7" h="294">
                  <a:moveTo>
                    <a:pt x="182" y="22"/>
                  </a:moveTo>
                  <a:lnTo>
                    <a:pt x="237" y="0"/>
                  </a:lnTo>
                  <a:lnTo>
                    <a:pt x="268" y="4"/>
                  </a:lnTo>
                  <a:lnTo>
                    <a:pt x="297" y="7"/>
                  </a:lnTo>
                  <a:lnTo>
                    <a:pt x="321" y="9"/>
                  </a:lnTo>
                  <a:lnTo>
                    <a:pt x="341" y="11"/>
                  </a:lnTo>
                  <a:lnTo>
                    <a:pt x="359" y="15"/>
                  </a:lnTo>
                  <a:lnTo>
                    <a:pt x="378" y="21"/>
                  </a:lnTo>
                  <a:lnTo>
                    <a:pt x="397" y="29"/>
                  </a:lnTo>
                  <a:lnTo>
                    <a:pt x="420" y="39"/>
                  </a:lnTo>
                  <a:lnTo>
                    <a:pt x="447" y="54"/>
                  </a:lnTo>
                  <a:lnTo>
                    <a:pt x="447" y="96"/>
                  </a:lnTo>
                  <a:lnTo>
                    <a:pt x="384" y="113"/>
                  </a:lnTo>
                  <a:lnTo>
                    <a:pt x="370" y="86"/>
                  </a:lnTo>
                  <a:lnTo>
                    <a:pt x="342" y="54"/>
                  </a:lnTo>
                  <a:lnTo>
                    <a:pt x="310" y="45"/>
                  </a:lnTo>
                  <a:lnTo>
                    <a:pt x="282" y="59"/>
                  </a:lnTo>
                  <a:lnTo>
                    <a:pt x="296" y="100"/>
                  </a:lnTo>
                  <a:lnTo>
                    <a:pt x="328" y="119"/>
                  </a:lnTo>
                  <a:lnTo>
                    <a:pt x="356" y="137"/>
                  </a:lnTo>
                  <a:lnTo>
                    <a:pt x="388" y="137"/>
                  </a:lnTo>
                  <a:lnTo>
                    <a:pt x="342" y="174"/>
                  </a:lnTo>
                  <a:lnTo>
                    <a:pt x="305" y="174"/>
                  </a:lnTo>
                  <a:lnTo>
                    <a:pt x="291" y="211"/>
                  </a:lnTo>
                  <a:lnTo>
                    <a:pt x="282" y="236"/>
                  </a:lnTo>
                  <a:lnTo>
                    <a:pt x="273" y="255"/>
                  </a:lnTo>
                  <a:lnTo>
                    <a:pt x="264" y="267"/>
                  </a:lnTo>
                  <a:lnTo>
                    <a:pt x="253" y="276"/>
                  </a:lnTo>
                  <a:lnTo>
                    <a:pt x="240" y="281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3" y="294"/>
                  </a:lnTo>
                  <a:lnTo>
                    <a:pt x="159" y="261"/>
                  </a:lnTo>
                  <a:lnTo>
                    <a:pt x="191" y="238"/>
                  </a:lnTo>
                  <a:lnTo>
                    <a:pt x="214" y="206"/>
                  </a:lnTo>
                  <a:lnTo>
                    <a:pt x="191" y="206"/>
                  </a:lnTo>
                  <a:lnTo>
                    <a:pt x="122" y="202"/>
                  </a:lnTo>
                  <a:lnTo>
                    <a:pt x="63" y="202"/>
                  </a:lnTo>
                  <a:lnTo>
                    <a:pt x="30" y="199"/>
                  </a:lnTo>
                  <a:lnTo>
                    <a:pt x="10" y="191"/>
                  </a:lnTo>
                  <a:lnTo>
                    <a:pt x="0" y="180"/>
                  </a:lnTo>
                  <a:lnTo>
                    <a:pt x="1" y="165"/>
                  </a:lnTo>
                  <a:lnTo>
                    <a:pt x="8" y="147"/>
                  </a:lnTo>
                  <a:lnTo>
                    <a:pt x="22" y="129"/>
                  </a:lnTo>
                  <a:lnTo>
                    <a:pt x="39" y="109"/>
                  </a:lnTo>
                  <a:lnTo>
                    <a:pt x="59" y="91"/>
                  </a:lnTo>
                  <a:lnTo>
                    <a:pt x="86" y="72"/>
                  </a:lnTo>
                  <a:lnTo>
                    <a:pt x="127" y="82"/>
                  </a:lnTo>
                  <a:lnTo>
                    <a:pt x="191" y="100"/>
                  </a:lnTo>
                  <a:lnTo>
                    <a:pt x="219" y="91"/>
                  </a:lnTo>
                  <a:lnTo>
                    <a:pt x="219" y="54"/>
                  </a:lnTo>
                  <a:lnTo>
                    <a:pt x="182" y="2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54"/>
            <p:cNvSpPr>
              <a:spLocks/>
            </p:cNvSpPr>
            <p:nvPr/>
          </p:nvSpPr>
          <p:spPr bwMode="auto">
            <a:xfrm>
              <a:off x="4689" y="2144"/>
              <a:ext cx="174" cy="173"/>
            </a:xfrm>
            <a:custGeom>
              <a:avLst/>
              <a:gdLst>
                <a:gd name="T0" fmla="*/ 83 w 348"/>
                <a:gd name="T1" fmla="*/ 111 h 347"/>
                <a:gd name="T2" fmla="*/ 99 w 348"/>
                <a:gd name="T3" fmla="*/ 96 h 347"/>
                <a:gd name="T4" fmla="*/ 115 w 348"/>
                <a:gd name="T5" fmla="*/ 83 h 347"/>
                <a:gd name="T6" fmla="*/ 130 w 348"/>
                <a:gd name="T7" fmla="*/ 70 h 347"/>
                <a:gd name="T8" fmla="*/ 145 w 348"/>
                <a:gd name="T9" fmla="*/ 60 h 347"/>
                <a:gd name="T10" fmla="*/ 160 w 348"/>
                <a:gd name="T11" fmla="*/ 50 h 347"/>
                <a:gd name="T12" fmla="*/ 174 w 348"/>
                <a:gd name="T13" fmla="*/ 41 h 347"/>
                <a:gd name="T14" fmla="*/ 189 w 348"/>
                <a:gd name="T15" fmla="*/ 34 h 347"/>
                <a:gd name="T16" fmla="*/ 203 w 348"/>
                <a:gd name="T17" fmla="*/ 27 h 347"/>
                <a:gd name="T18" fmla="*/ 218 w 348"/>
                <a:gd name="T19" fmla="*/ 21 h 347"/>
                <a:gd name="T20" fmla="*/ 231 w 348"/>
                <a:gd name="T21" fmla="*/ 15 h 347"/>
                <a:gd name="T22" fmla="*/ 246 w 348"/>
                <a:gd name="T23" fmla="*/ 12 h 347"/>
                <a:gd name="T24" fmla="*/ 261 w 348"/>
                <a:gd name="T25" fmla="*/ 8 h 347"/>
                <a:gd name="T26" fmla="*/ 276 w 348"/>
                <a:gd name="T27" fmla="*/ 5 h 347"/>
                <a:gd name="T28" fmla="*/ 292 w 348"/>
                <a:gd name="T29" fmla="*/ 3 h 347"/>
                <a:gd name="T30" fmla="*/ 309 w 348"/>
                <a:gd name="T31" fmla="*/ 1 h 347"/>
                <a:gd name="T32" fmla="*/ 326 w 348"/>
                <a:gd name="T33" fmla="*/ 0 h 347"/>
                <a:gd name="T34" fmla="*/ 348 w 348"/>
                <a:gd name="T35" fmla="*/ 36 h 347"/>
                <a:gd name="T36" fmla="*/ 303 w 348"/>
                <a:gd name="T37" fmla="*/ 84 h 347"/>
                <a:gd name="T38" fmla="*/ 276 w 348"/>
                <a:gd name="T39" fmla="*/ 68 h 347"/>
                <a:gd name="T40" fmla="*/ 236 w 348"/>
                <a:gd name="T41" fmla="*/ 56 h 347"/>
                <a:gd name="T42" fmla="*/ 204 w 348"/>
                <a:gd name="T43" fmla="*/ 64 h 347"/>
                <a:gd name="T44" fmla="*/ 188 w 348"/>
                <a:gd name="T45" fmla="*/ 90 h 347"/>
                <a:gd name="T46" fmla="*/ 221 w 348"/>
                <a:gd name="T47" fmla="*/ 118 h 347"/>
                <a:gd name="T48" fmla="*/ 258 w 348"/>
                <a:gd name="T49" fmla="*/ 118 h 347"/>
                <a:gd name="T50" fmla="*/ 291 w 348"/>
                <a:gd name="T51" fmla="*/ 119 h 347"/>
                <a:gd name="T52" fmla="*/ 319 w 348"/>
                <a:gd name="T53" fmla="*/ 102 h 347"/>
                <a:gd name="T54" fmla="*/ 298 w 348"/>
                <a:gd name="T55" fmla="*/ 157 h 347"/>
                <a:gd name="T56" fmla="*/ 267 w 348"/>
                <a:gd name="T57" fmla="*/ 177 h 347"/>
                <a:gd name="T58" fmla="*/ 275 w 348"/>
                <a:gd name="T59" fmla="*/ 215 h 347"/>
                <a:gd name="T60" fmla="*/ 281 w 348"/>
                <a:gd name="T61" fmla="*/ 241 h 347"/>
                <a:gd name="T62" fmla="*/ 282 w 348"/>
                <a:gd name="T63" fmla="*/ 262 h 347"/>
                <a:gd name="T64" fmla="*/ 281 w 348"/>
                <a:gd name="T65" fmla="*/ 278 h 347"/>
                <a:gd name="T66" fmla="*/ 275 w 348"/>
                <a:gd name="T67" fmla="*/ 291 h 347"/>
                <a:gd name="T68" fmla="*/ 267 w 348"/>
                <a:gd name="T69" fmla="*/ 302 h 347"/>
                <a:gd name="T70" fmla="*/ 254 w 348"/>
                <a:gd name="T71" fmla="*/ 315 h 347"/>
                <a:gd name="T72" fmla="*/ 237 w 348"/>
                <a:gd name="T73" fmla="*/ 329 h 347"/>
                <a:gd name="T74" fmla="*/ 216 w 348"/>
                <a:gd name="T75" fmla="*/ 347 h 347"/>
                <a:gd name="T76" fmla="*/ 189 w 348"/>
                <a:gd name="T77" fmla="*/ 327 h 347"/>
                <a:gd name="T78" fmla="*/ 169 w 348"/>
                <a:gd name="T79" fmla="*/ 316 h 347"/>
                <a:gd name="T80" fmla="*/ 147 w 348"/>
                <a:gd name="T81" fmla="*/ 315 h 347"/>
                <a:gd name="T82" fmla="*/ 124 w 348"/>
                <a:gd name="T83" fmla="*/ 319 h 347"/>
                <a:gd name="T84" fmla="*/ 102 w 348"/>
                <a:gd name="T85" fmla="*/ 327 h 347"/>
                <a:gd name="T86" fmla="*/ 85 w 348"/>
                <a:gd name="T87" fmla="*/ 336 h 347"/>
                <a:gd name="T88" fmla="*/ 72 w 348"/>
                <a:gd name="T89" fmla="*/ 340 h 347"/>
                <a:gd name="T90" fmla="*/ 69 w 348"/>
                <a:gd name="T91" fmla="*/ 338 h 347"/>
                <a:gd name="T92" fmla="*/ 75 w 348"/>
                <a:gd name="T93" fmla="*/ 326 h 347"/>
                <a:gd name="T94" fmla="*/ 45 w 348"/>
                <a:gd name="T95" fmla="*/ 341 h 347"/>
                <a:gd name="T96" fmla="*/ 24 w 348"/>
                <a:gd name="T97" fmla="*/ 346 h 347"/>
                <a:gd name="T98" fmla="*/ 10 w 348"/>
                <a:gd name="T99" fmla="*/ 340 h 347"/>
                <a:gd name="T100" fmla="*/ 2 w 348"/>
                <a:gd name="T101" fmla="*/ 327 h 347"/>
                <a:gd name="T102" fmla="*/ 0 w 348"/>
                <a:gd name="T103" fmla="*/ 309 h 347"/>
                <a:gd name="T104" fmla="*/ 2 w 348"/>
                <a:gd name="T105" fmla="*/ 286 h 347"/>
                <a:gd name="T106" fmla="*/ 7 w 348"/>
                <a:gd name="T107" fmla="*/ 261 h 347"/>
                <a:gd name="T108" fmla="*/ 14 w 348"/>
                <a:gd name="T109" fmla="*/ 234 h 347"/>
                <a:gd name="T110" fmla="*/ 27 w 348"/>
                <a:gd name="T111" fmla="*/ 204 h 347"/>
                <a:gd name="T112" fmla="*/ 68 w 348"/>
                <a:gd name="T113" fmla="*/ 190 h 347"/>
                <a:gd name="T114" fmla="*/ 131 w 348"/>
                <a:gd name="T115" fmla="*/ 173 h 347"/>
                <a:gd name="T116" fmla="*/ 150 w 348"/>
                <a:gd name="T117" fmla="*/ 151 h 347"/>
                <a:gd name="T118" fmla="*/ 131 w 348"/>
                <a:gd name="T119" fmla="*/ 120 h 347"/>
                <a:gd name="T120" fmla="*/ 83 w 348"/>
                <a:gd name="T121" fmla="*/ 111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48" h="347">
                  <a:moveTo>
                    <a:pt x="83" y="111"/>
                  </a:moveTo>
                  <a:lnTo>
                    <a:pt x="99" y="96"/>
                  </a:lnTo>
                  <a:lnTo>
                    <a:pt x="115" y="83"/>
                  </a:lnTo>
                  <a:lnTo>
                    <a:pt x="130" y="70"/>
                  </a:lnTo>
                  <a:lnTo>
                    <a:pt x="145" y="60"/>
                  </a:lnTo>
                  <a:lnTo>
                    <a:pt x="160" y="50"/>
                  </a:lnTo>
                  <a:lnTo>
                    <a:pt x="174" y="41"/>
                  </a:lnTo>
                  <a:lnTo>
                    <a:pt x="189" y="34"/>
                  </a:lnTo>
                  <a:lnTo>
                    <a:pt x="203" y="27"/>
                  </a:lnTo>
                  <a:lnTo>
                    <a:pt x="218" y="21"/>
                  </a:lnTo>
                  <a:lnTo>
                    <a:pt x="231" y="15"/>
                  </a:lnTo>
                  <a:lnTo>
                    <a:pt x="246" y="12"/>
                  </a:lnTo>
                  <a:lnTo>
                    <a:pt x="261" y="8"/>
                  </a:lnTo>
                  <a:lnTo>
                    <a:pt x="276" y="5"/>
                  </a:lnTo>
                  <a:lnTo>
                    <a:pt x="292" y="3"/>
                  </a:lnTo>
                  <a:lnTo>
                    <a:pt x="309" y="1"/>
                  </a:lnTo>
                  <a:lnTo>
                    <a:pt x="326" y="0"/>
                  </a:lnTo>
                  <a:lnTo>
                    <a:pt x="348" y="36"/>
                  </a:lnTo>
                  <a:lnTo>
                    <a:pt x="303" y="84"/>
                  </a:lnTo>
                  <a:lnTo>
                    <a:pt x="276" y="68"/>
                  </a:lnTo>
                  <a:lnTo>
                    <a:pt x="236" y="56"/>
                  </a:lnTo>
                  <a:lnTo>
                    <a:pt x="204" y="64"/>
                  </a:lnTo>
                  <a:lnTo>
                    <a:pt x="188" y="90"/>
                  </a:lnTo>
                  <a:lnTo>
                    <a:pt x="221" y="118"/>
                  </a:lnTo>
                  <a:lnTo>
                    <a:pt x="258" y="118"/>
                  </a:lnTo>
                  <a:lnTo>
                    <a:pt x="291" y="119"/>
                  </a:lnTo>
                  <a:lnTo>
                    <a:pt x="319" y="102"/>
                  </a:lnTo>
                  <a:lnTo>
                    <a:pt x="298" y="157"/>
                  </a:lnTo>
                  <a:lnTo>
                    <a:pt x="267" y="177"/>
                  </a:lnTo>
                  <a:lnTo>
                    <a:pt x="275" y="215"/>
                  </a:lnTo>
                  <a:lnTo>
                    <a:pt x="281" y="241"/>
                  </a:lnTo>
                  <a:lnTo>
                    <a:pt x="282" y="262"/>
                  </a:lnTo>
                  <a:lnTo>
                    <a:pt x="281" y="278"/>
                  </a:lnTo>
                  <a:lnTo>
                    <a:pt x="275" y="291"/>
                  </a:lnTo>
                  <a:lnTo>
                    <a:pt x="267" y="302"/>
                  </a:lnTo>
                  <a:lnTo>
                    <a:pt x="254" y="315"/>
                  </a:lnTo>
                  <a:lnTo>
                    <a:pt x="237" y="329"/>
                  </a:lnTo>
                  <a:lnTo>
                    <a:pt x="216" y="347"/>
                  </a:lnTo>
                  <a:lnTo>
                    <a:pt x="189" y="327"/>
                  </a:lnTo>
                  <a:lnTo>
                    <a:pt x="169" y="316"/>
                  </a:lnTo>
                  <a:lnTo>
                    <a:pt x="147" y="315"/>
                  </a:lnTo>
                  <a:lnTo>
                    <a:pt x="124" y="319"/>
                  </a:lnTo>
                  <a:lnTo>
                    <a:pt x="102" y="327"/>
                  </a:lnTo>
                  <a:lnTo>
                    <a:pt x="85" y="336"/>
                  </a:lnTo>
                  <a:lnTo>
                    <a:pt x="72" y="340"/>
                  </a:lnTo>
                  <a:lnTo>
                    <a:pt x="69" y="338"/>
                  </a:lnTo>
                  <a:lnTo>
                    <a:pt x="75" y="326"/>
                  </a:lnTo>
                  <a:lnTo>
                    <a:pt x="45" y="341"/>
                  </a:lnTo>
                  <a:lnTo>
                    <a:pt x="24" y="346"/>
                  </a:lnTo>
                  <a:lnTo>
                    <a:pt x="10" y="340"/>
                  </a:lnTo>
                  <a:lnTo>
                    <a:pt x="2" y="327"/>
                  </a:lnTo>
                  <a:lnTo>
                    <a:pt x="0" y="309"/>
                  </a:lnTo>
                  <a:lnTo>
                    <a:pt x="2" y="286"/>
                  </a:lnTo>
                  <a:lnTo>
                    <a:pt x="7" y="261"/>
                  </a:lnTo>
                  <a:lnTo>
                    <a:pt x="14" y="234"/>
                  </a:lnTo>
                  <a:lnTo>
                    <a:pt x="27" y="204"/>
                  </a:lnTo>
                  <a:lnTo>
                    <a:pt x="68" y="190"/>
                  </a:lnTo>
                  <a:lnTo>
                    <a:pt x="131" y="173"/>
                  </a:lnTo>
                  <a:lnTo>
                    <a:pt x="150" y="151"/>
                  </a:lnTo>
                  <a:lnTo>
                    <a:pt x="131" y="120"/>
                  </a:lnTo>
                  <a:lnTo>
                    <a:pt x="83" y="11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55"/>
            <p:cNvSpPr>
              <a:spLocks/>
            </p:cNvSpPr>
            <p:nvPr/>
          </p:nvSpPr>
          <p:spPr bwMode="auto">
            <a:xfrm>
              <a:off x="4605" y="2428"/>
              <a:ext cx="209" cy="155"/>
            </a:xfrm>
            <a:custGeom>
              <a:avLst/>
              <a:gdLst>
                <a:gd name="T0" fmla="*/ 143 w 419"/>
                <a:gd name="T1" fmla="*/ 45 h 311"/>
                <a:gd name="T2" fmla="*/ 163 w 419"/>
                <a:gd name="T3" fmla="*/ 36 h 311"/>
                <a:gd name="T4" fmla="*/ 183 w 419"/>
                <a:gd name="T5" fmla="*/ 28 h 311"/>
                <a:gd name="T6" fmla="*/ 201 w 419"/>
                <a:gd name="T7" fmla="*/ 21 h 311"/>
                <a:gd name="T8" fmla="*/ 218 w 419"/>
                <a:gd name="T9" fmla="*/ 15 h 311"/>
                <a:gd name="T10" fmla="*/ 236 w 419"/>
                <a:gd name="T11" fmla="*/ 11 h 311"/>
                <a:gd name="T12" fmla="*/ 252 w 419"/>
                <a:gd name="T13" fmla="*/ 7 h 311"/>
                <a:gd name="T14" fmla="*/ 268 w 419"/>
                <a:gd name="T15" fmla="*/ 4 h 311"/>
                <a:gd name="T16" fmla="*/ 284 w 419"/>
                <a:gd name="T17" fmla="*/ 1 h 311"/>
                <a:gd name="T18" fmla="*/ 299 w 419"/>
                <a:gd name="T19" fmla="*/ 0 h 311"/>
                <a:gd name="T20" fmla="*/ 315 w 419"/>
                <a:gd name="T21" fmla="*/ 0 h 311"/>
                <a:gd name="T22" fmla="*/ 330 w 419"/>
                <a:gd name="T23" fmla="*/ 0 h 311"/>
                <a:gd name="T24" fmla="*/ 346 w 419"/>
                <a:gd name="T25" fmla="*/ 1 h 311"/>
                <a:gd name="T26" fmla="*/ 361 w 419"/>
                <a:gd name="T27" fmla="*/ 4 h 311"/>
                <a:gd name="T28" fmla="*/ 377 w 419"/>
                <a:gd name="T29" fmla="*/ 6 h 311"/>
                <a:gd name="T30" fmla="*/ 393 w 419"/>
                <a:gd name="T31" fmla="*/ 10 h 311"/>
                <a:gd name="T32" fmla="*/ 410 w 419"/>
                <a:gd name="T33" fmla="*/ 14 h 311"/>
                <a:gd name="T34" fmla="*/ 419 w 419"/>
                <a:gd name="T35" fmla="*/ 54 h 311"/>
                <a:gd name="T36" fmla="*/ 361 w 419"/>
                <a:gd name="T37" fmla="*/ 88 h 311"/>
                <a:gd name="T38" fmla="*/ 342 w 419"/>
                <a:gd name="T39" fmla="*/ 64 h 311"/>
                <a:gd name="T40" fmla="*/ 307 w 419"/>
                <a:gd name="T41" fmla="*/ 39 h 311"/>
                <a:gd name="T42" fmla="*/ 274 w 419"/>
                <a:gd name="T43" fmla="*/ 37 h 311"/>
                <a:gd name="T44" fmla="*/ 251 w 419"/>
                <a:gd name="T45" fmla="*/ 57 h 311"/>
                <a:gd name="T46" fmla="*/ 274 w 419"/>
                <a:gd name="T47" fmla="*/ 95 h 311"/>
                <a:gd name="T48" fmla="*/ 309 w 419"/>
                <a:gd name="T49" fmla="*/ 105 h 311"/>
                <a:gd name="T50" fmla="*/ 339 w 419"/>
                <a:gd name="T51" fmla="*/ 117 h 311"/>
                <a:gd name="T52" fmla="*/ 372 w 419"/>
                <a:gd name="T53" fmla="*/ 109 h 311"/>
                <a:gd name="T54" fmla="*/ 335 w 419"/>
                <a:gd name="T55" fmla="*/ 155 h 311"/>
                <a:gd name="T56" fmla="*/ 299 w 419"/>
                <a:gd name="T57" fmla="*/ 164 h 311"/>
                <a:gd name="T58" fmla="*/ 294 w 419"/>
                <a:gd name="T59" fmla="*/ 203 h 311"/>
                <a:gd name="T60" fmla="*/ 291 w 419"/>
                <a:gd name="T61" fmla="*/ 230 h 311"/>
                <a:gd name="T62" fmla="*/ 287 w 419"/>
                <a:gd name="T63" fmla="*/ 250 h 311"/>
                <a:gd name="T64" fmla="*/ 281 w 419"/>
                <a:gd name="T65" fmla="*/ 264 h 311"/>
                <a:gd name="T66" fmla="*/ 272 w 419"/>
                <a:gd name="T67" fmla="*/ 276 h 311"/>
                <a:gd name="T68" fmla="*/ 260 w 419"/>
                <a:gd name="T69" fmla="*/ 284 h 311"/>
                <a:gd name="T70" fmla="*/ 245 w 419"/>
                <a:gd name="T71" fmla="*/ 292 h 311"/>
                <a:gd name="T72" fmla="*/ 224 w 419"/>
                <a:gd name="T73" fmla="*/ 300 h 311"/>
                <a:gd name="T74" fmla="*/ 199 w 419"/>
                <a:gd name="T75" fmla="*/ 311 h 311"/>
                <a:gd name="T76" fmla="*/ 178 w 419"/>
                <a:gd name="T77" fmla="*/ 283 h 311"/>
                <a:gd name="T78" fmla="*/ 163 w 419"/>
                <a:gd name="T79" fmla="*/ 267 h 311"/>
                <a:gd name="T80" fmla="*/ 142 w 419"/>
                <a:gd name="T81" fmla="*/ 258 h 311"/>
                <a:gd name="T82" fmla="*/ 119 w 419"/>
                <a:gd name="T83" fmla="*/ 256 h 311"/>
                <a:gd name="T84" fmla="*/ 96 w 419"/>
                <a:gd name="T85" fmla="*/ 257 h 311"/>
                <a:gd name="T86" fmla="*/ 77 w 419"/>
                <a:gd name="T87" fmla="*/ 258 h 311"/>
                <a:gd name="T88" fmla="*/ 64 w 419"/>
                <a:gd name="T89" fmla="*/ 260 h 311"/>
                <a:gd name="T90" fmla="*/ 60 w 419"/>
                <a:gd name="T91" fmla="*/ 256 h 311"/>
                <a:gd name="T92" fmla="*/ 70 w 419"/>
                <a:gd name="T93" fmla="*/ 247 h 311"/>
                <a:gd name="T94" fmla="*/ 37 w 419"/>
                <a:gd name="T95" fmla="*/ 252 h 311"/>
                <a:gd name="T96" fmla="*/ 15 w 419"/>
                <a:gd name="T97" fmla="*/ 249 h 311"/>
                <a:gd name="T98" fmla="*/ 4 w 419"/>
                <a:gd name="T99" fmla="*/ 240 h 311"/>
                <a:gd name="T100" fmla="*/ 0 w 419"/>
                <a:gd name="T101" fmla="*/ 226 h 311"/>
                <a:gd name="T102" fmla="*/ 4 w 419"/>
                <a:gd name="T103" fmla="*/ 208 h 311"/>
                <a:gd name="T104" fmla="*/ 13 w 419"/>
                <a:gd name="T105" fmla="*/ 186 h 311"/>
                <a:gd name="T106" fmla="*/ 25 w 419"/>
                <a:gd name="T107" fmla="*/ 164 h 311"/>
                <a:gd name="T108" fmla="*/ 40 w 419"/>
                <a:gd name="T109" fmla="*/ 141 h 311"/>
                <a:gd name="T110" fmla="*/ 63 w 419"/>
                <a:gd name="T111" fmla="*/ 117 h 311"/>
                <a:gd name="T112" fmla="*/ 104 w 419"/>
                <a:gd name="T113" fmla="*/ 116 h 311"/>
                <a:gd name="T114" fmla="*/ 171 w 419"/>
                <a:gd name="T115" fmla="*/ 119 h 311"/>
                <a:gd name="T116" fmla="*/ 195 w 419"/>
                <a:gd name="T117" fmla="*/ 104 h 311"/>
                <a:gd name="T118" fmla="*/ 187 w 419"/>
                <a:gd name="T119" fmla="*/ 68 h 311"/>
                <a:gd name="T120" fmla="*/ 143 w 419"/>
                <a:gd name="T121" fmla="*/ 45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9" h="311">
                  <a:moveTo>
                    <a:pt x="143" y="45"/>
                  </a:moveTo>
                  <a:lnTo>
                    <a:pt x="163" y="36"/>
                  </a:lnTo>
                  <a:lnTo>
                    <a:pt x="183" y="28"/>
                  </a:lnTo>
                  <a:lnTo>
                    <a:pt x="201" y="21"/>
                  </a:lnTo>
                  <a:lnTo>
                    <a:pt x="218" y="15"/>
                  </a:lnTo>
                  <a:lnTo>
                    <a:pt x="236" y="11"/>
                  </a:lnTo>
                  <a:lnTo>
                    <a:pt x="252" y="7"/>
                  </a:lnTo>
                  <a:lnTo>
                    <a:pt x="268" y="4"/>
                  </a:lnTo>
                  <a:lnTo>
                    <a:pt x="284" y="1"/>
                  </a:lnTo>
                  <a:lnTo>
                    <a:pt x="299" y="0"/>
                  </a:lnTo>
                  <a:lnTo>
                    <a:pt x="315" y="0"/>
                  </a:lnTo>
                  <a:lnTo>
                    <a:pt x="330" y="0"/>
                  </a:lnTo>
                  <a:lnTo>
                    <a:pt x="346" y="1"/>
                  </a:lnTo>
                  <a:lnTo>
                    <a:pt x="361" y="4"/>
                  </a:lnTo>
                  <a:lnTo>
                    <a:pt x="377" y="6"/>
                  </a:lnTo>
                  <a:lnTo>
                    <a:pt x="393" y="10"/>
                  </a:lnTo>
                  <a:lnTo>
                    <a:pt x="410" y="14"/>
                  </a:lnTo>
                  <a:lnTo>
                    <a:pt x="419" y="54"/>
                  </a:lnTo>
                  <a:lnTo>
                    <a:pt x="361" y="88"/>
                  </a:lnTo>
                  <a:lnTo>
                    <a:pt x="342" y="64"/>
                  </a:lnTo>
                  <a:lnTo>
                    <a:pt x="307" y="39"/>
                  </a:lnTo>
                  <a:lnTo>
                    <a:pt x="274" y="37"/>
                  </a:lnTo>
                  <a:lnTo>
                    <a:pt x="251" y="57"/>
                  </a:lnTo>
                  <a:lnTo>
                    <a:pt x="274" y="95"/>
                  </a:lnTo>
                  <a:lnTo>
                    <a:pt x="309" y="105"/>
                  </a:lnTo>
                  <a:lnTo>
                    <a:pt x="339" y="117"/>
                  </a:lnTo>
                  <a:lnTo>
                    <a:pt x="372" y="109"/>
                  </a:lnTo>
                  <a:lnTo>
                    <a:pt x="335" y="155"/>
                  </a:lnTo>
                  <a:lnTo>
                    <a:pt x="299" y="164"/>
                  </a:lnTo>
                  <a:lnTo>
                    <a:pt x="294" y="203"/>
                  </a:lnTo>
                  <a:lnTo>
                    <a:pt x="291" y="230"/>
                  </a:lnTo>
                  <a:lnTo>
                    <a:pt x="287" y="250"/>
                  </a:lnTo>
                  <a:lnTo>
                    <a:pt x="281" y="264"/>
                  </a:lnTo>
                  <a:lnTo>
                    <a:pt x="272" y="276"/>
                  </a:lnTo>
                  <a:lnTo>
                    <a:pt x="260" y="284"/>
                  </a:lnTo>
                  <a:lnTo>
                    <a:pt x="245" y="292"/>
                  </a:lnTo>
                  <a:lnTo>
                    <a:pt x="224" y="300"/>
                  </a:lnTo>
                  <a:lnTo>
                    <a:pt x="199" y="311"/>
                  </a:lnTo>
                  <a:lnTo>
                    <a:pt x="178" y="283"/>
                  </a:lnTo>
                  <a:lnTo>
                    <a:pt x="163" y="267"/>
                  </a:lnTo>
                  <a:lnTo>
                    <a:pt x="142" y="258"/>
                  </a:lnTo>
                  <a:lnTo>
                    <a:pt x="119" y="256"/>
                  </a:lnTo>
                  <a:lnTo>
                    <a:pt x="96" y="257"/>
                  </a:lnTo>
                  <a:lnTo>
                    <a:pt x="77" y="258"/>
                  </a:lnTo>
                  <a:lnTo>
                    <a:pt x="64" y="260"/>
                  </a:lnTo>
                  <a:lnTo>
                    <a:pt x="60" y="256"/>
                  </a:lnTo>
                  <a:lnTo>
                    <a:pt x="70" y="247"/>
                  </a:lnTo>
                  <a:lnTo>
                    <a:pt x="37" y="252"/>
                  </a:lnTo>
                  <a:lnTo>
                    <a:pt x="15" y="249"/>
                  </a:lnTo>
                  <a:lnTo>
                    <a:pt x="4" y="240"/>
                  </a:lnTo>
                  <a:lnTo>
                    <a:pt x="0" y="226"/>
                  </a:lnTo>
                  <a:lnTo>
                    <a:pt x="4" y="208"/>
                  </a:lnTo>
                  <a:lnTo>
                    <a:pt x="13" y="186"/>
                  </a:lnTo>
                  <a:lnTo>
                    <a:pt x="25" y="164"/>
                  </a:lnTo>
                  <a:lnTo>
                    <a:pt x="40" y="141"/>
                  </a:lnTo>
                  <a:lnTo>
                    <a:pt x="63" y="117"/>
                  </a:lnTo>
                  <a:lnTo>
                    <a:pt x="104" y="116"/>
                  </a:lnTo>
                  <a:lnTo>
                    <a:pt x="171" y="119"/>
                  </a:lnTo>
                  <a:lnTo>
                    <a:pt x="195" y="104"/>
                  </a:lnTo>
                  <a:lnTo>
                    <a:pt x="187" y="68"/>
                  </a:lnTo>
                  <a:lnTo>
                    <a:pt x="143" y="4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56"/>
            <p:cNvSpPr>
              <a:spLocks/>
            </p:cNvSpPr>
            <p:nvPr/>
          </p:nvSpPr>
          <p:spPr bwMode="auto">
            <a:xfrm>
              <a:off x="4926" y="2515"/>
              <a:ext cx="272" cy="175"/>
            </a:xfrm>
            <a:custGeom>
              <a:avLst/>
              <a:gdLst>
                <a:gd name="T0" fmla="*/ 204 w 542"/>
                <a:gd name="T1" fmla="*/ 294 h 351"/>
                <a:gd name="T2" fmla="*/ 161 w 542"/>
                <a:gd name="T3" fmla="*/ 265 h 351"/>
                <a:gd name="T4" fmla="*/ 124 w 542"/>
                <a:gd name="T5" fmla="*/ 235 h 351"/>
                <a:gd name="T6" fmla="*/ 92 w 542"/>
                <a:gd name="T7" fmla="*/ 205 h 351"/>
                <a:gd name="T8" fmla="*/ 65 w 542"/>
                <a:gd name="T9" fmla="*/ 174 h 351"/>
                <a:gd name="T10" fmla="*/ 43 w 542"/>
                <a:gd name="T11" fmla="*/ 141 h 351"/>
                <a:gd name="T12" fmla="*/ 24 w 542"/>
                <a:gd name="T13" fmla="*/ 105 h 351"/>
                <a:gd name="T14" fmla="*/ 8 w 542"/>
                <a:gd name="T15" fmla="*/ 66 h 351"/>
                <a:gd name="T16" fmla="*/ 36 w 542"/>
                <a:gd name="T17" fmla="*/ 6 h 351"/>
                <a:gd name="T18" fmla="*/ 103 w 542"/>
                <a:gd name="T19" fmla="*/ 82 h 351"/>
                <a:gd name="T20" fmla="*/ 124 w 542"/>
                <a:gd name="T21" fmla="*/ 174 h 351"/>
                <a:gd name="T22" fmla="*/ 186 w 542"/>
                <a:gd name="T23" fmla="*/ 134 h 351"/>
                <a:gd name="T24" fmla="*/ 161 w 542"/>
                <a:gd name="T25" fmla="*/ 46 h 351"/>
                <a:gd name="T26" fmla="*/ 206 w 542"/>
                <a:gd name="T27" fmla="*/ 22 h 351"/>
                <a:gd name="T28" fmla="*/ 287 w 542"/>
                <a:gd name="T29" fmla="*/ 31 h 351"/>
                <a:gd name="T30" fmla="*/ 318 w 542"/>
                <a:gd name="T31" fmla="*/ 14 h 351"/>
                <a:gd name="T32" fmla="*/ 343 w 542"/>
                <a:gd name="T33" fmla="*/ 5 h 351"/>
                <a:gd name="T34" fmla="*/ 363 w 542"/>
                <a:gd name="T35" fmla="*/ 0 h 351"/>
                <a:gd name="T36" fmla="*/ 381 w 542"/>
                <a:gd name="T37" fmla="*/ 3 h 351"/>
                <a:gd name="T38" fmla="*/ 398 w 542"/>
                <a:gd name="T39" fmla="*/ 10 h 351"/>
                <a:gd name="T40" fmla="*/ 419 w 542"/>
                <a:gd name="T41" fmla="*/ 21 h 351"/>
                <a:gd name="T42" fmla="*/ 443 w 542"/>
                <a:gd name="T43" fmla="*/ 36 h 351"/>
                <a:gd name="T44" fmla="*/ 474 w 542"/>
                <a:gd name="T45" fmla="*/ 56 h 351"/>
                <a:gd name="T46" fmla="*/ 453 w 542"/>
                <a:gd name="T47" fmla="*/ 126 h 351"/>
                <a:gd name="T48" fmla="*/ 473 w 542"/>
                <a:gd name="T49" fmla="*/ 181 h 351"/>
                <a:gd name="T50" fmla="*/ 507 w 542"/>
                <a:gd name="T51" fmla="*/ 225 h 351"/>
                <a:gd name="T52" fmla="*/ 516 w 542"/>
                <a:gd name="T53" fmla="*/ 243 h 351"/>
                <a:gd name="T54" fmla="*/ 517 w 542"/>
                <a:gd name="T55" fmla="*/ 257 h 351"/>
                <a:gd name="T56" fmla="*/ 538 w 542"/>
                <a:gd name="T57" fmla="*/ 285 h 351"/>
                <a:gd name="T58" fmla="*/ 542 w 542"/>
                <a:gd name="T59" fmla="*/ 308 h 351"/>
                <a:gd name="T60" fmla="*/ 536 w 542"/>
                <a:gd name="T61" fmla="*/ 324 h 351"/>
                <a:gd name="T62" fmla="*/ 517 w 542"/>
                <a:gd name="T63" fmla="*/ 336 h 351"/>
                <a:gd name="T64" fmla="*/ 491 w 542"/>
                <a:gd name="T65" fmla="*/ 344 h 351"/>
                <a:gd name="T66" fmla="*/ 459 w 542"/>
                <a:gd name="T67" fmla="*/ 348 h 351"/>
                <a:gd name="T68" fmla="*/ 425 w 542"/>
                <a:gd name="T69" fmla="*/ 351 h 351"/>
                <a:gd name="T70" fmla="*/ 365 w 542"/>
                <a:gd name="T71" fmla="*/ 344 h 351"/>
                <a:gd name="T72" fmla="*/ 288 w 542"/>
                <a:gd name="T73" fmla="*/ 225 h 351"/>
                <a:gd name="T74" fmla="*/ 221 w 542"/>
                <a:gd name="T75" fmla="*/ 246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2" h="351">
                  <a:moveTo>
                    <a:pt x="228" y="309"/>
                  </a:moveTo>
                  <a:lnTo>
                    <a:pt x="204" y="294"/>
                  </a:lnTo>
                  <a:lnTo>
                    <a:pt x="182" y="279"/>
                  </a:lnTo>
                  <a:lnTo>
                    <a:pt x="161" y="265"/>
                  </a:lnTo>
                  <a:lnTo>
                    <a:pt x="141" y="250"/>
                  </a:lnTo>
                  <a:lnTo>
                    <a:pt x="124" y="235"/>
                  </a:lnTo>
                  <a:lnTo>
                    <a:pt x="107" y="220"/>
                  </a:lnTo>
                  <a:lnTo>
                    <a:pt x="92" y="205"/>
                  </a:lnTo>
                  <a:lnTo>
                    <a:pt x="78" y="190"/>
                  </a:lnTo>
                  <a:lnTo>
                    <a:pt x="65" y="174"/>
                  </a:lnTo>
                  <a:lnTo>
                    <a:pt x="54" y="158"/>
                  </a:lnTo>
                  <a:lnTo>
                    <a:pt x="43" y="141"/>
                  </a:lnTo>
                  <a:lnTo>
                    <a:pt x="33" y="124"/>
                  </a:lnTo>
                  <a:lnTo>
                    <a:pt x="24" y="105"/>
                  </a:lnTo>
                  <a:lnTo>
                    <a:pt x="16" y="86"/>
                  </a:lnTo>
                  <a:lnTo>
                    <a:pt x="8" y="66"/>
                  </a:lnTo>
                  <a:lnTo>
                    <a:pt x="0" y="45"/>
                  </a:lnTo>
                  <a:lnTo>
                    <a:pt x="36" y="6"/>
                  </a:lnTo>
                  <a:lnTo>
                    <a:pt x="114" y="44"/>
                  </a:lnTo>
                  <a:lnTo>
                    <a:pt x="103" y="82"/>
                  </a:lnTo>
                  <a:lnTo>
                    <a:pt x="101" y="137"/>
                  </a:lnTo>
                  <a:lnTo>
                    <a:pt x="124" y="174"/>
                  </a:lnTo>
                  <a:lnTo>
                    <a:pt x="163" y="186"/>
                  </a:lnTo>
                  <a:lnTo>
                    <a:pt x="186" y="134"/>
                  </a:lnTo>
                  <a:lnTo>
                    <a:pt x="171" y="88"/>
                  </a:lnTo>
                  <a:lnTo>
                    <a:pt x="161" y="46"/>
                  </a:lnTo>
                  <a:lnTo>
                    <a:pt x="130" y="18"/>
                  </a:lnTo>
                  <a:lnTo>
                    <a:pt x="206" y="22"/>
                  </a:lnTo>
                  <a:lnTo>
                    <a:pt x="242" y="54"/>
                  </a:lnTo>
                  <a:lnTo>
                    <a:pt x="287" y="31"/>
                  </a:lnTo>
                  <a:lnTo>
                    <a:pt x="303" y="22"/>
                  </a:lnTo>
                  <a:lnTo>
                    <a:pt x="318" y="14"/>
                  </a:lnTo>
                  <a:lnTo>
                    <a:pt x="332" y="8"/>
                  </a:lnTo>
                  <a:lnTo>
                    <a:pt x="343" y="5"/>
                  </a:lnTo>
                  <a:lnTo>
                    <a:pt x="353" y="1"/>
                  </a:lnTo>
                  <a:lnTo>
                    <a:pt x="363" y="0"/>
                  </a:lnTo>
                  <a:lnTo>
                    <a:pt x="372" y="1"/>
                  </a:lnTo>
                  <a:lnTo>
                    <a:pt x="381" y="3"/>
                  </a:lnTo>
                  <a:lnTo>
                    <a:pt x="390" y="5"/>
                  </a:lnTo>
                  <a:lnTo>
                    <a:pt x="398" y="10"/>
                  </a:lnTo>
                  <a:lnTo>
                    <a:pt x="409" y="14"/>
                  </a:lnTo>
                  <a:lnTo>
                    <a:pt x="419" y="21"/>
                  </a:lnTo>
                  <a:lnTo>
                    <a:pt x="431" y="28"/>
                  </a:lnTo>
                  <a:lnTo>
                    <a:pt x="443" y="36"/>
                  </a:lnTo>
                  <a:lnTo>
                    <a:pt x="458" y="45"/>
                  </a:lnTo>
                  <a:lnTo>
                    <a:pt x="474" y="56"/>
                  </a:lnTo>
                  <a:lnTo>
                    <a:pt x="459" y="98"/>
                  </a:lnTo>
                  <a:lnTo>
                    <a:pt x="453" y="126"/>
                  </a:lnTo>
                  <a:lnTo>
                    <a:pt x="459" y="154"/>
                  </a:lnTo>
                  <a:lnTo>
                    <a:pt x="473" y="181"/>
                  </a:lnTo>
                  <a:lnTo>
                    <a:pt x="491" y="205"/>
                  </a:lnTo>
                  <a:lnTo>
                    <a:pt x="507" y="225"/>
                  </a:lnTo>
                  <a:lnTo>
                    <a:pt x="517" y="238"/>
                  </a:lnTo>
                  <a:lnTo>
                    <a:pt x="516" y="243"/>
                  </a:lnTo>
                  <a:lnTo>
                    <a:pt x="500" y="240"/>
                  </a:lnTo>
                  <a:lnTo>
                    <a:pt x="517" y="257"/>
                  </a:lnTo>
                  <a:lnTo>
                    <a:pt x="529" y="272"/>
                  </a:lnTo>
                  <a:lnTo>
                    <a:pt x="538" y="285"/>
                  </a:lnTo>
                  <a:lnTo>
                    <a:pt x="541" y="298"/>
                  </a:lnTo>
                  <a:lnTo>
                    <a:pt x="542" y="308"/>
                  </a:lnTo>
                  <a:lnTo>
                    <a:pt x="540" y="316"/>
                  </a:lnTo>
                  <a:lnTo>
                    <a:pt x="536" y="324"/>
                  </a:lnTo>
                  <a:lnTo>
                    <a:pt x="527" y="331"/>
                  </a:lnTo>
                  <a:lnTo>
                    <a:pt x="517" y="336"/>
                  </a:lnTo>
                  <a:lnTo>
                    <a:pt x="504" y="340"/>
                  </a:lnTo>
                  <a:lnTo>
                    <a:pt x="491" y="344"/>
                  </a:lnTo>
                  <a:lnTo>
                    <a:pt x="476" y="347"/>
                  </a:lnTo>
                  <a:lnTo>
                    <a:pt x="459" y="348"/>
                  </a:lnTo>
                  <a:lnTo>
                    <a:pt x="442" y="349"/>
                  </a:lnTo>
                  <a:lnTo>
                    <a:pt x="425" y="351"/>
                  </a:lnTo>
                  <a:lnTo>
                    <a:pt x="408" y="351"/>
                  </a:lnTo>
                  <a:lnTo>
                    <a:pt x="365" y="344"/>
                  </a:lnTo>
                  <a:lnTo>
                    <a:pt x="333" y="299"/>
                  </a:lnTo>
                  <a:lnTo>
                    <a:pt x="288" y="225"/>
                  </a:lnTo>
                  <a:lnTo>
                    <a:pt x="253" y="210"/>
                  </a:lnTo>
                  <a:lnTo>
                    <a:pt x="221" y="246"/>
                  </a:lnTo>
                  <a:lnTo>
                    <a:pt x="228" y="30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7"/>
            <p:cNvSpPr>
              <a:spLocks/>
            </p:cNvSpPr>
            <p:nvPr/>
          </p:nvSpPr>
          <p:spPr bwMode="auto">
            <a:xfrm>
              <a:off x="5178" y="2188"/>
              <a:ext cx="87" cy="90"/>
            </a:xfrm>
            <a:custGeom>
              <a:avLst/>
              <a:gdLst>
                <a:gd name="T0" fmla="*/ 32 w 174"/>
                <a:gd name="T1" fmla="*/ 138 h 180"/>
                <a:gd name="T2" fmla="*/ 83 w 174"/>
                <a:gd name="T3" fmla="*/ 120 h 180"/>
                <a:gd name="T4" fmla="*/ 92 w 174"/>
                <a:gd name="T5" fmla="*/ 64 h 180"/>
                <a:gd name="T6" fmla="*/ 69 w 174"/>
                <a:gd name="T7" fmla="*/ 32 h 180"/>
                <a:gd name="T8" fmla="*/ 92 w 174"/>
                <a:gd name="T9" fmla="*/ 0 h 180"/>
                <a:gd name="T10" fmla="*/ 120 w 174"/>
                <a:gd name="T11" fmla="*/ 14 h 180"/>
                <a:gd name="T12" fmla="*/ 123 w 174"/>
                <a:gd name="T13" fmla="*/ 51 h 180"/>
                <a:gd name="T14" fmla="*/ 151 w 174"/>
                <a:gd name="T15" fmla="*/ 55 h 180"/>
                <a:gd name="T16" fmla="*/ 174 w 174"/>
                <a:gd name="T17" fmla="*/ 97 h 180"/>
                <a:gd name="T18" fmla="*/ 170 w 174"/>
                <a:gd name="T19" fmla="*/ 143 h 180"/>
                <a:gd name="T20" fmla="*/ 142 w 174"/>
                <a:gd name="T21" fmla="*/ 157 h 180"/>
                <a:gd name="T22" fmla="*/ 97 w 174"/>
                <a:gd name="T23" fmla="*/ 161 h 180"/>
                <a:gd name="T24" fmla="*/ 69 w 174"/>
                <a:gd name="T25" fmla="*/ 180 h 180"/>
                <a:gd name="T26" fmla="*/ 28 w 174"/>
                <a:gd name="T27" fmla="*/ 180 h 180"/>
                <a:gd name="T28" fmla="*/ 0 w 174"/>
                <a:gd name="T29" fmla="*/ 152 h 180"/>
                <a:gd name="T30" fmla="*/ 32 w 174"/>
                <a:gd name="T31" fmla="*/ 138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80">
                  <a:moveTo>
                    <a:pt x="32" y="138"/>
                  </a:moveTo>
                  <a:lnTo>
                    <a:pt x="83" y="120"/>
                  </a:lnTo>
                  <a:lnTo>
                    <a:pt x="92" y="64"/>
                  </a:lnTo>
                  <a:lnTo>
                    <a:pt x="69" y="32"/>
                  </a:lnTo>
                  <a:lnTo>
                    <a:pt x="92" y="0"/>
                  </a:lnTo>
                  <a:lnTo>
                    <a:pt x="120" y="14"/>
                  </a:lnTo>
                  <a:lnTo>
                    <a:pt x="123" y="51"/>
                  </a:lnTo>
                  <a:lnTo>
                    <a:pt x="151" y="55"/>
                  </a:lnTo>
                  <a:lnTo>
                    <a:pt x="174" y="97"/>
                  </a:lnTo>
                  <a:lnTo>
                    <a:pt x="170" y="143"/>
                  </a:lnTo>
                  <a:lnTo>
                    <a:pt x="142" y="157"/>
                  </a:lnTo>
                  <a:lnTo>
                    <a:pt x="97" y="161"/>
                  </a:lnTo>
                  <a:lnTo>
                    <a:pt x="69" y="180"/>
                  </a:lnTo>
                  <a:lnTo>
                    <a:pt x="28" y="180"/>
                  </a:lnTo>
                  <a:lnTo>
                    <a:pt x="0" y="152"/>
                  </a:lnTo>
                  <a:lnTo>
                    <a:pt x="32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58"/>
            <p:cNvSpPr>
              <a:spLocks/>
            </p:cNvSpPr>
            <p:nvPr/>
          </p:nvSpPr>
          <p:spPr bwMode="auto">
            <a:xfrm>
              <a:off x="5456" y="2325"/>
              <a:ext cx="87" cy="89"/>
            </a:xfrm>
            <a:custGeom>
              <a:avLst/>
              <a:gdLst>
                <a:gd name="T0" fmla="*/ 31 w 173"/>
                <a:gd name="T1" fmla="*/ 138 h 179"/>
                <a:gd name="T2" fmla="*/ 82 w 173"/>
                <a:gd name="T3" fmla="*/ 120 h 179"/>
                <a:gd name="T4" fmla="*/ 91 w 173"/>
                <a:gd name="T5" fmla="*/ 65 h 179"/>
                <a:gd name="T6" fmla="*/ 68 w 173"/>
                <a:gd name="T7" fmla="*/ 32 h 179"/>
                <a:gd name="T8" fmla="*/ 91 w 173"/>
                <a:gd name="T9" fmla="*/ 0 h 179"/>
                <a:gd name="T10" fmla="*/ 119 w 173"/>
                <a:gd name="T11" fmla="*/ 14 h 179"/>
                <a:gd name="T12" fmla="*/ 123 w 173"/>
                <a:gd name="T13" fmla="*/ 51 h 179"/>
                <a:gd name="T14" fmla="*/ 151 w 173"/>
                <a:gd name="T15" fmla="*/ 56 h 179"/>
                <a:gd name="T16" fmla="*/ 173 w 173"/>
                <a:gd name="T17" fmla="*/ 97 h 179"/>
                <a:gd name="T18" fmla="*/ 168 w 173"/>
                <a:gd name="T19" fmla="*/ 143 h 179"/>
                <a:gd name="T20" fmla="*/ 142 w 173"/>
                <a:gd name="T21" fmla="*/ 156 h 179"/>
                <a:gd name="T22" fmla="*/ 96 w 173"/>
                <a:gd name="T23" fmla="*/ 160 h 179"/>
                <a:gd name="T24" fmla="*/ 68 w 173"/>
                <a:gd name="T25" fmla="*/ 179 h 179"/>
                <a:gd name="T26" fmla="*/ 26 w 173"/>
                <a:gd name="T27" fmla="*/ 179 h 179"/>
                <a:gd name="T28" fmla="*/ 0 w 173"/>
                <a:gd name="T29" fmla="*/ 152 h 179"/>
                <a:gd name="T30" fmla="*/ 31 w 173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3" h="179">
                  <a:moveTo>
                    <a:pt x="31" y="138"/>
                  </a:moveTo>
                  <a:lnTo>
                    <a:pt x="82" y="120"/>
                  </a:lnTo>
                  <a:lnTo>
                    <a:pt x="91" y="65"/>
                  </a:lnTo>
                  <a:lnTo>
                    <a:pt x="68" y="32"/>
                  </a:lnTo>
                  <a:lnTo>
                    <a:pt x="91" y="0"/>
                  </a:lnTo>
                  <a:lnTo>
                    <a:pt x="119" y="14"/>
                  </a:lnTo>
                  <a:lnTo>
                    <a:pt x="123" y="51"/>
                  </a:lnTo>
                  <a:lnTo>
                    <a:pt x="151" y="56"/>
                  </a:lnTo>
                  <a:lnTo>
                    <a:pt x="173" y="97"/>
                  </a:lnTo>
                  <a:lnTo>
                    <a:pt x="168" y="143"/>
                  </a:lnTo>
                  <a:lnTo>
                    <a:pt x="142" y="156"/>
                  </a:lnTo>
                  <a:lnTo>
                    <a:pt x="96" y="160"/>
                  </a:lnTo>
                  <a:lnTo>
                    <a:pt x="68" y="179"/>
                  </a:lnTo>
                  <a:lnTo>
                    <a:pt x="26" y="179"/>
                  </a:lnTo>
                  <a:lnTo>
                    <a:pt x="0" y="152"/>
                  </a:lnTo>
                  <a:lnTo>
                    <a:pt x="31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59"/>
            <p:cNvSpPr>
              <a:spLocks/>
            </p:cNvSpPr>
            <p:nvPr/>
          </p:nvSpPr>
          <p:spPr bwMode="auto">
            <a:xfrm>
              <a:off x="4585" y="2092"/>
              <a:ext cx="87" cy="90"/>
            </a:xfrm>
            <a:custGeom>
              <a:avLst/>
              <a:gdLst>
                <a:gd name="T0" fmla="*/ 33 w 174"/>
                <a:gd name="T1" fmla="*/ 138 h 179"/>
                <a:gd name="T2" fmla="*/ 82 w 174"/>
                <a:gd name="T3" fmla="*/ 119 h 179"/>
                <a:gd name="T4" fmla="*/ 91 w 174"/>
                <a:gd name="T5" fmla="*/ 64 h 179"/>
                <a:gd name="T6" fmla="*/ 69 w 174"/>
                <a:gd name="T7" fmla="*/ 32 h 179"/>
                <a:gd name="T8" fmla="*/ 91 w 174"/>
                <a:gd name="T9" fmla="*/ 0 h 179"/>
                <a:gd name="T10" fmla="*/ 119 w 174"/>
                <a:gd name="T11" fmla="*/ 13 h 179"/>
                <a:gd name="T12" fmla="*/ 124 w 174"/>
                <a:gd name="T13" fmla="*/ 50 h 179"/>
                <a:gd name="T14" fmla="*/ 151 w 174"/>
                <a:gd name="T15" fmla="*/ 55 h 179"/>
                <a:gd name="T16" fmla="*/ 174 w 174"/>
                <a:gd name="T17" fmla="*/ 96 h 179"/>
                <a:gd name="T18" fmla="*/ 170 w 174"/>
                <a:gd name="T19" fmla="*/ 143 h 179"/>
                <a:gd name="T20" fmla="*/ 142 w 174"/>
                <a:gd name="T21" fmla="*/ 156 h 179"/>
                <a:gd name="T22" fmla="*/ 96 w 174"/>
                <a:gd name="T23" fmla="*/ 161 h 179"/>
                <a:gd name="T24" fmla="*/ 69 w 174"/>
                <a:gd name="T25" fmla="*/ 179 h 179"/>
                <a:gd name="T26" fmla="*/ 28 w 174"/>
                <a:gd name="T27" fmla="*/ 179 h 179"/>
                <a:gd name="T28" fmla="*/ 0 w 174"/>
                <a:gd name="T29" fmla="*/ 152 h 179"/>
                <a:gd name="T30" fmla="*/ 33 w 174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79">
                  <a:moveTo>
                    <a:pt x="33" y="138"/>
                  </a:moveTo>
                  <a:lnTo>
                    <a:pt x="82" y="119"/>
                  </a:lnTo>
                  <a:lnTo>
                    <a:pt x="91" y="64"/>
                  </a:lnTo>
                  <a:lnTo>
                    <a:pt x="69" y="32"/>
                  </a:lnTo>
                  <a:lnTo>
                    <a:pt x="91" y="0"/>
                  </a:lnTo>
                  <a:lnTo>
                    <a:pt x="119" y="13"/>
                  </a:lnTo>
                  <a:lnTo>
                    <a:pt x="124" y="50"/>
                  </a:lnTo>
                  <a:lnTo>
                    <a:pt x="151" y="55"/>
                  </a:lnTo>
                  <a:lnTo>
                    <a:pt x="174" y="96"/>
                  </a:lnTo>
                  <a:lnTo>
                    <a:pt x="170" y="143"/>
                  </a:lnTo>
                  <a:lnTo>
                    <a:pt x="142" y="156"/>
                  </a:lnTo>
                  <a:lnTo>
                    <a:pt x="96" y="161"/>
                  </a:lnTo>
                  <a:lnTo>
                    <a:pt x="69" y="179"/>
                  </a:lnTo>
                  <a:lnTo>
                    <a:pt x="28" y="179"/>
                  </a:lnTo>
                  <a:lnTo>
                    <a:pt x="0" y="152"/>
                  </a:lnTo>
                  <a:lnTo>
                    <a:pt x="33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60"/>
            <p:cNvSpPr>
              <a:spLocks/>
            </p:cNvSpPr>
            <p:nvPr/>
          </p:nvSpPr>
          <p:spPr bwMode="auto">
            <a:xfrm>
              <a:off x="4868" y="2197"/>
              <a:ext cx="72" cy="94"/>
            </a:xfrm>
            <a:custGeom>
              <a:avLst/>
              <a:gdLst>
                <a:gd name="T0" fmla="*/ 23 w 143"/>
                <a:gd name="T1" fmla="*/ 151 h 189"/>
                <a:gd name="T2" fmla="*/ 57 w 143"/>
                <a:gd name="T3" fmla="*/ 110 h 189"/>
                <a:gd name="T4" fmla="*/ 36 w 143"/>
                <a:gd name="T5" fmla="*/ 58 h 189"/>
                <a:gd name="T6" fmla="*/ 0 w 143"/>
                <a:gd name="T7" fmla="*/ 42 h 189"/>
                <a:gd name="T8" fmla="*/ 2 w 143"/>
                <a:gd name="T9" fmla="*/ 3 h 189"/>
                <a:gd name="T10" fmla="*/ 32 w 143"/>
                <a:gd name="T11" fmla="*/ 0 h 189"/>
                <a:gd name="T12" fmla="*/ 55 w 143"/>
                <a:gd name="T13" fmla="*/ 29 h 189"/>
                <a:gd name="T14" fmla="*/ 82 w 143"/>
                <a:gd name="T15" fmla="*/ 19 h 189"/>
                <a:gd name="T16" fmla="*/ 123 w 143"/>
                <a:gd name="T17" fmla="*/ 42 h 189"/>
                <a:gd name="T18" fmla="*/ 143 w 143"/>
                <a:gd name="T19" fmla="*/ 84 h 189"/>
                <a:gd name="T20" fmla="*/ 127 w 143"/>
                <a:gd name="T21" fmla="*/ 110 h 189"/>
                <a:gd name="T22" fmla="*/ 90 w 143"/>
                <a:gd name="T23" fmla="*/ 137 h 189"/>
                <a:gd name="T24" fmla="*/ 76 w 143"/>
                <a:gd name="T25" fmla="*/ 167 h 189"/>
                <a:gd name="T26" fmla="*/ 42 w 143"/>
                <a:gd name="T27" fmla="*/ 189 h 189"/>
                <a:gd name="T28" fmla="*/ 4 w 143"/>
                <a:gd name="T29" fmla="*/ 180 h 189"/>
                <a:gd name="T30" fmla="*/ 23 w 143"/>
                <a:gd name="T31" fmla="*/ 151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89">
                  <a:moveTo>
                    <a:pt x="23" y="151"/>
                  </a:moveTo>
                  <a:lnTo>
                    <a:pt x="57" y="110"/>
                  </a:lnTo>
                  <a:lnTo>
                    <a:pt x="36" y="58"/>
                  </a:lnTo>
                  <a:lnTo>
                    <a:pt x="0" y="42"/>
                  </a:lnTo>
                  <a:lnTo>
                    <a:pt x="2" y="3"/>
                  </a:lnTo>
                  <a:lnTo>
                    <a:pt x="32" y="0"/>
                  </a:lnTo>
                  <a:lnTo>
                    <a:pt x="55" y="29"/>
                  </a:lnTo>
                  <a:lnTo>
                    <a:pt x="82" y="19"/>
                  </a:lnTo>
                  <a:lnTo>
                    <a:pt x="123" y="42"/>
                  </a:lnTo>
                  <a:lnTo>
                    <a:pt x="143" y="84"/>
                  </a:lnTo>
                  <a:lnTo>
                    <a:pt x="127" y="110"/>
                  </a:lnTo>
                  <a:lnTo>
                    <a:pt x="90" y="137"/>
                  </a:lnTo>
                  <a:lnTo>
                    <a:pt x="76" y="167"/>
                  </a:lnTo>
                  <a:lnTo>
                    <a:pt x="42" y="189"/>
                  </a:lnTo>
                  <a:lnTo>
                    <a:pt x="4" y="180"/>
                  </a:lnTo>
                  <a:lnTo>
                    <a:pt x="23" y="15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61"/>
            <p:cNvSpPr>
              <a:spLocks/>
            </p:cNvSpPr>
            <p:nvPr/>
          </p:nvSpPr>
          <p:spPr bwMode="auto">
            <a:xfrm>
              <a:off x="4782" y="2492"/>
              <a:ext cx="81" cy="94"/>
            </a:xfrm>
            <a:custGeom>
              <a:avLst/>
              <a:gdLst>
                <a:gd name="T0" fmla="*/ 28 w 163"/>
                <a:gd name="T1" fmla="*/ 149 h 189"/>
                <a:gd name="T2" fmla="*/ 73 w 163"/>
                <a:gd name="T3" fmla="*/ 119 h 189"/>
                <a:gd name="T4" fmla="*/ 68 w 163"/>
                <a:gd name="T5" fmla="*/ 62 h 189"/>
                <a:gd name="T6" fmla="*/ 38 w 163"/>
                <a:gd name="T7" fmla="*/ 37 h 189"/>
                <a:gd name="T8" fmla="*/ 53 w 163"/>
                <a:gd name="T9" fmla="*/ 0 h 189"/>
                <a:gd name="T10" fmla="*/ 83 w 163"/>
                <a:gd name="T11" fmla="*/ 7 h 189"/>
                <a:gd name="T12" fmla="*/ 96 w 163"/>
                <a:gd name="T13" fmla="*/ 42 h 189"/>
                <a:gd name="T14" fmla="*/ 125 w 163"/>
                <a:gd name="T15" fmla="*/ 41 h 189"/>
                <a:gd name="T16" fmla="*/ 156 w 163"/>
                <a:gd name="T17" fmla="*/ 75 h 189"/>
                <a:gd name="T18" fmla="*/ 163 w 163"/>
                <a:gd name="T19" fmla="*/ 121 h 189"/>
                <a:gd name="T20" fmla="*/ 139 w 163"/>
                <a:gd name="T21" fmla="*/ 141 h 189"/>
                <a:gd name="T22" fmla="*/ 96 w 163"/>
                <a:gd name="T23" fmla="*/ 156 h 189"/>
                <a:gd name="T24" fmla="*/ 73 w 163"/>
                <a:gd name="T25" fmla="*/ 180 h 189"/>
                <a:gd name="T26" fmla="*/ 33 w 163"/>
                <a:gd name="T27" fmla="*/ 189 h 189"/>
                <a:gd name="T28" fmla="*/ 0 w 163"/>
                <a:gd name="T29" fmla="*/ 170 h 189"/>
                <a:gd name="T30" fmla="*/ 28 w 163"/>
                <a:gd name="T31" fmla="*/ 14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3" h="189">
                  <a:moveTo>
                    <a:pt x="28" y="149"/>
                  </a:moveTo>
                  <a:lnTo>
                    <a:pt x="73" y="119"/>
                  </a:lnTo>
                  <a:lnTo>
                    <a:pt x="68" y="62"/>
                  </a:lnTo>
                  <a:lnTo>
                    <a:pt x="38" y="37"/>
                  </a:lnTo>
                  <a:lnTo>
                    <a:pt x="53" y="0"/>
                  </a:lnTo>
                  <a:lnTo>
                    <a:pt x="83" y="7"/>
                  </a:lnTo>
                  <a:lnTo>
                    <a:pt x="96" y="42"/>
                  </a:lnTo>
                  <a:lnTo>
                    <a:pt x="125" y="41"/>
                  </a:lnTo>
                  <a:lnTo>
                    <a:pt x="156" y="75"/>
                  </a:lnTo>
                  <a:lnTo>
                    <a:pt x="163" y="121"/>
                  </a:lnTo>
                  <a:lnTo>
                    <a:pt x="139" y="141"/>
                  </a:lnTo>
                  <a:lnTo>
                    <a:pt x="96" y="156"/>
                  </a:lnTo>
                  <a:lnTo>
                    <a:pt x="73" y="180"/>
                  </a:lnTo>
                  <a:lnTo>
                    <a:pt x="33" y="189"/>
                  </a:lnTo>
                  <a:lnTo>
                    <a:pt x="0" y="170"/>
                  </a:lnTo>
                  <a:lnTo>
                    <a:pt x="28" y="14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62"/>
            <p:cNvSpPr>
              <a:spLocks/>
            </p:cNvSpPr>
            <p:nvPr/>
          </p:nvSpPr>
          <p:spPr bwMode="auto">
            <a:xfrm>
              <a:off x="4981" y="2393"/>
              <a:ext cx="118" cy="103"/>
            </a:xfrm>
            <a:custGeom>
              <a:avLst/>
              <a:gdLst>
                <a:gd name="T0" fmla="*/ 193 w 235"/>
                <a:gd name="T1" fmla="*/ 126 h 206"/>
                <a:gd name="T2" fmla="*/ 128 w 235"/>
                <a:gd name="T3" fmla="*/ 99 h 206"/>
                <a:gd name="T4" fmla="*/ 70 w 235"/>
                <a:gd name="T5" fmla="*/ 144 h 206"/>
                <a:gd name="T6" fmla="*/ 65 w 235"/>
                <a:gd name="T7" fmla="*/ 195 h 206"/>
                <a:gd name="T8" fmla="*/ 14 w 235"/>
                <a:gd name="T9" fmla="*/ 206 h 206"/>
                <a:gd name="T10" fmla="*/ 0 w 235"/>
                <a:gd name="T11" fmla="*/ 168 h 206"/>
                <a:gd name="T12" fmla="*/ 28 w 235"/>
                <a:gd name="T13" fmla="*/ 129 h 206"/>
                <a:gd name="T14" fmla="*/ 5 w 235"/>
                <a:gd name="T15" fmla="*/ 100 h 206"/>
                <a:gd name="T16" fmla="*/ 20 w 235"/>
                <a:gd name="T17" fmla="*/ 41 h 206"/>
                <a:gd name="T18" fmla="*/ 65 w 235"/>
                <a:gd name="T19" fmla="*/ 0 h 206"/>
                <a:gd name="T20" fmla="*/ 103 w 235"/>
                <a:gd name="T21" fmla="*/ 12 h 206"/>
                <a:gd name="T22" fmla="*/ 151 w 235"/>
                <a:gd name="T23" fmla="*/ 47 h 206"/>
                <a:gd name="T24" fmla="*/ 194 w 235"/>
                <a:gd name="T25" fmla="*/ 53 h 206"/>
                <a:gd name="T26" fmla="*/ 233 w 235"/>
                <a:gd name="T27" fmla="*/ 89 h 206"/>
                <a:gd name="T28" fmla="*/ 235 w 235"/>
                <a:gd name="T29" fmla="*/ 140 h 206"/>
                <a:gd name="T30" fmla="*/ 193 w 235"/>
                <a:gd name="T31" fmla="*/ 12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5" h="206">
                  <a:moveTo>
                    <a:pt x="193" y="126"/>
                  </a:moveTo>
                  <a:lnTo>
                    <a:pt x="128" y="99"/>
                  </a:lnTo>
                  <a:lnTo>
                    <a:pt x="70" y="144"/>
                  </a:lnTo>
                  <a:lnTo>
                    <a:pt x="65" y="195"/>
                  </a:lnTo>
                  <a:lnTo>
                    <a:pt x="14" y="206"/>
                  </a:lnTo>
                  <a:lnTo>
                    <a:pt x="0" y="168"/>
                  </a:lnTo>
                  <a:lnTo>
                    <a:pt x="28" y="129"/>
                  </a:lnTo>
                  <a:lnTo>
                    <a:pt x="5" y="100"/>
                  </a:lnTo>
                  <a:lnTo>
                    <a:pt x="20" y="41"/>
                  </a:lnTo>
                  <a:lnTo>
                    <a:pt x="65" y="0"/>
                  </a:lnTo>
                  <a:lnTo>
                    <a:pt x="103" y="12"/>
                  </a:lnTo>
                  <a:lnTo>
                    <a:pt x="151" y="47"/>
                  </a:lnTo>
                  <a:lnTo>
                    <a:pt x="194" y="53"/>
                  </a:lnTo>
                  <a:lnTo>
                    <a:pt x="233" y="89"/>
                  </a:lnTo>
                  <a:lnTo>
                    <a:pt x="235" y="140"/>
                  </a:lnTo>
                  <a:lnTo>
                    <a:pt x="193" y="12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63"/>
            <p:cNvSpPr>
              <a:spLocks/>
            </p:cNvSpPr>
            <p:nvPr/>
          </p:nvSpPr>
          <p:spPr bwMode="auto">
            <a:xfrm>
              <a:off x="5059" y="2259"/>
              <a:ext cx="50" cy="19"/>
            </a:xfrm>
            <a:custGeom>
              <a:avLst/>
              <a:gdLst>
                <a:gd name="T0" fmla="*/ 18 w 100"/>
                <a:gd name="T1" fmla="*/ 0 h 37"/>
                <a:gd name="T2" fmla="*/ 54 w 100"/>
                <a:gd name="T3" fmla="*/ 0 h 37"/>
                <a:gd name="T4" fmla="*/ 100 w 100"/>
                <a:gd name="T5" fmla="*/ 9 h 37"/>
                <a:gd name="T6" fmla="*/ 81 w 100"/>
                <a:gd name="T7" fmla="*/ 37 h 37"/>
                <a:gd name="T8" fmla="*/ 58 w 100"/>
                <a:gd name="T9" fmla="*/ 37 h 37"/>
                <a:gd name="T10" fmla="*/ 0 w 100"/>
                <a:gd name="T11" fmla="*/ 18 h 37"/>
                <a:gd name="T12" fmla="*/ 18 w 100"/>
                <a:gd name="T1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7">
                  <a:moveTo>
                    <a:pt x="18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1" y="37"/>
                  </a:lnTo>
                  <a:lnTo>
                    <a:pt x="58" y="37"/>
                  </a:lnTo>
                  <a:lnTo>
                    <a:pt x="0" y="18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64"/>
            <p:cNvSpPr>
              <a:spLocks/>
            </p:cNvSpPr>
            <p:nvPr/>
          </p:nvSpPr>
          <p:spPr bwMode="auto">
            <a:xfrm>
              <a:off x="5337" y="2397"/>
              <a:ext cx="50" cy="17"/>
            </a:xfrm>
            <a:custGeom>
              <a:avLst/>
              <a:gdLst>
                <a:gd name="T0" fmla="*/ 19 w 101"/>
                <a:gd name="T1" fmla="*/ 0 h 36"/>
                <a:gd name="T2" fmla="*/ 56 w 101"/>
                <a:gd name="T3" fmla="*/ 0 h 36"/>
                <a:gd name="T4" fmla="*/ 101 w 101"/>
                <a:gd name="T5" fmla="*/ 9 h 36"/>
                <a:gd name="T6" fmla="*/ 83 w 101"/>
                <a:gd name="T7" fmla="*/ 36 h 36"/>
                <a:gd name="T8" fmla="*/ 60 w 101"/>
                <a:gd name="T9" fmla="*/ 36 h 36"/>
                <a:gd name="T10" fmla="*/ 0 w 101"/>
                <a:gd name="T11" fmla="*/ 17 h 36"/>
                <a:gd name="T12" fmla="*/ 19 w 101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36">
                  <a:moveTo>
                    <a:pt x="19" y="0"/>
                  </a:moveTo>
                  <a:lnTo>
                    <a:pt x="56" y="0"/>
                  </a:lnTo>
                  <a:lnTo>
                    <a:pt x="101" y="9"/>
                  </a:lnTo>
                  <a:lnTo>
                    <a:pt x="83" y="36"/>
                  </a:lnTo>
                  <a:lnTo>
                    <a:pt x="60" y="36"/>
                  </a:lnTo>
                  <a:lnTo>
                    <a:pt x="0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65"/>
            <p:cNvSpPr>
              <a:spLocks/>
            </p:cNvSpPr>
            <p:nvPr/>
          </p:nvSpPr>
          <p:spPr bwMode="auto">
            <a:xfrm>
              <a:off x="4466" y="2164"/>
              <a:ext cx="51" cy="18"/>
            </a:xfrm>
            <a:custGeom>
              <a:avLst/>
              <a:gdLst>
                <a:gd name="T0" fmla="*/ 17 w 100"/>
                <a:gd name="T1" fmla="*/ 0 h 36"/>
                <a:gd name="T2" fmla="*/ 54 w 100"/>
                <a:gd name="T3" fmla="*/ 0 h 36"/>
                <a:gd name="T4" fmla="*/ 100 w 100"/>
                <a:gd name="T5" fmla="*/ 9 h 36"/>
                <a:gd name="T6" fmla="*/ 82 w 100"/>
                <a:gd name="T7" fmla="*/ 36 h 36"/>
                <a:gd name="T8" fmla="*/ 59 w 100"/>
                <a:gd name="T9" fmla="*/ 36 h 36"/>
                <a:gd name="T10" fmla="*/ 0 w 100"/>
                <a:gd name="T11" fmla="*/ 18 h 36"/>
                <a:gd name="T12" fmla="*/ 17 w 100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6">
                  <a:moveTo>
                    <a:pt x="17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2" y="36"/>
                  </a:lnTo>
                  <a:lnTo>
                    <a:pt x="59" y="36"/>
                  </a:lnTo>
                  <a:lnTo>
                    <a:pt x="0" y="1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66"/>
            <p:cNvSpPr>
              <a:spLocks/>
            </p:cNvSpPr>
            <p:nvPr/>
          </p:nvSpPr>
          <p:spPr bwMode="auto">
            <a:xfrm>
              <a:off x="4771" y="2322"/>
              <a:ext cx="41" cy="31"/>
            </a:xfrm>
            <a:custGeom>
              <a:avLst/>
              <a:gdLst>
                <a:gd name="T0" fmla="*/ 6 w 82"/>
                <a:gd name="T1" fmla="*/ 36 h 62"/>
                <a:gd name="T2" fmla="*/ 37 w 82"/>
                <a:gd name="T3" fmla="*/ 17 h 62"/>
                <a:gd name="T4" fmla="*/ 82 w 82"/>
                <a:gd name="T5" fmla="*/ 0 h 62"/>
                <a:gd name="T6" fmla="*/ 80 w 82"/>
                <a:gd name="T7" fmla="*/ 34 h 62"/>
                <a:gd name="T8" fmla="*/ 60 w 82"/>
                <a:gd name="T9" fmla="*/ 45 h 62"/>
                <a:gd name="T10" fmla="*/ 0 w 82"/>
                <a:gd name="T11" fmla="*/ 62 h 62"/>
                <a:gd name="T12" fmla="*/ 6 w 82"/>
                <a:gd name="T13" fmla="*/ 3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62">
                  <a:moveTo>
                    <a:pt x="6" y="36"/>
                  </a:moveTo>
                  <a:lnTo>
                    <a:pt x="37" y="17"/>
                  </a:lnTo>
                  <a:lnTo>
                    <a:pt x="82" y="0"/>
                  </a:lnTo>
                  <a:lnTo>
                    <a:pt x="80" y="34"/>
                  </a:lnTo>
                  <a:lnTo>
                    <a:pt x="60" y="45"/>
                  </a:lnTo>
                  <a:lnTo>
                    <a:pt x="0" y="62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67"/>
            <p:cNvSpPr>
              <a:spLocks/>
            </p:cNvSpPr>
            <p:nvPr/>
          </p:nvSpPr>
          <p:spPr bwMode="auto">
            <a:xfrm>
              <a:off x="4668" y="2592"/>
              <a:ext cx="47" cy="18"/>
            </a:xfrm>
            <a:custGeom>
              <a:avLst/>
              <a:gdLst>
                <a:gd name="T0" fmla="*/ 13 w 96"/>
                <a:gd name="T1" fmla="*/ 10 h 37"/>
                <a:gd name="T2" fmla="*/ 48 w 96"/>
                <a:gd name="T3" fmla="*/ 2 h 37"/>
                <a:gd name="T4" fmla="*/ 96 w 96"/>
                <a:gd name="T5" fmla="*/ 0 h 37"/>
                <a:gd name="T6" fmla="*/ 84 w 96"/>
                <a:gd name="T7" fmla="*/ 31 h 37"/>
                <a:gd name="T8" fmla="*/ 62 w 96"/>
                <a:gd name="T9" fmla="*/ 37 h 37"/>
                <a:gd name="T10" fmla="*/ 0 w 96"/>
                <a:gd name="T11" fmla="*/ 33 h 37"/>
                <a:gd name="T12" fmla="*/ 13 w 96"/>
                <a:gd name="T13" fmla="*/ 1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37">
                  <a:moveTo>
                    <a:pt x="13" y="10"/>
                  </a:moveTo>
                  <a:lnTo>
                    <a:pt x="48" y="2"/>
                  </a:lnTo>
                  <a:lnTo>
                    <a:pt x="96" y="0"/>
                  </a:lnTo>
                  <a:lnTo>
                    <a:pt x="84" y="31"/>
                  </a:lnTo>
                  <a:lnTo>
                    <a:pt x="62" y="37"/>
                  </a:lnTo>
                  <a:lnTo>
                    <a:pt x="0" y="33"/>
                  </a:lnTo>
                  <a:lnTo>
                    <a:pt x="13" y="1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68"/>
            <p:cNvSpPr>
              <a:spLocks/>
            </p:cNvSpPr>
            <p:nvPr/>
          </p:nvSpPr>
          <p:spPr bwMode="auto">
            <a:xfrm>
              <a:off x="5165" y="2518"/>
              <a:ext cx="52" cy="46"/>
            </a:xfrm>
            <a:custGeom>
              <a:avLst/>
              <a:gdLst>
                <a:gd name="T0" fmla="*/ 71 w 105"/>
                <a:gd name="T1" fmla="*/ 92 h 92"/>
                <a:gd name="T2" fmla="*/ 35 w 105"/>
                <a:gd name="T3" fmla="*/ 60 h 92"/>
                <a:gd name="T4" fmla="*/ 0 w 105"/>
                <a:gd name="T5" fmla="*/ 12 h 92"/>
                <a:gd name="T6" fmla="*/ 41 w 105"/>
                <a:gd name="T7" fmla="*/ 0 h 92"/>
                <a:gd name="T8" fmla="*/ 63 w 105"/>
                <a:gd name="T9" fmla="*/ 21 h 92"/>
                <a:gd name="T10" fmla="*/ 105 w 105"/>
                <a:gd name="T11" fmla="*/ 90 h 92"/>
                <a:gd name="T12" fmla="*/ 71 w 105"/>
                <a:gd name="T13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5" h="92">
                  <a:moveTo>
                    <a:pt x="71" y="92"/>
                  </a:moveTo>
                  <a:lnTo>
                    <a:pt x="35" y="60"/>
                  </a:lnTo>
                  <a:lnTo>
                    <a:pt x="0" y="12"/>
                  </a:lnTo>
                  <a:lnTo>
                    <a:pt x="41" y="0"/>
                  </a:lnTo>
                  <a:lnTo>
                    <a:pt x="63" y="21"/>
                  </a:lnTo>
                  <a:lnTo>
                    <a:pt x="105" y="90"/>
                  </a:lnTo>
                  <a:lnTo>
                    <a:pt x="71" y="9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69"/>
            <p:cNvSpPr>
              <a:spLocks/>
            </p:cNvSpPr>
            <p:nvPr/>
          </p:nvSpPr>
          <p:spPr bwMode="auto">
            <a:xfrm>
              <a:off x="5050" y="2153"/>
              <a:ext cx="80" cy="30"/>
            </a:xfrm>
            <a:custGeom>
              <a:avLst/>
              <a:gdLst>
                <a:gd name="T0" fmla="*/ 0 w 160"/>
                <a:gd name="T1" fmla="*/ 27 h 60"/>
                <a:gd name="T2" fmla="*/ 32 w 160"/>
                <a:gd name="T3" fmla="*/ 0 h 60"/>
                <a:gd name="T4" fmla="*/ 68 w 160"/>
                <a:gd name="T5" fmla="*/ 0 h 60"/>
                <a:gd name="T6" fmla="*/ 100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1 w 160"/>
                <a:gd name="T15" fmla="*/ 60 h 60"/>
                <a:gd name="T16" fmla="*/ 60 w 160"/>
                <a:gd name="T17" fmla="*/ 37 h 60"/>
                <a:gd name="T18" fmla="*/ 0 w 160"/>
                <a:gd name="T19" fmla="*/ 27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0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1" y="60"/>
                  </a:lnTo>
                  <a:lnTo>
                    <a:pt x="60" y="37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70"/>
            <p:cNvSpPr>
              <a:spLocks/>
            </p:cNvSpPr>
            <p:nvPr/>
          </p:nvSpPr>
          <p:spPr bwMode="auto">
            <a:xfrm>
              <a:off x="5328" y="2291"/>
              <a:ext cx="80" cy="29"/>
            </a:xfrm>
            <a:custGeom>
              <a:avLst/>
              <a:gdLst>
                <a:gd name="T0" fmla="*/ 0 w 160"/>
                <a:gd name="T1" fmla="*/ 28 h 60"/>
                <a:gd name="T2" fmla="*/ 32 w 160"/>
                <a:gd name="T3" fmla="*/ 0 h 60"/>
                <a:gd name="T4" fmla="*/ 69 w 160"/>
                <a:gd name="T5" fmla="*/ 0 h 60"/>
                <a:gd name="T6" fmla="*/ 101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2 w 160"/>
                <a:gd name="T15" fmla="*/ 60 h 60"/>
                <a:gd name="T16" fmla="*/ 60 w 160"/>
                <a:gd name="T17" fmla="*/ 37 h 60"/>
                <a:gd name="T18" fmla="*/ 0 w 160"/>
                <a:gd name="T19" fmla="*/ 2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8"/>
                  </a:moveTo>
                  <a:lnTo>
                    <a:pt x="32" y="0"/>
                  </a:lnTo>
                  <a:lnTo>
                    <a:pt x="69" y="0"/>
                  </a:lnTo>
                  <a:lnTo>
                    <a:pt x="101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2" y="60"/>
                  </a:lnTo>
                  <a:lnTo>
                    <a:pt x="60" y="37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71"/>
            <p:cNvSpPr>
              <a:spLocks/>
            </p:cNvSpPr>
            <p:nvPr/>
          </p:nvSpPr>
          <p:spPr bwMode="auto">
            <a:xfrm>
              <a:off x="4457" y="2058"/>
              <a:ext cx="80" cy="30"/>
            </a:xfrm>
            <a:custGeom>
              <a:avLst/>
              <a:gdLst>
                <a:gd name="T0" fmla="*/ 0 w 161"/>
                <a:gd name="T1" fmla="*/ 27 h 59"/>
                <a:gd name="T2" fmla="*/ 32 w 161"/>
                <a:gd name="T3" fmla="*/ 0 h 59"/>
                <a:gd name="T4" fmla="*/ 68 w 161"/>
                <a:gd name="T5" fmla="*/ 0 h 59"/>
                <a:gd name="T6" fmla="*/ 101 w 161"/>
                <a:gd name="T7" fmla="*/ 23 h 59"/>
                <a:gd name="T8" fmla="*/ 138 w 161"/>
                <a:gd name="T9" fmla="*/ 23 h 59"/>
                <a:gd name="T10" fmla="*/ 161 w 161"/>
                <a:gd name="T11" fmla="*/ 46 h 59"/>
                <a:gd name="T12" fmla="*/ 138 w 161"/>
                <a:gd name="T13" fmla="*/ 59 h 59"/>
                <a:gd name="T14" fmla="*/ 91 w 161"/>
                <a:gd name="T15" fmla="*/ 59 h 59"/>
                <a:gd name="T16" fmla="*/ 59 w 161"/>
                <a:gd name="T17" fmla="*/ 36 h 59"/>
                <a:gd name="T18" fmla="*/ 0 w 161"/>
                <a:gd name="T19" fmla="*/ 2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9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1" y="23"/>
                  </a:lnTo>
                  <a:lnTo>
                    <a:pt x="138" y="23"/>
                  </a:lnTo>
                  <a:lnTo>
                    <a:pt x="161" y="46"/>
                  </a:lnTo>
                  <a:lnTo>
                    <a:pt x="138" y="59"/>
                  </a:lnTo>
                  <a:lnTo>
                    <a:pt x="91" y="59"/>
                  </a:lnTo>
                  <a:lnTo>
                    <a:pt x="59" y="36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72"/>
            <p:cNvSpPr>
              <a:spLocks/>
            </p:cNvSpPr>
            <p:nvPr/>
          </p:nvSpPr>
          <p:spPr bwMode="auto">
            <a:xfrm>
              <a:off x="4710" y="2233"/>
              <a:ext cx="73" cy="38"/>
            </a:xfrm>
            <a:custGeom>
              <a:avLst/>
              <a:gdLst>
                <a:gd name="T0" fmla="*/ 0 w 147"/>
                <a:gd name="T1" fmla="*/ 76 h 76"/>
                <a:gd name="T2" fmla="*/ 13 w 147"/>
                <a:gd name="T3" fmla="*/ 36 h 76"/>
                <a:gd name="T4" fmla="*/ 44 w 147"/>
                <a:gd name="T5" fmla="*/ 16 h 76"/>
                <a:gd name="T6" fmla="*/ 83 w 147"/>
                <a:gd name="T7" fmla="*/ 19 h 76"/>
                <a:gd name="T8" fmla="*/ 114 w 147"/>
                <a:gd name="T9" fmla="*/ 0 h 76"/>
                <a:gd name="T10" fmla="*/ 147 w 147"/>
                <a:gd name="T11" fmla="*/ 8 h 76"/>
                <a:gd name="T12" fmla="*/ 134 w 147"/>
                <a:gd name="T13" fmla="*/ 32 h 76"/>
                <a:gd name="T14" fmla="*/ 95 w 147"/>
                <a:gd name="T15" fmla="*/ 55 h 76"/>
                <a:gd name="T16" fmla="*/ 56 w 147"/>
                <a:gd name="T17" fmla="*/ 53 h 76"/>
                <a:gd name="T18" fmla="*/ 0 w 147"/>
                <a:gd name="T19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7" h="76">
                  <a:moveTo>
                    <a:pt x="0" y="76"/>
                  </a:moveTo>
                  <a:lnTo>
                    <a:pt x="13" y="36"/>
                  </a:lnTo>
                  <a:lnTo>
                    <a:pt x="44" y="16"/>
                  </a:lnTo>
                  <a:lnTo>
                    <a:pt x="83" y="19"/>
                  </a:lnTo>
                  <a:lnTo>
                    <a:pt x="114" y="0"/>
                  </a:lnTo>
                  <a:lnTo>
                    <a:pt x="147" y="8"/>
                  </a:lnTo>
                  <a:lnTo>
                    <a:pt x="134" y="32"/>
                  </a:lnTo>
                  <a:lnTo>
                    <a:pt x="95" y="55"/>
                  </a:lnTo>
                  <a:lnTo>
                    <a:pt x="56" y="53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73"/>
            <p:cNvSpPr>
              <a:spLocks/>
            </p:cNvSpPr>
            <p:nvPr/>
          </p:nvSpPr>
          <p:spPr bwMode="auto">
            <a:xfrm>
              <a:off x="4635" y="2490"/>
              <a:ext cx="80" cy="27"/>
            </a:xfrm>
            <a:custGeom>
              <a:avLst/>
              <a:gdLst>
                <a:gd name="T0" fmla="*/ 0 w 161"/>
                <a:gd name="T1" fmla="*/ 43 h 53"/>
                <a:gd name="T2" fmla="*/ 26 w 161"/>
                <a:gd name="T3" fmla="*/ 9 h 53"/>
                <a:gd name="T4" fmla="*/ 61 w 161"/>
                <a:gd name="T5" fmla="*/ 0 h 53"/>
                <a:gd name="T6" fmla="*/ 97 w 161"/>
                <a:gd name="T7" fmla="*/ 15 h 53"/>
                <a:gd name="T8" fmla="*/ 133 w 161"/>
                <a:gd name="T9" fmla="*/ 7 h 53"/>
                <a:gd name="T10" fmla="*/ 161 w 161"/>
                <a:gd name="T11" fmla="*/ 24 h 53"/>
                <a:gd name="T12" fmla="*/ 142 w 161"/>
                <a:gd name="T13" fmla="*/ 43 h 53"/>
                <a:gd name="T14" fmla="*/ 97 w 161"/>
                <a:gd name="T15" fmla="*/ 53 h 53"/>
                <a:gd name="T16" fmla="*/ 60 w 161"/>
                <a:gd name="T17" fmla="*/ 38 h 53"/>
                <a:gd name="T18" fmla="*/ 0 w 161"/>
                <a:gd name="T19" fmla="*/ 4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3">
                  <a:moveTo>
                    <a:pt x="0" y="43"/>
                  </a:moveTo>
                  <a:lnTo>
                    <a:pt x="26" y="9"/>
                  </a:lnTo>
                  <a:lnTo>
                    <a:pt x="61" y="0"/>
                  </a:lnTo>
                  <a:lnTo>
                    <a:pt x="97" y="15"/>
                  </a:lnTo>
                  <a:lnTo>
                    <a:pt x="133" y="7"/>
                  </a:lnTo>
                  <a:lnTo>
                    <a:pt x="161" y="24"/>
                  </a:lnTo>
                  <a:lnTo>
                    <a:pt x="142" y="43"/>
                  </a:lnTo>
                  <a:lnTo>
                    <a:pt x="97" y="53"/>
                  </a:lnTo>
                  <a:lnTo>
                    <a:pt x="60" y="38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74"/>
            <p:cNvSpPr>
              <a:spLocks/>
            </p:cNvSpPr>
            <p:nvPr/>
          </p:nvSpPr>
          <p:spPr bwMode="auto">
            <a:xfrm>
              <a:off x="5069" y="2590"/>
              <a:ext cx="69" cy="79"/>
            </a:xfrm>
            <a:custGeom>
              <a:avLst/>
              <a:gdLst>
                <a:gd name="T0" fmla="*/ 139 w 139"/>
                <a:gd name="T1" fmla="*/ 158 h 158"/>
                <a:gd name="T2" fmla="*/ 83 w 139"/>
                <a:gd name="T3" fmla="*/ 156 h 158"/>
                <a:gd name="T4" fmla="*/ 48 w 139"/>
                <a:gd name="T5" fmla="*/ 125 h 158"/>
                <a:gd name="T6" fmla="*/ 37 w 139"/>
                <a:gd name="T7" fmla="*/ 74 h 158"/>
                <a:gd name="T8" fmla="*/ 1 w 139"/>
                <a:gd name="T9" fmla="*/ 42 h 158"/>
                <a:gd name="T10" fmla="*/ 0 w 139"/>
                <a:gd name="T11" fmla="*/ 0 h 158"/>
                <a:gd name="T12" fmla="*/ 34 w 139"/>
                <a:gd name="T13" fmla="*/ 6 h 158"/>
                <a:gd name="T14" fmla="*/ 77 w 139"/>
                <a:gd name="T15" fmla="*/ 46 h 158"/>
                <a:gd name="T16" fmla="*/ 89 w 139"/>
                <a:gd name="T17" fmla="*/ 97 h 158"/>
                <a:gd name="T18" fmla="*/ 139 w 139"/>
                <a:gd name="T19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9" h="158">
                  <a:moveTo>
                    <a:pt x="139" y="158"/>
                  </a:moveTo>
                  <a:lnTo>
                    <a:pt x="83" y="156"/>
                  </a:lnTo>
                  <a:lnTo>
                    <a:pt x="48" y="125"/>
                  </a:lnTo>
                  <a:lnTo>
                    <a:pt x="37" y="74"/>
                  </a:lnTo>
                  <a:lnTo>
                    <a:pt x="1" y="42"/>
                  </a:lnTo>
                  <a:lnTo>
                    <a:pt x="0" y="0"/>
                  </a:lnTo>
                  <a:lnTo>
                    <a:pt x="34" y="6"/>
                  </a:lnTo>
                  <a:lnTo>
                    <a:pt x="77" y="46"/>
                  </a:lnTo>
                  <a:lnTo>
                    <a:pt x="89" y="97"/>
                  </a:lnTo>
                  <a:lnTo>
                    <a:pt x="139" y="15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75"/>
            <p:cNvSpPr>
              <a:spLocks/>
            </p:cNvSpPr>
            <p:nvPr/>
          </p:nvSpPr>
          <p:spPr bwMode="auto">
            <a:xfrm>
              <a:off x="5139" y="2151"/>
              <a:ext cx="43" cy="25"/>
            </a:xfrm>
            <a:custGeom>
              <a:avLst/>
              <a:gdLst>
                <a:gd name="T0" fmla="*/ 14 w 86"/>
                <a:gd name="T1" fmla="*/ 0 h 51"/>
                <a:gd name="T2" fmla="*/ 45 w 86"/>
                <a:gd name="T3" fmla="*/ 23 h 51"/>
                <a:gd name="T4" fmla="*/ 86 w 86"/>
                <a:gd name="T5" fmla="*/ 51 h 51"/>
                <a:gd name="T6" fmla="*/ 41 w 86"/>
                <a:gd name="T7" fmla="*/ 51 h 51"/>
                <a:gd name="T8" fmla="*/ 0 w 86"/>
                <a:gd name="T9" fmla="*/ 23 h 51"/>
                <a:gd name="T10" fmla="*/ 14 w 86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51">
                  <a:moveTo>
                    <a:pt x="14" y="0"/>
                  </a:moveTo>
                  <a:lnTo>
                    <a:pt x="45" y="23"/>
                  </a:lnTo>
                  <a:lnTo>
                    <a:pt x="86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76"/>
            <p:cNvSpPr>
              <a:spLocks/>
            </p:cNvSpPr>
            <p:nvPr/>
          </p:nvSpPr>
          <p:spPr bwMode="auto">
            <a:xfrm>
              <a:off x="5417" y="2288"/>
              <a:ext cx="44" cy="26"/>
            </a:xfrm>
            <a:custGeom>
              <a:avLst/>
              <a:gdLst>
                <a:gd name="T0" fmla="*/ 13 w 87"/>
                <a:gd name="T1" fmla="*/ 0 h 51"/>
                <a:gd name="T2" fmla="*/ 46 w 87"/>
                <a:gd name="T3" fmla="*/ 23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3 h 51"/>
                <a:gd name="T10" fmla="*/ 13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3" y="0"/>
                  </a:moveTo>
                  <a:lnTo>
                    <a:pt x="46" y="23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77"/>
            <p:cNvSpPr>
              <a:spLocks/>
            </p:cNvSpPr>
            <p:nvPr/>
          </p:nvSpPr>
          <p:spPr bwMode="auto">
            <a:xfrm>
              <a:off x="4546" y="2055"/>
              <a:ext cx="44" cy="26"/>
            </a:xfrm>
            <a:custGeom>
              <a:avLst/>
              <a:gdLst>
                <a:gd name="T0" fmla="*/ 14 w 87"/>
                <a:gd name="T1" fmla="*/ 0 h 51"/>
                <a:gd name="T2" fmla="*/ 46 w 87"/>
                <a:gd name="T3" fmla="*/ 22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2 h 51"/>
                <a:gd name="T10" fmla="*/ 14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4" y="0"/>
                  </a:moveTo>
                  <a:lnTo>
                    <a:pt x="46" y="22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78"/>
            <p:cNvSpPr>
              <a:spLocks/>
            </p:cNvSpPr>
            <p:nvPr/>
          </p:nvSpPr>
          <p:spPr bwMode="auto">
            <a:xfrm>
              <a:off x="4783" y="2207"/>
              <a:ext cx="45" cy="14"/>
            </a:xfrm>
            <a:custGeom>
              <a:avLst/>
              <a:gdLst>
                <a:gd name="T0" fmla="*/ 0 w 88"/>
                <a:gd name="T1" fmla="*/ 0 h 29"/>
                <a:gd name="T2" fmla="*/ 39 w 88"/>
                <a:gd name="T3" fmla="*/ 3 h 29"/>
                <a:gd name="T4" fmla="*/ 88 w 88"/>
                <a:gd name="T5" fmla="*/ 5 h 29"/>
                <a:gd name="T6" fmla="*/ 50 w 88"/>
                <a:gd name="T7" fmla="*/ 29 h 29"/>
                <a:gd name="T8" fmla="*/ 1 w 88"/>
                <a:gd name="T9" fmla="*/ 26 h 29"/>
                <a:gd name="T10" fmla="*/ 0 w 88"/>
                <a:gd name="T1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29">
                  <a:moveTo>
                    <a:pt x="0" y="0"/>
                  </a:moveTo>
                  <a:lnTo>
                    <a:pt x="39" y="3"/>
                  </a:lnTo>
                  <a:lnTo>
                    <a:pt x="88" y="5"/>
                  </a:lnTo>
                  <a:lnTo>
                    <a:pt x="50" y="29"/>
                  </a:lnTo>
                  <a:lnTo>
                    <a:pt x="1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79"/>
            <p:cNvSpPr>
              <a:spLocks/>
            </p:cNvSpPr>
            <p:nvPr/>
          </p:nvSpPr>
          <p:spPr bwMode="auto">
            <a:xfrm>
              <a:off x="4721" y="2474"/>
              <a:ext cx="45" cy="21"/>
            </a:xfrm>
            <a:custGeom>
              <a:avLst/>
              <a:gdLst>
                <a:gd name="T0" fmla="*/ 8 w 91"/>
                <a:gd name="T1" fmla="*/ 0 h 42"/>
                <a:gd name="T2" fmla="*/ 45 w 91"/>
                <a:gd name="T3" fmla="*/ 14 h 42"/>
                <a:gd name="T4" fmla="*/ 91 w 91"/>
                <a:gd name="T5" fmla="*/ 32 h 42"/>
                <a:gd name="T6" fmla="*/ 46 w 91"/>
                <a:gd name="T7" fmla="*/ 42 h 42"/>
                <a:gd name="T8" fmla="*/ 0 w 91"/>
                <a:gd name="T9" fmla="*/ 26 h 42"/>
                <a:gd name="T10" fmla="*/ 8 w 91"/>
                <a:gd name="T11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1" h="42">
                  <a:moveTo>
                    <a:pt x="8" y="0"/>
                  </a:moveTo>
                  <a:lnTo>
                    <a:pt x="45" y="14"/>
                  </a:lnTo>
                  <a:lnTo>
                    <a:pt x="91" y="32"/>
                  </a:lnTo>
                  <a:lnTo>
                    <a:pt x="46" y="42"/>
                  </a:lnTo>
                  <a:lnTo>
                    <a:pt x="0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80"/>
            <p:cNvSpPr>
              <a:spLocks/>
            </p:cNvSpPr>
            <p:nvPr/>
          </p:nvSpPr>
          <p:spPr bwMode="auto">
            <a:xfrm>
              <a:off x="5018" y="2543"/>
              <a:ext cx="29" cy="57"/>
            </a:xfrm>
            <a:custGeom>
              <a:avLst/>
              <a:gdLst>
                <a:gd name="T0" fmla="*/ 25 w 59"/>
                <a:gd name="T1" fmla="*/ 113 h 113"/>
                <a:gd name="T2" fmla="*/ 15 w 59"/>
                <a:gd name="T3" fmla="*/ 62 h 113"/>
                <a:gd name="T4" fmla="*/ 0 w 59"/>
                <a:gd name="T5" fmla="*/ 0 h 113"/>
                <a:gd name="T6" fmla="*/ 44 w 59"/>
                <a:gd name="T7" fmla="*/ 39 h 113"/>
                <a:gd name="T8" fmla="*/ 59 w 59"/>
                <a:gd name="T9" fmla="*/ 102 h 113"/>
                <a:gd name="T10" fmla="*/ 25 w 59"/>
                <a:gd name="T11" fmla="*/ 113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113">
                  <a:moveTo>
                    <a:pt x="25" y="113"/>
                  </a:moveTo>
                  <a:lnTo>
                    <a:pt x="15" y="62"/>
                  </a:lnTo>
                  <a:lnTo>
                    <a:pt x="0" y="0"/>
                  </a:lnTo>
                  <a:lnTo>
                    <a:pt x="44" y="39"/>
                  </a:lnTo>
                  <a:lnTo>
                    <a:pt x="59" y="102"/>
                  </a:lnTo>
                  <a:lnTo>
                    <a:pt x="25" y="11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81"/>
            <p:cNvSpPr>
              <a:spLocks/>
            </p:cNvSpPr>
            <p:nvPr/>
          </p:nvSpPr>
          <p:spPr bwMode="auto">
            <a:xfrm>
              <a:off x="5178" y="2206"/>
              <a:ext cx="34" cy="42"/>
            </a:xfrm>
            <a:custGeom>
              <a:avLst/>
              <a:gdLst>
                <a:gd name="T0" fmla="*/ 46 w 69"/>
                <a:gd name="T1" fmla="*/ 0 h 83"/>
                <a:gd name="T2" fmla="*/ 46 w 69"/>
                <a:gd name="T3" fmla="*/ 46 h 83"/>
                <a:gd name="T4" fmla="*/ 69 w 69"/>
                <a:gd name="T5" fmla="*/ 74 h 83"/>
                <a:gd name="T6" fmla="*/ 42 w 69"/>
                <a:gd name="T7" fmla="*/ 83 h 83"/>
                <a:gd name="T8" fmla="*/ 0 w 69"/>
                <a:gd name="T9" fmla="*/ 78 h 83"/>
                <a:gd name="T10" fmla="*/ 23 w 69"/>
                <a:gd name="T11" fmla="*/ 55 h 83"/>
                <a:gd name="T12" fmla="*/ 28 w 69"/>
                <a:gd name="T13" fmla="*/ 18 h 83"/>
                <a:gd name="T14" fmla="*/ 5 w 69"/>
                <a:gd name="T15" fmla="*/ 4 h 83"/>
                <a:gd name="T16" fmla="*/ 6 w 69"/>
                <a:gd name="T17" fmla="*/ 4 h 83"/>
                <a:gd name="T18" fmla="*/ 10 w 69"/>
                <a:gd name="T19" fmla="*/ 3 h 83"/>
                <a:gd name="T20" fmla="*/ 16 w 69"/>
                <a:gd name="T21" fmla="*/ 3 h 83"/>
                <a:gd name="T22" fmla="*/ 24 w 69"/>
                <a:gd name="T23" fmla="*/ 2 h 83"/>
                <a:gd name="T24" fmla="*/ 31 w 69"/>
                <a:gd name="T25" fmla="*/ 1 h 83"/>
                <a:gd name="T26" fmla="*/ 38 w 69"/>
                <a:gd name="T27" fmla="*/ 1 h 83"/>
                <a:gd name="T28" fmla="*/ 43 w 69"/>
                <a:gd name="T29" fmla="*/ 0 h 83"/>
                <a:gd name="T30" fmla="*/ 46 w 69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3">
                  <a:moveTo>
                    <a:pt x="46" y="0"/>
                  </a:moveTo>
                  <a:lnTo>
                    <a:pt x="46" y="46"/>
                  </a:lnTo>
                  <a:lnTo>
                    <a:pt x="69" y="74"/>
                  </a:lnTo>
                  <a:lnTo>
                    <a:pt x="42" y="83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0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82"/>
            <p:cNvSpPr>
              <a:spLocks/>
            </p:cNvSpPr>
            <p:nvPr/>
          </p:nvSpPr>
          <p:spPr bwMode="auto">
            <a:xfrm>
              <a:off x="5456" y="2344"/>
              <a:ext cx="34" cy="41"/>
            </a:xfrm>
            <a:custGeom>
              <a:avLst/>
              <a:gdLst>
                <a:gd name="T0" fmla="*/ 45 w 68"/>
                <a:gd name="T1" fmla="*/ 0 h 83"/>
                <a:gd name="T2" fmla="*/ 45 w 68"/>
                <a:gd name="T3" fmla="*/ 46 h 83"/>
                <a:gd name="T4" fmla="*/ 68 w 68"/>
                <a:gd name="T5" fmla="*/ 74 h 83"/>
                <a:gd name="T6" fmla="*/ 40 w 68"/>
                <a:gd name="T7" fmla="*/ 83 h 83"/>
                <a:gd name="T8" fmla="*/ 0 w 68"/>
                <a:gd name="T9" fmla="*/ 78 h 83"/>
                <a:gd name="T10" fmla="*/ 22 w 68"/>
                <a:gd name="T11" fmla="*/ 55 h 83"/>
                <a:gd name="T12" fmla="*/ 26 w 68"/>
                <a:gd name="T13" fmla="*/ 19 h 83"/>
                <a:gd name="T14" fmla="*/ 5 w 68"/>
                <a:gd name="T15" fmla="*/ 5 h 83"/>
                <a:gd name="T16" fmla="*/ 6 w 68"/>
                <a:gd name="T17" fmla="*/ 5 h 83"/>
                <a:gd name="T18" fmla="*/ 10 w 68"/>
                <a:gd name="T19" fmla="*/ 4 h 83"/>
                <a:gd name="T20" fmla="*/ 16 w 68"/>
                <a:gd name="T21" fmla="*/ 4 h 83"/>
                <a:gd name="T22" fmla="*/ 23 w 68"/>
                <a:gd name="T23" fmla="*/ 2 h 83"/>
                <a:gd name="T24" fmla="*/ 30 w 68"/>
                <a:gd name="T25" fmla="*/ 1 h 83"/>
                <a:gd name="T26" fmla="*/ 37 w 68"/>
                <a:gd name="T27" fmla="*/ 1 h 83"/>
                <a:gd name="T28" fmla="*/ 41 w 68"/>
                <a:gd name="T29" fmla="*/ 0 h 83"/>
                <a:gd name="T30" fmla="*/ 45 w 68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8" h="83">
                  <a:moveTo>
                    <a:pt x="45" y="0"/>
                  </a:moveTo>
                  <a:lnTo>
                    <a:pt x="45" y="46"/>
                  </a:lnTo>
                  <a:lnTo>
                    <a:pt x="68" y="74"/>
                  </a:lnTo>
                  <a:lnTo>
                    <a:pt x="40" y="83"/>
                  </a:lnTo>
                  <a:lnTo>
                    <a:pt x="0" y="78"/>
                  </a:lnTo>
                  <a:lnTo>
                    <a:pt x="22" y="55"/>
                  </a:lnTo>
                  <a:lnTo>
                    <a:pt x="26" y="19"/>
                  </a:lnTo>
                  <a:lnTo>
                    <a:pt x="5" y="5"/>
                  </a:lnTo>
                  <a:lnTo>
                    <a:pt x="6" y="5"/>
                  </a:lnTo>
                  <a:lnTo>
                    <a:pt x="10" y="4"/>
                  </a:lnTo>
                  <a:lnTo>
                    <a:pt x="16" y="4"/>
                  </a:lnTo>
                  <a:lnTo>
                    <a:pt x="23" y="2"/>
                  </a:lnTo>
                  <a:lnTo>
                    <a:pt x="30" y="1"/>
                  </a:lnTo>
                  <a:lnTo>
                    <a:pt x="37" y="1"/>
                  </a:lnTo>
                  <a:lnTo>
                    <a:pt x="41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83"/>
            <p:cNvSpPr>
              <a:spLocks/>
            </p:cNvSpPr>
            <p:nvPr/>
          </p:nvSpPr>
          <p:spPr bwMode="auto">
            <a:xfrm>
              <a:off x="4585" y="2111"/>
              <a:ext cx="35" cy="41"/>
            </a:xfrm>
            <a:custGeom>
              <a:avLst/>
              <a:gdLst>
                <a:gd name="T0" fmla="*/ 46 w 69"/>
                <a:gd name="T1" fmla="*/ 0 h 82"/>
                <a:gd name="T2" fmla="*/ 46 w 69"/>
                <a:gd name="T3" fmla="*/ 46 h 82"/>
                <a:gd name="T4" fmla="*/ 69 w 69"/>
                <a:gd name="T5" fmla="*/ 73 h 82"/>
                <a:gd name="T6" fmla="*/ 42 w 69"/>
                <a:gd name="T7" fmla="*/ 82 h 82"/>
                <a:gd name="T8" fmla="*/ 0 w 69"/>
                <a:gd name="T9" fmla="*/ 78 h 82"/>
                <a:gd name="T10" fmla="*/ 23 w 69"/>
                <a:gd name="T11" fmla="*/ 55 h 82"/>
                <a:gd name="T12" fmla="*/ 28 w 69"/>
                <a:gd name="T13" fmla="*/ 18 h 82"/>
                <a:gd name="T14" fmla="*/ 5 w 69"/>
                <a:gd name="T15" fmla="*/ 4 h 82"/>
                <a:gd name="T16" fmla="*/ 6 w 69"/>
                <a:gd name="T17" fmla="*/ 4 h 82"/>
                <a:gd name="T18" fmla="*/ 11 w 69"/>
                <a:gd name="T19" fmla="*/ 3 h 82"/>
                <a:gd name="T20" fmla="*/ 16 w 69"/>
                <a:gd name="T21" fmla="*/ 3 h 82"/>
                <a:gd name="T22" fmla="*/ 24 w 69"/>
                <a:gd name="T23" fmla="*/ 2 h 82"/>
                <a:gd name="T24" fmla="*/ 31 w 69"/>
                <a:gd name="T25" fmla="*/ 1 h 82"/>
                <a:gd name="T26" fmla="*/ 38 w 69"/>
                <a:gd name="T27" fmla="*/ 1 h 82"/>
                <a:gd name="T28" fmla="*/ 43 w 69"/>
                <a:gd name="T29" fmla="*/ 0 h 82"/>
                <a:gd name="T30" fmla="*/ 46 w 69"/>
                <a:gd name="T31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2">
                  <a:moveTo>
                    <a:pt x="46" y="0"/>
                  </a:moveTo>
                  <a:lnTo>
                    <a:pt x="46" y="46"/>
                  </a:lnTo>
                  <a:lnTo>
                    <a:pt x="69" y="73"/>
                  </a:lnTo>
                  <a:lnTo>
                    <a:pt x="42" y="82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1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84"/>
            <p:cNvSpPr>
              <a:spLocks/>
            </p:cNvSpPr>
            <p:nvPr/>
          </p:nvSpPr>
          <p:spPr bwMode="auto">
            <a:xfrm>
              <a:off x="4842" y="2235"/>
              <a:ext cx="37" cy="37"/>
            </a:xfrm>
            <a:custGeom>
              <a:avLst/>
              <a:gdLst>
                <a:gd name="T0" fmla="*/ 27 w 74"/>
                <a:gd name="T1" fmla="*/ 0 h 73"/>
                <a:gd name="T2" fmla="*/ 46 w 74"/>
                <a:gd name="T3" fmla="*/ 32 h 73"/>
                <a:gd name="T4" fmla="*/ 74 w 74"/>
                <a:gd name="T5" fmla="*/ 41 h 73"/>
                <a:gd name="T6" fmla="*/ 59 w 74"/>
                <a:gd name="T7" fmla="*/ 59 h 73"/>
                <a:gd name="T8" fmla="*/ 28 w 74"/>
                <a:gd name="T9" fmla="*/ 73 h 73"/>
                <a:gd name="T10" fmla="*/ 35 w 74"/>
                <a:gd name="T11" fmla="*/ 48 h 73"/>
                <a:gd name="T12" fmla="*/ 23 w 74"/>
                <a:gd name="T13" fmla="*/ 20 h 73"/>
                <a:gd name="T14" fmla="*/ 0 w 74"/>
                <a:gd name="T15" fmla="*/ 20 h 73"/>
                <a:gd name="T16" fmla="*/ 4 w 74"/>
                <a:gd name="T17" fmla="*/ 17 h 73"/>
                <a:gd name="T18" fmla="*/ 12 w 74"/>
                <a:gd name="T19" fmla="*/ 11 h 73"/>
                <a:gd name="T20" fmla="*/ 21 w 74"/>
                <a:gd name="T21" fmla="*/ 4 h 73"/>
                <a:gd name="T22" fmla="*/ 27 w 74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73">
                  <a:moveTo>
                    <a:pt x="27" y="0"/>
                  </a:moveTo>
                  <a:lnTo>
                    <a:pt x="46" y="32"/>
                  </a:lnTo>
                  <a:lnTo>
                    <a:pt x="74" y="41"/>
                  </a:lnTo>
                  <a:lnTo>
                    <a:pt x="59" y="59"/>
                  </a:lnTo>
                  <a:lnTo>
                    <a:pt x="28" y="73"/>
                  </a:lnTo>
                  <a:lnTo>
                    <a:pt x="35" y="48"/>
                  </a:lnTo>
                  <a:lnTo>
                    <a:pt x="23" y="20"/>
                  </a:lnTo>
                  <a:lnTo>
                    <a:pt x="0" y="20"/>
                  </a:lnTo>
                  <a:lnTo>
                    <a:pt x="4" y="17"/>
                  </a:lnTo>
                  <a:lnTo>
                    <a:pt x="12" y="11"/>
                  </a:lnTo>
                  <a:lnTo>
                    <a:pt x="21" y="4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85"/>
            <p:cNvSpPr>
              <a:spLocks/>
            </p:cNvSpPr>
            <p:nvPr/>
          </p:nvSpPr>
          <p:spPr bwMode="auto">
            <a:xfrm>
              <a:off x="4768" y="2523"/>
              <a:ext cx="32" cy="35"/>
            </a:xfrm>
            <a:custGeom>
              <a:avLst/>
              <a:gdLst>
                <a:gd name="T0" fmla="*/ 32 w 63"/>
                <a:gd name="T1" fmla="*/ 0 h 71"/>
                <a:gd name="T2" fmla="*/ 40 w 63"/>
                <a:gd name="T3" fmla="*/ 36 h 71"/>
                <a:gd name="T4" fmla="*/ 63 w 63"/>
                <a:gd name="T5" fmla="*/ 53 h 71"/>
                <a:gd name="T6" fmla="*/ 44 w 63"/>
                <a:gd name="T7" fmla="*/ 66 h 71"/>
                <a:gd name="T8" fmla="*/ 10 w 63"/>
                <a:gd name="T9" fmla="*/ 71 h 71"/>
                <a:gd name="T10" fmla="*/ 24 w 63"/>
                <a:gd name="T11" fmla="*/ 48 h 71"/>
                <a:gd name="T12" fmla="*/ 21 w 63"/>
                <a:gd name="T13" fmla="*/ 19 h 71"/>
                <a:gd name="T14" fmla="*/ 0 w 63"/>
                <a:gd name="T15" fmla="*/ 12 h 71"/>
                <a:gd name="T16" fmla="*/ 4 w 63"/>
                <a:gd name="T17" fmla="*/ 11 h 71"/>
                <a:gd name="T18" fmla="*/ 15 w 63"/>
                <a:gd name="T19" fmla="*/ 6 h 71"/>
                <a:gd name="T20" fmla="*/ 25 w 63"/>
                <a:gd name="T21" fmla="*/ 3 h 71"/>
                <a:gd name="T22" fmla="*/ 32 w 63"/>
                <a:gd name="T23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71">
                  <a:moveTo>
                    <a:pt x="32" y="0"/>
                  </a:moveTo>
                  <a:lnTo>
                    <a:pt x="40" y="36"/>
                  </a:lnTo>
                  <a:lnTo>
                    <a:pt x="63" y="53"/>
                  </a:lnTo>
                  <a:lnTo>
                    <a:pt x="44" y="66"/>
                  </a:lnTo>
                  <a:lnTo>
                    <a:pt x="10" y="71"/>
                  </a:lnTo>
                  <a:lnTo>
                    <a:pt x="24" y="48"/>
                  </a:lnTo>
                  <a:lnTo>
                    <a:pt x="21" y="19"/>
                  </a:lnTo>
                  <a:lnTo>
                    <a:pt x="0" y="12"/>
                  </a:lnTo>
                  <a:lnTo>
                    <a:pt x="4" y="11"/>
                  </a:lnTo>
                  <a:lnTo>
                    <a:pt x="15" y="6"/>
                  </a:lnTo>
                  <a:lnTo>
                    <a:pt x="25" y="3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86"/>
            <p:cNvSpPr>
              <a:spLocks/>
            </p:cNvSpPr>
            <p:nvPr/>
          </p:nvSpPr>
          <p:spPr bwMode="auto">
            <a:xfrm>
              <a:off x="5040" y="2463"/>
              <a:ext cx="45" cy="49"/>
            </a:xfrm>
            <a:custGeom>
              <a:avLst/>
              <a:gdLst>
                <a:gd name="T0" fmla="*/ 0 w 90"/>
                <a:gd name="T1" fmla="*/ 73 h 99"/>
                <a:gd name="T2" fmla="*/ 32 w 90"/>
                <a:gd name="T3" fmla="*/ 38 h 99"/>
                <a:gd name="T4" fmla="*/ 33 w 90"/>
                <a:gd name="T5" fmla="*/ 0 h 99"/>
                <a:gd name="T6" fmla="*/ 61 w 90"/>
                <a:gd name="T7" fmla="*/ 12 h 99"/>
                <a:gd name="T8" fmla="*/ 90 w 90"/>
                <a:gd name="T9" fmla="*/ 45 h 99"/>
                <a:gd name="T10" fmla="*/ 56 w 90"/>
                <a:gd name="T11" fmla="*/ 47 h 99"/>
                <a:gd name="T12" fmla="*/ 26 w 90"/>
                <a:gd name="T13" fmla="*/ 72 h 99"/>
                <a:gd name="T14" fmla="*/ 34 w 90"/>
                <a:gd name="T15" fmla="*/ 99 h 99"/>
                <a:gd name="T16" fmla="*/ 33 w 90"/>
                <a:gd name="T17" fmla="*/ 98 h 99"/>
                <a:gd name="T18" fmla="*/ 30 w 90"/>
                <a:gd name="T19" fmla="*/ 95 h 99"/>
                <a:gd name="T20" fmla="*/ 24 w 90"/>
                <a:gd name="T21" fmla="*/ 92 h 99"/>
                <a:gd name="T22" fmla="*/ 18 w 90"/>
                <a:gd name="T23" fmla="*/ 87 h 99"/>
                <a:gd name="T24" fmla="*/ 12 w 90"/>
                <a:gd name="T25" fmla="*/ 83 h 99"/>
                <a:gd name="T26" fmla="*/ 7 w 90"/>
                <a:gd name="T27" fmla="*/ 79 h 99"/>
                <a:gd name="T28" fmla="*/ 2 w 90"/>
                <a:gd name="T29" fmla="*/ 76 h 99"/>
                <a:gd name="T30" fmla="*/ 0 w 90"/>
                <a:gd name="T31" fmla="*/ 7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0" h="99">
                  <a:moveTo>
                    <a:pt x="0" y="73"/>
                  </a:moveTo>
                  <a:lnTo>
                    <a:pt x="32" y="38"/>
                  </a:lnTo>
                  <a:lnTo>
                    <a:pt x="33" y="0"/>
                  </a:lnTo>
                  <a:lnTo>
                    <a:pt x="61" y="12"/>
                  </a:lnTo>
                  <a:lnTo>
                    <a:pt x="90" y="45"/>
                  </a:lnTo>
                  <a:lnTo>
                    <a:pt x="56" y="47"/>
                  </a:lnTo>
                  <a:lnTo>
                    <a:pt x="26" y="72"/>
                  </a:lnTo>
                  <a:lnTo>
                    <a:pt x="34" y="99"/>
                  </a:lnTo>
                  <a:lnTo>
                    <a:pt x="33" y="98"/>
                  </a:lnTo>
                  <a:lnTo>
                    <a:pt x="30" y="95"/>
                  </a:lnTo>
                  <a:lnTo>
                    <a:pt x="24" y="92"/>
                  </a:lnTo>
                  <a:lnTo>
                    <a:pt x="18" y="87"/>
                  </a:lnTo>
                  <a:lnTo>
                    <a:pt x="12" y="83"/>
                  </a:lnTo>
                  <a:lnTo>
                    <a:pt x="7" y="79"/>
                  </a:lnTo>
                  <a:lnTo>
                    <a:pt x="2" y="76"/>
                  </a:lnTo>
                  <a:lnTo>
                    <a:pt x="0" y="7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87"/>
            <p:cNvSpPr>
              <a:spLocks/>
            </p:cNvSpPr>
            <p:nvPr/>
          </p:nvSpPr>
          <p:spPr bwMode="auto">
            <a:xfrm>
              <a:off x="4703" y="2252"/>
              <a:ext cx="37" cy="24"/>
            </a:xfrm>
            <a:custGeom>
              <a:avLst/>
              <a:gdLst>
                <a:gd name="T0" fmla="*/ 8 w 74"/>
                <a:gd name="T1" fmla="*/ 0 h 48"/>
                <a:gd name="T2" fmla="*/ 45 w 74"/>
                <a:gd name="T3" fmla="*/ 7 h 48"/>
                <a:gd name="T4" fmla="*/ 60 w 74"/>
                <a:gd name="T5" fmla="*/ 3 h 48"/>
                <a:gd name="T6" fmla="*/ 74 w 74"/>
                <a:gd name="T7" fmla="*/ 16 h 48"/>
                <a:gd name="T8" fmla="*/ 64 w 74"/>
                <a:gd name="T9" fmla="*/ 48 h 48"/>
                <a:gd name="T10" fmla="*/ 49 w 74"/>
                <a:gd name="T11" fmla="*/ 26 h 48"/>
                <a:gd name="T12" fmla="*/ 20 w 74"/>
                <a:gd name="T13" fmla="*/ 17 h 48"/>
                <a:gd name="T14" fmla="*/ 0 w 74"/>
                <a:gd name="T15" fmla="*/ 38 h 48"/>
                <a:gd name="T16" fmla="*/ 2 w 74"/>
                <a:gd name="T17" fmla="*/ 32 h 48"/>
                <a:gd name="T18" fmla="*/ 5 w 74"/>
                <a:gd name="T19" fmla="*/ 21 h 48"/>
                <a:gd name="T20" fmla="*/ 7 w 74"/>
                <a:gd name="T21" fmla="*/ 7 h 48"/>
                <a:gd name="T22" fmla="*/ 8 w 74"/>
                <a:gd name="T2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48">
                  <a:moveTo>
                    <a:pt x="8" y="0"/>
                  </a:moveTo>
                  <a:lnTo>
                    <a:pt x="45" y="7"/>
                  </a:lnTo>
                  <a:lnTo>
                    <a:pt x="60" y="3"/>
                  </a:lnTo>
                  <a:lnTo>
                    <a:pt x="74" y="16"/>
                  </a:lnTo>
                  <a:lnTo>
                    <a:pt x="64" y="48"/>
                  </a:lnTo>
                  <a:lnTo>
                    <a:pt x="49" y="26"/>
                  </a:lnTo>
                  <a:lnTo>
                    <a:pt x="20" y="17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1"/>
                  </a:lnTo>
                  <a:lnTo>
                    <a:pt x="7" y="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88"/>
            <p:cNvSpPr>
              <a:spLocks/>
            </p:cNvSpPr>
            <p:nvPr/>
          </p:nvSpPr>
          <p:spPr bwMode="auto">
            <a:xfrm>
              <a:off x="4628" y="2493"/>
              <a:ext cx="38" cy="31"/>
            </a:xfrm>
            <a:custGeom>
              <a:avLst/>
              <a:gdLst>
                <a:gd name="T0" fmla="*/ 18 w 76"/>
                <a:gd name="T1" fmla="*/ 0 h 63"/>
                <a:gd name="T2" fmla="*/ 52 w 76"/>
                <a:gd name="T3" fmla="*/ 18 h 63"/>
                <a:gd name="T4" fmla="*/ 67 w 76"/>
                <a:gd name="T5" fmla="*/ 19 h 63"/>
                <a:gd name="T6" fmla="*/ 76 w 76"/>
                <a:gd name="T7" fmla="*/ 35 h 63"/>
                <a:gd name="T8" fmla="*/ 56 w 76"/>
                <a:gd name="T9" fmla="*/ 63 h 63"/>
                <a:gd name="T10" fmla="*/ 48 w 76"/>
                <a:gd name="T11" fmla="*/ 38 h 63"/>
                <a:gd name="T12" fmla="*/ 24 w 76"/>
                <a:gd name="T13" fmla="*/ 20 h 63"/>
                <a:gd name="T14" fmla="*/ 0 w 76"/>
                <a:gd name="T15" fmla="*/ 34 h 63"/>
                <a:gd name="T16" fmla="*/ 3 w 76"/>
                <a:gd name="T17" fmla="*/ 29 h 63"/>
                <a:gd name="T18" fmla="*/ 9 w 76"/>
                <a:gd name="T19" fmla="*/ 18 h 63"/>
                <a:gd name="T20" fmla="*/ 16 w 76"/>
                <a:gd name="T21" fmla="*/ 6 h 63"/>
                <a:gd name="T22" fmla="*/ 18 w 76"/>
                <a:gd name="T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63">
                  <a:moveTo>
                    <a:pt x="18" y="0"/>
                  </a:moveTo>
                  <a:lnTo>
                    <a:pt x="52" y="18"/>
                  </a:lnTo>
                  <a:lnTo>
                    <a:pt x="67" y="19"/>
                  </a:lnTo>
                  <a:lnTo>
                    <a:pt x="76" y="35"/>
                  </a:lnTo>
                  <a:lnTo>
                    <a:pt x="56" y="63"/>
                  </a:lnTo>
                  <a:lnTo>
                    <a:pt x="48" y="38"/>
                  </a:lnTo>
                  <a:lnTo>
                    <a:pt x="24" y="20"/>
                  </a:lnTo>
                  <a:lnTo>
                    <a:pt x="0" y="34"/>
                  </a:lnTo>
                  <a:lnTo>
                    <a:pt x="3" y="29"/>
                  </a:lnTo>
                  <a:lnTo>
                    <a:pt x="9" y="18"/>
                  </a:lnTo>
                  <a:lnTo>
                    <a:pt x="16" y="6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89"/>
            <p:cNvSpPr>
              <a:spLocks/>
            </p:cNvSpPr>
            <p:nvPr/>
          </p:nvSpPr>
          <p:spPr bwMode="auto">
            <a:xfrm>
              <a:off x="5107" y="2636"/>
              <a:ext cx="33" cy="43"/>
            </a:xfrm>
            <a:custGeom>
              <a:avLst/>
              <a:gdLst>
                <a:gd name="T0" fmla="*/ 15 w 66"/>
                <a:gd name="T1" fmla="*/ 87 h 87"/>
                <a:gd name="T2" fmla="*/ 11 w 66"/>
                <a:gd name="T3" fmla="*/ 39 h 87"/>
                <a:gd name="T4" fmla="*/ 0 w 66"/>
                <a:gd name="T5" fmla="*/ 21 h 87"/>
                <a:gd name="T6" fmla="*/ 12 w 66"/>
                <a:gd name="T7" fmla="*/ 0 h 87"/>
                <a:gd name="T8" fmla="*/ 56 w 66"/>
                <a:gd name="T9" fmla="*/ 1 h 87"/>
                <a:gd name="T10" fmla="*/ 34 w 66"/>
                <a:gd name="T11" fmla="*/ 27 h 87"/>
                <a:gd name="T12" fmla="*/ 33 w 66"/>
                <a:gd name="T13" fmla="*/ 66 h 87"/>
                <a:gd name="T14" fmla="*/ 66 w 66"/>
                <a:gd name="T15" fmla="*/ 83 h 87"/>
                <a:gd name="T16" fmla="*/ 64 w 66"/>
                <a:gd name="T17" fmla="*/ 83 h 87"/>
                <a:gd name="T18" fmla="*/ 59 w 66"/>
                <a:gd name="T19" fmla="*/ 83 h 87"/>
                <a:gd name="T20" fmla="*/ 51 w 66"/>
                <a:gd name="T21" fmla="*/ 84 h 87"/>
                <a:gd name="T22" fmla="*/ 43 w 66"/>
                <a:gd name="T23" fmla="*/ 84 h 87"/>
                <a:gd name="T24" fmla="*/ 34 w 66"/>
                <a:gd name="T25" fmla="*/ 86 h 87"/>
                <a:gd name="T26" fmla="*/ 26 w 66"/>
                <a:gd name="T27" fmla="*/ 87 h 87"/>
                <a:gd name="T28" fmla="*/ 19 w 66"/>
                <a:gd name="T29" fmla="*/ 87 h 87"/>
                <a:gd name="T30" fmla="*/ 15 w 66"/>
                <a:gd name="T31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6" h="87">
                  <a:moveTo>
                    <a:pt x="15" y="87"/>
                  </a:moveTo>
                  <a:lnTo>
                    <a:pt x="11" y="39"/>
                  </a:lnTo>
                  <a:lnTo>
                    <a:pt x="0" y="21"/>
                  </a:lnTo>
                  <a:lnTo>
                    <a:pt x="12" y="0"/>
                  </a:lnTo>
                  <a:lnTo>
                    <a:pt x="56" y="1"/>
                  </a:lnTo>
                  <a:lnTo>
                    <a:pt x="34" y="27"/>
                  </a:lnTo>
                  <a:lnTo>
                    <a:pt x="33" y="66"/>
                  </a:lnTo>
                  <a:lnTo>
                    <a:pt x="66" y="83"/>
                  </a:lnTo>
                  <a:lnTo>
                    <a:pt x="64" y="83"/>
                  </a:lnTo>
                  <a:lnTo>
                    <a:pt x="59" y="83"/>
                  </a:lnTo>
                  <a:lnTo>
                    <a:pt x="51" y="84"/>
                  </a:lnTo>
                  <a:lnTo>
                    <a:pt x="43" y="84"/>
                  </a:lnTo>
                  <a:lnTo>
                    <a:pt x="34" y="86"/>
                  </a:lnTo>
                  <a:lnTo>
                    <a:pt x="26" y="87"/>
                  </a:lnTo>
                  <a:lnTo>
                    <a:pt x="19" y="87"/>
                  </a:lnTo>
                  <a:lnTo>
                    <a:pt x="15" y="8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90"/>
            <p:cNvSpPr>
              <a:spLocks/>
            </p:cNvSpPr>
            <p:nvPr/>
          </p:nvSpPr>
          <p:spPr bwMode="auto">
            <a:xfrm>
              <a:off x="5219" y="2103"/>
              <a:ext cx="64" cy="168"/>
            </a:xfrm>
            <a:custGeom>
              <a:avLst/>
              <a:gdLst>
                <a:gd name="T0" fmla="*/ 0 w 128"/>
                <a:gd name="T1" fmla="*/ 0 h 337"/>
                <a:gd name="T2" fmla="*/ 59 w 128"/>
                <a:gd name="T3" fmla="*/ 65 h 337"/>
                <a:gd name="T4" fmla="*/ 87 w 128"/>
                <a:gd name="T5" fmla="*/ 134 h 337"/>
                <a:gd name="T6" fmla="*/ 87 w 128"/>
                <a:gd name="T7" fmla="*/ 171 h 337"/>
                <a:gd name="T8" fmla="*/ 63 w 128"/>
                <a:gd name="T9" fmla="*/ 171 h 337"/>
                <a:gd name="T10" fmla="*/ 63 w 128"/>
                <a:gd name="T11" fmla="*/ 199 h 337"/>
                <a:gd name="T12" fmla="*/ 96 w 128"/>
                <a:gd name="T13" fmla="*/ 240 h 337"/>
                <a:gd name="T14" fmla="*/ 110 w 128"/>
                <a:gd name="T15" fmla="*/ 282 h 337"/>
                <a:gd name="T16" fmla="*/ 110 w 128"/>
                <a:gd name="T17" fmla="*/ 337 h 337"/>
                <a:gd name="T18" fmla="*/ 123 w 128"/>
                <a:gd name="T19" fmla="*/ 263 h 337"/>
                <a:gd name="T20" fmla="*/ 110 w 128"/>
                <a:gd name="T21" fmla="*/ 212 h 337"/>
                <a:gd name="T22" fmla="*/ 128 w 128"/>
                <a:gd name="T23" fmla="*/ 185 h 337"/>
                <a:gd name="T24" fmla="*/ 119 w 128"/>
                <a:gd name="T25" fmla="*/ 139 h 337"/>
                <a:gd name="T26" fmla="*/ 91 w 128"/>
                <a:gd name="T27" fmla="*/ 88 h 337"/>
                <a:gd name="T28" fmla="*/ 50 w 128"/>
                <a:gd name="T29" fmla="*/ 37 h 337"/>
                <a:gd name="T30" fmla="*/ 47 w 128"/>
                <a:gd name="T31" fmla="*/ 36 h 337"/>
                <a:gd name="T32" fmla="*/ 42 w 128"/>
                <a:gd name="T33" fmla="*/ 31 h 337"/>
                <a:gd name="T34" fmla="*/ 32 w 128"/>
                <a:gd name="T35" fmla="*/ 26 h 337"/>
                <a:gd name="T36" fmla="*/ 23 w 128"/>
                <a:gd name="T37" fmla="*/ 19 h 337"/>
                <a:gd name="T38" fmla="*/ 14 w 128"/>
                <a:gd name="T39" fmla="*/ 12 h 337"/>
                <a:gd name="T40" fmla="*/ 6 w 128"/>
                <a:gd name="T41" fmla="*/ 6 h 337"/>
                <a:gd name="T42" fmla="*/ 1 w 128"/>
                <a:gd name="T43" fmla="*/ 2 h 337"/>
                <a:gd name="T44" fmla="*/ 0 w 128"/>
                <a:gd name="T45" fmla="*/ 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" h="337">
                  <a:moveTo>
                    <a:pt x="0" y="0"/>
                  </a:moveTo>
                  <a:lnTo>
                    <a:pt x="59" y="65"/>
                  </a:lnTo>
                  <a:lnTo>
                    <a:pt x="87" y="134"/>
                  </a:lnTo>
                  <a:lnTo>
                    <a:pt x="87" y="171"/>
                  </a:lnTo>
                  <a:lnTo>
                    <a:pt x="63" y="171"/>
                  </a:lnTo>
                  <a:lnTo>
                    <a:pt x="63" y="199"/>
                  </a:lnTo>
                  <a:lnTo>
                    <a:pt x="96" y="240"/>
                  </a:lnTo>
                  <a:lnTo>
                    <a:pt x="110" y="282"/>
                  </a:lnTo>
                  <a:lnTo>
                    <a:pt x="110" y="337"/>
                  </a:lnTo>
                  <a:lnTo>
                    <a:pt x="123" y="263"/>
                  </a:lnTo>
                  <a:lnTo>
                    <a:pt x="110" y="212"/>
                  </a:lnTo>
                  <a:lnTo>
                    <a:pt x="128" y="185"/>
                  </a:lnTo>
                  <a:lnTo>
                    <a:pt x="119" y="139"/>
                  </a:lnTo>
                  <a:lnTo>
                    <a:pt x="91" y="88"/>
                  </a:lnTo>
                  <a:lnTo>
                    <a:pt x="50" y="37"/>
                  </a:lnTo>
                  <a:lnTo>
                    <a:pt x="47" y="36"/>
                  </a:lnTo>
                  <a:lnTo>
                    <a:pt x="42" y="31"/>
                  </a:lnTo>
                  <a:lnTo>
                    <a:pt x="32" y="26"/>
                  </a:lnTo>
                  <a:lnTo>
                    <a:pt x="23" y="19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91"/>
            <p:cNvSpPr>
              <a:spLocks/>
            </p:cNvSpPr>
            <p:nvPr/>
          </p:nvSpPr>
          <p:spPr bwMode="auto">
            <a:xfrm>
              <a:off x="5497" y="2240"/>
              <a:ext cx="55" cy="174"/>
            </a:xfrm>
            <a:custGeom>
              <a:avLst/>
              <a:gdLst>
                <a:gd name="T0" fmla="*/ 0 w 108"/>
                <a:gd name="T1" fmla="*/ 0 h 348"/>
                <a:gd name="T2" fmla="*/ 60 w 108"/>
                <a:gd name="T3" fmla="*/ 64 h 348"/>
                <a:gd name="T4" fmla="*/ 86 w 108"/>
                <a:gd name="T5" fmla="*/ 133 h 348"/>
                <a:gd name="T6" fmla="*/ 86 w 108"/>
                <a:gd name="T7" fmla="*/ 170 h 348"/>
                <a:gd name="T8" fmla="*/ 64 w 108"/>
                <a:gd name="T9" fmla="*/ 170 h 348"/>
                <a:gd name="T10" fmla="*/ 64 w 108"/>
                <a:gd name="T11" fmla="*/ 198 h 348"/>
                <a:gd name="T12" fmla="*/ 86 w 108"/>
                <a:gd name="T13" fmla="*/ 249 h 348"/>
                <a:gd name="T14" fmla="*/ 100 w 108"/>
                <a:gd name="T15" fmla="*/ 348 h 348"/>
                <a:gd name="T16" fmla="*/ 108 w 108"/>
                <a:gd name="T17" fmla="*/ 212 h 348"/>
                <a:gd name="T18" fmla="*/ 108 w 108"/>
                <a:gd name="T19" fmla="*/ 106 h 348"/>
                <a:gd name="T20" fmla="*/ 50 w 108"/>
                <a:gd name="T21" fmla="*/ 37 h 348"/>
                <a:gd name="T22" fmla="*/ 48 w 108"/>
                <a:gd name="T23" fmla="*/ 35 h 348"/>
                <a:gd name="T24" fmla="*/ 42 w 108"/>
                <a:gd name="T25" fmla="*/ 31 h 348"/>
                <a:gd name="T26" fmla="*/ 33 w 108"/>
                <a:gd name="T27" fmla="*/ 25 h 348"/>
                <a:gd name="T28" fmla="*/ 24 w 108"/>
                <a:gd name="T29" fmla="*/ 18 h 348"/>
                <a:gd name="T30" fmla="*/ 14 w 108"/>
                <a:gd name="T31" fmla="*/ 11 h 348"/>
                <a:gd name="T32" fmla="*/ 6 w 108"/>
                <a:gd name="T33" fmla="*/ 5 h 348"/>
                <a:gd name="T34" fmla="*/ 1 w 108"/>
                <a:gd name="T35" fmla="*/ 1 h 348"/>
                <a:gd name="T36" fmla="*/ 0 w 108"/>
                <a:gd name="T37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348">
                  <a:moveTo>
                    <a:pt x="0" y="0"/>
                  </a:moveTo>
                  <a:lnTo>
                    <a:pt x="60" y="64"/>
                  </a:lnTo>
                  <a:lnTo>
                    <a:pt x="86" y="133"/>
                  </a:lnTo>
                  <a:lnTo>
                    <a:pt x="86" y="170"/>
                  </a:lnTo>
                  <a:lnTo>
                    <a:pt x="64" y="170"/>
                  </a:lnTo>
                  <a:lnTo>
                    <a:pt x="64" y="198"/>
                  </a:lnTo>
                  <a:lnTo>
                    <a:pt x="86" y="249"/>
                  </a:lnTo>
                  <a:lnTo>
                    <a:pt x="100" y="348"/>
                  </a:lnTo>
                  <a:lnTo>
                    <a:pt x="108" y="212"/>
                  </a:lnTo>
                  <a:lnTo>
                    <a:pt x="108" y="106"/>
                  </a:lnTo>
                  <a:lnTo>
                    <a:pt x="50" y="37"/>
                  </a:lnTo>
                  <a:lnTo>
                    <a:pt x="48" y="35"/>
                  </a:lnTo>
                  <a:lnTo>
                    <a:pt x="42" y="31"/>
                  </a:lnTo>
                  <a:lnTo>
                    <a:pt x="33" y="25"/>
                  </a:lnTo>
                  <a:lnTo>
                    <a:pt x="24" y="18"/>
                  </a:lnTo>
                  <a:lnTo>
                    <a:pt x="14" y="11"/>
                  </a:lnTo>
                  <a:lnTo>
                    <a:pt x="6" y="5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92"/>
            <p:cNvSpPr>
              <a:spLocks/>
            </p:cNvSpPr>
            <p:nvPr/>
          </p:nvSpPr>
          <p:spPr bwMode="auto">
            <a:xfrm>
              <a:off x="4626" y="2008"/>
              <a:ext cx="65" cy="167"/>
            </a:xfrm>
            <a:custGeom>
              <a:avLst/>
              <a:gdLst>
                <a:gd name="T0" fmla="*/ 0 w 129"/>
                <a:gd name="T1" fmla="*/ 0 h 336"/>
                <a:gd name="T2" fmla="*/ 60 w 129"/>
                <a:gd name="T3" fmla="*/ 64 h 336"/>
                <a:gd name="T4" fmla="*/ 88 w 129"/>
                <a:gd name="T5" fmla="*/ 133 h 336"/>
                <a:gd name="T6" fmla="*/ 88 w 129"/>
                <a:gd name="T7" fmla="*/ 170 h 336"/>
                <a:gd name="T8" fmla="*/ 65 w 129"/>
                <a:gd name="T9" fmla="*/ 170 h 336"/>
                <a:gd name="T10" fmla="*/ 65 w 129"/>
                <a:gd name="T11" fmla="*/ 197 h 336"/>
                <a:gd name="T12" fmla="*/ 97 w 129"/>
                <a:gd name="T13" fmla="*/ 239 h 336"/>
                <a:gd name="T14" fmla="*/ 111 w 129"/>
                <a:gd name="T15" fmla="*/ 280 h 336"/>
                <a:gd name="T16" fmla="*/ 111 w 129"/>
                <a:gd name="T17" fmla="*/ 336 h 336"/>
                <a:gd name="T18" fmla="*/ 125 w 129"/>
                <a:gd name="T19" fmla="*/ 262 h 336"/>
                <a:gd name="T20" fmla="*/ 111 w 129"/>
                <a:gd name="T21" fmla="*/ 211 h 336"/>
                <a:gd name="T22" fmla="*/ 129 w 129"/>
                <a:gd name="T23" fmla="*/ 183 h 336"/>
                <a:gd name="T24" fmla="*/ 120 w 129"/>
                <a:gd name="T25" fmla="*/ 137 h 336"/>
                <a:gd name="T26" fmla="*/ 92 w 129"/>
                <a:gd name="T27" fmla="*/ 87 h 336"/>
                <a:gd name="T28" fmla="*/ 51 w 129"/>
                <a:gd name="T29" fmla="*/ 36 h 336"/>
                <a:gd name="T30" fmla="*/ 49 w 129"/>
                <a:gd name="T31" fmla="*/ 35 h 336"/>
                <a:gd name="T32" fmla="*/ 43 w 129"/>
                <a:gd name="T33" fmla="*/ 30 h 336"/>
                <a:gd name="T34" fmla="*/ 34 w 129"/>
                <a:gd name="T35" fmla="*/ 24 h 336"/>
                <a:gd name="T36" fmla="*/ 24 w 129"/>
                <a:gd name="T37" fmla="*/ 18 h 336"/>
                <a:gd name="T38" fmla="*/ 14 w 129"/>
                <a:gd name="T39" fmla="*/ 12 h 336"/>
                <a:gd name="T40" fmla="*/ 6 w 129"/>
                <a:gd name="T41" fmla="*/ 6 h 336"/>
                <a:gd name="T42" fmla="*/ 1 w 129"/>
                <a:gd name="T43" fmla="*/ 1 h 336"/>
                <a:gd name="T44" fmla="*/ 0 w 129"/>
                <a:gd name="T45" fmla="*/ 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9" h="336">
                  <a:moveTo>
                    <a:pt x="0" y="0"/>
                  </a:moveTo>
                  <a:lnTo>
                    <a:pt x="60" y="64"/>
                  </a:lnTo>
                  <a:lnTo>
                    <a:pt x="88" y="133"/>
                  </a:lnTo>
                  <a:lnTo>
                    <a:pt x="88" y="170"/>
                  </a:lnTo>
                  <a:lnTo>
                    <a:pt x="65" y="170"/>
                  </a:lnTo>
                  <a:lnTo>
                    <a:pt x="65" y="197"/>
                  </a:lnTo>
                  <a:lnTo>
                    <a:pt x="97" y="239"/>
                  </a:lnTo>
                  <a:lnTo>
                    <a:pt x="111" y="280"/>
                  </a:lnTo>
                  <a:lnTo>
                    <a:pt x="111" y="336"/>
                  </a:lnTo>
                  <a:lnTo>
                    <a:pt x="125" y="262"/>
                  </a:lnTo>
                  <a:lnTo>
                    <a:pt x="111" y="211"/>
                  </a:lnTo>
                  <a:lnTo>
                    <a:pt x="129" y="183"/>
                  </a:lnTo>
                  <a:lnTo>
                    <a:pt x="120" y="137"/>
                  </a:lnTo>
                  <a:lnTo>
                    <a:pt x="92" y="87"/>
                  </a:lnTo>
                  <a:lnTo>
                    <a:pt x="51" y="36"/>
                  </a:lnTo>
                  <a:lnTo>
                    <a:pt x="49" y="35"/>
                  </a:lnTo>
                  <a:lnTo>
                    <a:pt x="43" y="30"/>
                  </a:lnTo>
                  <a:lnTo>
                    <a:pt x="34" y="24"/>
                  </a:lnTo>
                  <a:lnTo>
                    <a:pt x="24" y="18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93"/>
            <p:cNvSpPr>
              <a:spLocks/>
            </p:cNvSpPr>
            <p:nvPr/>
          </p:nvSpPr>
          <p:spPr bwMode="auto">
            <a:xfrm>
              <a:off x="4786" y="2136"/>
              <a:ext cx="169" cy="106"/>
            </a:xfrm>
            <a:custGeom>
              <a:avLst/>
              <a:gdLst>
                <a:gd name="T0" fmla="*/ 0 w 339"/>
                <a:gd name="T1" fmla="*/ 49 h 212"/>
                <a:gd name="T2" fmla="*/ 16 w 339"/>
                <a:gd name="T3" fmla="*/ 44 h 212"/>
                <a:gd name="T4" fmla="*/ 33 w 339"/>
                <a:gd name="T5" fmla="*/ 39 h 212"/>
                <a:gd name="T6" fmla="*/ 46 w 339"/>
                <a:gd name="T7" fmla="*/ 35 h 212"/>
                <a:gd name="T8" fmla="*/ 59 w 339"/>
                <a:gd name="T9" fmla="*/ 31 h 212"/>
                <a:gd name="T10" fmla="*/ 72 w 339"/>
                <a:gd name="T11" fmla="*/ 29 h 212"/>
                <a:gd name="T12" fmla="*/ 84 w 339"/>
                <a:gd name="T13" fmla="*/ 27 h 212"/>
                <a:gd name="T14" fmla="*/ 96 w 339"/>
                <a:gd name="T15" fmla="*/ 27 h 212"/>
                <a:gd name="T16" fmla="*/ 109 w 339"/>
                <a:gd name="T17" fmla="*/ 27 h 212"/>
                <a:gd name="T18" fmla="*/ 121 w 339"/>
                <a:gd name="T19" fmla="*/ 28 h 212"/>
                <a:gd name="T20" fmla="*/ 134 w 339"/>
                <a:gd name="T21" fmla="*/ 31 h 212"/>
                <a:gd name="T22" fmla="*/ 147 w 339"/>
                <a:gd name="T23" fmla="*/ 36 h 212"/>
                <a:gd name="T24" fmla="*/ 162 w 339"/>
                <a:gd name="T25" fmla="*/ 42 h 212"/>
                <a:gd name="T26" fmla="*/ 177 w 339"/>
                <a:gd name="T27" fmla="*/ 49 h 212"/>
                <a:gd name="T28" fmla="*/ 194 w 339"/>
                <a:gd name="T29" fmla="*/ 58 h 212"/>
                <a:gd name="T30" fmla="*/ 212 w 339"/>
                <a:gd name="T31" fmla="*/ 69 h 212"/>
                <a:gd name="T32" fmla="*/ 233 w 339"/>
                <a:gd name="T33" fmla="*/ 83 h 212"/>
                <a:gd name="T34" fmla="*/ 214 w 339"/>
                <a:gd name="T35" fmla="*/ 95 h 212"/>
                <a:gd name="T36" fmla="*/ 229 w 339"/>
                <a:gd name="T37" fmla="*/ 119 h 212"/>
                <a:gd name="T38" fmla="*/ 277 w 339"/>
                <a:gd name="T39" fmla="*/ 137 h 212"/>
                <a:gd name="T40" fmla="*/ 310 w 339"/>
                <a:gd name="T41" fmla="*/ 165 h 212"/>
                <a:gd name="T42" fmla="*/ 339 w 339"/>
                <a:gd name="T43" fmla="*/ 212 h 212"/>
                <a:gd name="T44" fmla="*/ 313 w 339"/>
                <a:gd name="T45" fmla="*/ 142 h 212"/>
                <a:gd name="T46" fmla="*/ 275 w 339"/>
                <a:gd name="T47" fmla="*/ 106 h 212"/>
                <a:gd name="T48" fmla="*/ 276 w 339"/>
                <a:gd name="T49" fmla="*/ 73 h 212"/>
                <a:gd name="T50" fmla="*/ 245 w 339"/>
                <a:gd name="T51" fmla="*/ 39 h 212"/>
                <a:gd name="T52" fmla="*/ 227 w 339"/>
                <a:gd name="T53" fmla="*/ 24 h 212"/>
                <a:gd name="T54" fmla="*/ 209 w 339"/>
                <a:gd name="T55" fmla="*/ 13 h 212"/>
                <a:gd name="T56" fmla="*/ 189 w 339"/>
                <a:gd name="T57" fmla="*/ 6 h 212"/>
                <a:gd name="T58" fmla="*/ 169 w 339"/>
                <a:gd name="T59" fmla="*/ 1 h 212"/>
                <a:gd name="T60" fmla="*/ 148 w 339"/>
                <a:gd name="T61" fmla="*/ 0 h 212"/>
                <a:gd name="T62" fmla="*/ 127 w 339"/>
                <a:gd name="T63" fmla="*/ 1 h 212"/>
                <a:gd name="T64" fmla="*/ 108 w 339"/>
                <a:gd name="T65" fmla="*/ 4 h 212"/>
                <a:gd name="T66" fmla="*/ 88 w 339"/>
                <a:gd name="T67" fmla="*/ 8 h 212"/>
                <a:gd name="T68" fmla="*/ 70 w 339"/>
                <a:gd name="T69" fmla="*/ 14 h 212"/>
                <a:gd name="T70" fmla="*/ 52 w 339"/>
                <a:gd name="T71" fmla="*/ 20 h 212"/>
                <a:gd name="T72" fmla="*/ 37 w 339"/>
                <a:gd name="T73" fmla="*/ 26 h 212"/>
                <a:gd name="T74" fmla="*/ 23 w 339"/>
                <a:gd name="T75" fmla="*/ 32 h 212"/>
                <a:gd name="T76" fmla="*/ 13 w 339"/>
                <a:gd name="T77" fmla="*/ 38 h 212"/>
                <a:gd name="T78" fmla="*/ 6 w 339"/>
                <a:gd name="T79" fmla="*/ 43 h 212"/>
                <a:gd name="T80" fmla="*/ 2 w 339"/>
                <a:gd name="T81" fmla="*/ 46 h 212"/>
                <a:gd name="T82" fmla="*/ 0 w 339"/>
                <a:gd name="T83" fmla="*/ 49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39" h="212">
                  <a:moveTo>
                    <a:pt x="0" y="49"/>
                  </a:moveTo>
                  <a:lnTo>
                    <a:pt x="16" y="44"/>
                  </a:lnTo>
                  <a:lnTo>
                    <a:pt x="33" y="39"/>
                  </a:lnTo>
                  <a:lnTo>
                    <a:pt x="46" y="35"/>
                  </a:lnTo>
                  <a:lnTo>
                    <a:pt x="59" y="31"/>
                  </a:lnTo>
                  <a:lnTo>
                    <a:pt x="72" y="29"/>
                  </a:lnTo>
                  <a:lnTo>
                    <a:pt x="84" y="27"/>
                  </a:lnTo>
                  <a:lnTo>
                    <a:pt x="96" y="27"/>
                  </a:lnTo>
                  <a:lnTo>
                    <a:pt x="109" y="27"/>
                  </a:lnTo>
                  <a:lnTo>
                    <a:pt x="121" y="28"/>
                  </a:lnTo>
                  <a:lnTo>
                    <a:pt x="134" y="31"/>
                  </a:lnTo>
                  <a:lnTo>
                    <a:pt x="147" y="36"/>
                  </a:lnTo>
                  <a:lnTo>
                    <a:pt x="162" y="42"/>
                  </a:lnTo>
                  <a:lnTo>
                    <a:pt x="177" y="49"/>
                  </a:lnTo>
                  <a:lnTo>
                    <a:pt x="194" y="58"/>
                  </a:lnTo>
                  <a:lnTo>
                    <a:pt x="212" y="69"/>
                  </a:lnTo>
                  <a:lnTo>
                    <a:pt x="233" y="83"/>
                  </a:lnTo>
                  <a:lnTo>
                    <a:pt x="214" y="95"/>
                  </a:lnTo>
                  <a:lnTo>
                    <a:pt x="229" y="119"/>
                  </a:lnTo>
                  <a:lnTo>
                    <a:pt x="277" y="137"/>
                  </a:lnTo>
                  <a:lnTo>
                    <a:pt x="310" y="165"/>
                  </a:lnTo>
                  <a:lnTo>
                    <a:pt x="339" y="212"/>
                  </a:lnTo>
                  <a:lnTo>
                    <a:pt x="313" y="142"/>
                  </a:lnTo>
                  <a:lnTo>
                    <a:pt x="275" y="106"/>
                  </a:lnTo>
                  <a:lnTo>
                    <a:pt x="276" y="73"/>
                  </a:lnTo>
                  <a:lnTo>
                    <a:pt x="245" y="39"/>
                  </a:lnTo>
                  <a:lnTo>
                    <a:pt x="227" y="24"/>
                  </a:lnTo>
                  <a:lnTo>
                    <a:pt x="209" y="13"/>
                  </a:lnTo>
                  <a:lnTo>
                    <a:pt x="189" y="6"/>
                  </a:lnTo>
                  <a:lnTo>
                    <a:pt x="169" y="1"/>
                  </a:lnTo>
                  <a:lnTo>
                    <a:pt x="148" y="0"/>
                  </a:lnTo>
                  <a:lnTo>
                    <a:pt x="127" y="1"/>
                  </a:lnTo>
                  <a:lnTo>
                    <a:pt x="108" y="4"/>
                  </a:lnTo>
                  <a:lnTo>
                    <a:pt x="88" y="8"/>
                  </a:lnTo>
                  <a:lnTo>
                    <a:pt x="70" y="14"/>
                  </a:lnTo>
                  <a:lnTo>
                    <a:pt x="52" y="20"/>
                  </a:lnTo>
                  <a:lnTo>
                    <a:pt x="37" y="26"/>
                  </a:lnTo>
                  <a:lnTo>
                    <a:pt x="23" y="32"/>
                  </a:lnTo>
                  <a:lnTo>
                    <a:pt x="13" y="38"/>
                  </a:lnTo>
                  <a:lnTo>
                    <a:pt x="6" y="43"/>
                  </a:lnTo>
                  <a:lnTo>
                    <a:pt x="2" y="46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94"/>
            <p:cNvSpPr>
              <a:spLocks/>
            </p:cNvSpPr>
            <p:nvPr/>
          </p:nvSpPr>
          <p:spPr bwMode="auto">
            <a:xfrm>
              <a:off x="4741" y="2424"/>
              <a:ext cx="136" cy="136"/>
            </a:xfrm>
            <a:custGeom>
              <a:avLst/>
              <a:gdLst>
                <a:gd name="T0" fmla="*/ 0 w 272"/>
                <a:gd name="T1" fmla="*/ 12 h 272"/>
                <a:gd name="T2" fmla="*/ 17 w 272"/>
                <a:gd name="T3" fmla="*/ 12 h 272"/>
                <a:gd name="T4" fmla="*/ 33 w 272"/>
                <a:gd name="T5" fmla="*/ 13 h 272"/>
                <a:gd name="T6" fmla="*/ 47 w 272"/>
                <a:gd name="T7" fmla="*/ 13 h 272"/>
                <a:gd name="T8" fmla="*/ 61 w 272"/>
                <a:gd name="T9" fmla="*/ 14 h 272"/>
                <a:gd name="T10" fmla="*/ 73 w 272"/>
                <a:gd name="T11" fmla="*/ 15 h 272"/>
                <a:gd name="T12" fmla="*/ 86 w 272"/>
                <a:gd name="T13" fmla="*/ 18 h 272"/>
                <a:gd name="T14" fmla="*/ 98 w 272"/>
                <a:gd name="T15" fmla="*/ 20 h 272"/>
                <a:gd name="T16" fmla="*/ 109 w 272"/>
                <a:gd name="T17" fmla="*/ 25 h 272"/>
                <a:gd name="T18" fmla="*/ 121 w 272"/>
                <a:gd name="T19" fmla="*/ 30 h 272"/>
                <a:gd name="T20" fmla="*/ 131 w 272"/>
                <a:gd name="T21" fmla="*/ 36 h 272"/>
                <a:gd name="T22" fmla="*/ 143 w 272"/>
                <a:gd name="T23" fmla="*/ 45 h 272"/>
                <a:gd name="T24" fmla="*/ 155 w 272"/>
                <a:gd name="T25" fmla="*/ 55 h 272"/>
                <a:gd name="T26" fmla="*/ 168 w 272"/>
                <a:gd name="T27" fmla="*/ 67 h 272"/>
                <a:gd name="T28" fmla="*/ 181 w 272"/>
                <a:gd name="T29" fmla="*/ 81 h 272"/>
                <a:gd name="T30" fmla="*/ 196 w 272"/>
                <a:gd name="T31" fmla="*/ 98 h 272"/>
                <a:gd name="T32" fmla="*/ 211 w 272"/>
                <a:gd name="T33" fmla="*/ 117 h 272"/>
                <a:gd name="T34" fmla="*/ 187 w 272"/>
                <a:gd name="T35" fmla="*/ 123 h 272"/>
                <a:gd name="T36" fmla="*/ 194 w 272"/>
                <a:gd name="T37" fmla="*/ 149 h 272"/>
                <a:gd name="T38" fmla="*/ 235 w 272"/>
                <a:gd name="T39" fmla="*/ 182 h 272"/>
                <a:gd name="T40" fmla="*/ 258 w 272"/>
                <a:gd name="T41" fmla="*/ 219 h 272"/>
                <a:gd name="T42" fmla="*/ 272 w 272"/>
                <a:gd name="T43" fmla="*/ 272 h 272"/>
                <a:gd name="T44" fmla="*/ 267 w 272"/>
                <a:gd name="T45" fmla="*/ 197 h 272"/>
                <a:gd name="T46" fmla="*/ 242 w 272"/>
                <a:gd name="T47" fmla="*/ 153 h 272"/>
                <a:gd name="T48" fmla="*/ 253 w 272"/>
                <a:gd name="T49" fmla="*/ 121 h 272"/>
                <a:gd name="T50" fmla="*/ 234 w 272"/>
                <a:gd name="T51" fmla="*/ 79 h 272"/>
                <a:gd name="T52" fmla="*/ 222 w 272"/>
                <a:gd name="T53" fmla="*/ 59 h 272"/>
                <a:gd name="T54" fmla="*/ 207 w 272"/>
                <a:gd name="T55" fmla="*/ 43 h 272"/>
                <a:gd name="T56" fmla="*/ 191 w 272"/>
                <a:gd name="T57" fmla="*/ 30 h 272"/>
                <a:gd name="T58" fmla="*/ 174 w 272"/>
                <a:gd name="T59" fmla="*/ 20 h 272"/>
                <a:gd name="T60" fmla="*/ 154 w 272"/>
                <a:gd name="T61" fmla="*/ 12 h 272"/>
                <a:gd name="T62" fmla="*/ 134 w 272"/>
                <a:gd name="T63" fmla="*/ 6 h 272"/>
                <a:gd name="T64" fmla="*/ 115 w 272"/>
                <a:gd name="T65" fmla="*/ 3 h 272"/>
                <a:gd name="T66" fmla="*/ 94 w 272"/>
                <a:gd name="T67" fmla="*/ 0 h 272"/>
                <a:gd name="T68" fmla="*/ 76 w 272"/>
                <a:gd name="T69" fmla="*/ 0 h 272"/>
                <a:gd name="T70" fmla="*/ 57 w 272"/>
                <a:gd name="T71" fmla="*/ 0 h 272"/>
                <a:gd name="T72" fmla="*/ 41 w 272"/>
                <a:gd name="T73" fmla="*/ 2 h 272"/>
                <a:gd name="T74" fmla="*/ 27 w 272"/>
                <a:gd name="T75" fmla="*/ 4 h 272"/>
                <a:gd name="T76" fmla="*/ 16 w 272"/>
                <a:gd name="T77" fmla="*/ 6 h 272"/>
                <a:gd name="T78" fmla="*/ 7 w 272"/>
                <a:gd name="T79" fmla="*/ 8 h 272"/>
                <a:gd name="T80" fmla="*/ 1 w 272"/>
                <a:gd name="T81" fmla="*/ 11 h 272"/>
                <a:gd name="T82" fmla="*/ 0 w 272"/>
                <a:gd name="T83" fmla="*/ 1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2" h="272">
                  <a:moveTo>
                    <a:pt x="0" y="12"/>
                  </a:moveTo>
                  <a:lnTo>
                    <a:pt x="17" y="12"/>
                  </a:lnTo>
                  <a:lnTo>
                    <a:pt x="33" y="13"/>
                  </a:lnTo>
                  <a:lnTo>
                    <a:pt x="47" y="13"/>
                  </a:lnTo>
                  <a:lnTo>
                    <a:pt x="61" y="14"/>
                  </a:lnTo>
                  <a:lnTo>
                    <a:pt x="73" y="15"/>
                  </a:lnTo>
                  <a:lnTo>
                    <a:pt x="86" y="18"/>
                  </a:lnTo>
                  <a:lnTo>
                    <a:pt x="98" y="20"/>
                  </a:lnTo>
                  <a:lnTo>
                    <a:pt x="109" y="25"/>
                  </a:lnTo>
                  <a:lnTo>
                    <a:pt x="121" y="30"/>
                  </a:lnTo>
                  <a:lnTo>
                    <a:pt x="131" y="36"/>
                  </a:lnTo>
                  <a:lnTo>
                    <a:pt x="143" y="45"/>
                  </a:lnTo>
                  <a:lnTo>
                    <a:pt x="155" y="55"/>
                  </a:lnTo>
                  <a:lnTo>
                    <a:pt x="168" y="67"/>
                  </a:lnTo>
                  <a:lnTo>
                    <a:pt x="181" y="81"/>
                  </a:lnTo>
                  <a:lnTo>
                    <a:pt x="196" y="98"/>
                  </a:lnTo>
                  <a:lnTo>
                    <a:pt x="211" y="117"/>
                  </a:lnTo>
                  <a:lnTo>
                    <a:pt x="187" y="123"/>
                  </a:lnTo>
                  <a:lnTo>
                    <a:pt x="194" y="149"/>
                  </a:lnTo>
                  <a:lnTo>
                    <a:pt x="235" y="182"/>
                  </a:lnTo>
                  <a:lnTo>
                    <a:pt x="258" y="219"/>
                  </a:lnTo>
                  <a:lnTo>
                    <a:pt x="272" y="272"/>
                  </a:lnTo>
                  <a:lnTo>
                    <a:pt x="267" y="197"/>
                  </a:lnTo>
                  <a:lnTo>
                    <a:pt x="242" y="153"/>
                  </a:lnTo>
                  <a:lnTo>
                    <a:pt x="253" y="121"/>
                  </a:lnTo>
                  <a:lnTo>
                    <a:pt x="234" y="79"/>
                  </a:lnTo>
                  <a:lnTo>
                    <a:pt x="222" y="59"/>
                  </a:lnTo>
                  <a:lnTo>
                    <a:pt x="207" y="43"/>
                  </a:lnTo>
                  <a:lnTo>
                    <a:pt x="191" y="30"/>
                  </a:lnTo>
                  <a:lnTo>
                    <a:pt x="174" y="20"/>
                  </a:lnTo>
                  <a:lnTo>
                    <a:pt x="154" y="12"/>
                  </a:lnTo>
                  <a:lnTo>
                    <a:pt x="134" y="6"/>
                  </a:lnTo>
                  <a:lnTo>
                    <a:pt x="115" y="3"/>
                  </a:lnTo>
                  <a:lnTo>
                    <a:pt x="94" y="0"/>
                  </a:lnTo>
                  <a:lnTo>
                    <a:pt x="76" y="0"/>
                  </a:lnTo>
                  <a:lnTo>
                    <a:pt x="57" y="0"/>
                  </a:lnTo>
                  <a:lnTo>
                    <a:pt x="41" y="2"/>
                  </a:lnTo>
                  <a:lnTo>
                    <a:pt x="27" y="4"/>
                  </a:lnTo>
                  <a:lnTo>
                    <a:pt x="16" y="6"/>
                  </a:lnTo>
                  <a:lnTo>
                    <a:pt x="7" y="8"/>
                  </a:lnTo>
                  <a:lnTo>
                    <a:pt x="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95"/>
            <p:cNvSpPr>
              <a:spLocks/>
            </p:cNvSpPr>
            <p:nvPr/>
          </p:nvSpPr>
          <p:spPr bwMode="auto">
            <a:xfrm>
              <a:off x="4912" y="2372"/>
              <a:ext cx="100" cy="242"/>
            </a:xfrm>
            <a:custGeom>
              <a:avLst/>
              <a:gdLst>
                <a:gd name="T0" fmla="*/ 120 w 200"/>
                <a:gd name="T1" fmla="*/ 483 h 483"/>
                <a:gd name="T2" fmla="*/ 97 w 200"/>
                <a:gd name="T3" fmla="*/ 447 h 483"/>
                <a:gd name="T4" fmla="*/ 77 w 200"/>
                <a:gd name="T5" fmla="*/ 415 h 483"/>
                <a:gd name="T6" fmla="*/ 62 w 200"/>
                <a:gd name="T7" fmla="*/ 386 h 483"/>
                <a:gd name="T8" fmla="*/ 52 w 200"/>
                <a:gd name="T9" fmla="*/ 356 h 483"/>
                <a:gd name="T10" fmla="*/ 48 w 200"/>
                <a:gd name="T11" fmla="*/ 322 h 483"/>
                <a:gd name="T12" fmla="*/ 50 w 200"/>
                <a:gd name="T13" fmla="*/ 284 h 483"/>
                <a:gd name="T14" fmla="*/ 60 w 200"/>
                <a:gd name="T15" fmla="*/ 237 h 483"/>
                <a:gd name="T16" fmla="*/ 77 w 200"/>
                <a:gd name="T17" fmla="*/ 179 h 483"/>
                <a:gd name="T18" fmla="*/ 99 w 200"/>
                <a:gd name="T19" fmla="*/ 199 h 483"/>
                <a:gd name="T20" fmla="*/ 123 w 200"/>
                <a:gd name="T21" fmla="*/ 173 h 483"/>
                <a:gd name="T22" fmla="*/ 129 w 200"/>
                <a:gd name="T23" fmla="*/ 105 h 483"/>
                <a:gd name="T24" fmla="*/ 152 w 200"/>
                <a:gd name="T25" fmla="*/ 53 h 483"/>
                <a:gd name="T26" fmla="*/ 200 w 200"/>
                <a:gd name="T27" fmla="*/ 0 h 483"/>
                <a:gd name="T28" fmla="*/ 122 w 200"/>
                <a:gd name="T29" fmla="*/ 58 h 483"/>
                <a:gd name="T30" fmla="*/ 91 w 200"/>
                <a:gd name="T31" fmla="*/ 120 h 483"/>
                <a:gd name="T32" fmla="*/ 49 w 200"/>
                <a:gd name="T33" fmla="*/ 130 h 483"/>
                <a:gd name="T34" fmla="*/ 18 w 200"/>
                <a:gd name="T35" fmla="*/ 182 h 483"/>
                <a:gd name="T36" fmla="*/ 0 w 200"/>
                <a:gd name="T37" fmla="*/ 236 h 483"/>
                <a:gd name="T38" fmla="*/ 0 w 200"/>
                <a:gd name="T39" fmla="*/ 290 h 483"/>
                <a:gd name="T40" fmla="*/ 14 w 200"/>
                <a:gd name="T41" fmla="*/ 342 h 483"/>
                <a:gd name="T42" fmla="*/ 37 w 200"/>
                <a:gd name="T43" fmla="*/ 389 h 483"/>
                <a:gd name="T44" fmla="*/ 64 w 200"/>
                <a:gd name="T45" fmla="*/ 430 h 483"/>
                <a:gd name="T46" fmla="*/ 91 w 200"/>
                <a:gd name="T47" fmla="*/ 459 h 483"/>
                <a:gd name="T48" fmla="*/ 110 w 200"/>
                <a:gd name="T49" fmla="*/ 478 h 483"/>
                <a:gd name="T50" fmla="*/ 120 w 200"/>
                <a:gd name="T51" fmla="*/ 483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00" h="483">
                  <a:moveTo>
                    <a:pt x="120" y="483"/>
                  </a:moveTo>
                  <a:lnTo>
                    <a:pt x="97" y="447"/>
                  </a:lnTo>
                  <a:lnTo>
                    <a:pt x="77" y="415"/>
                  </a:lnTo>
                  <a:lnTo>
                    <a:pt x="62" y="386"/>
                  </a:lnTo>
                  <a:lnTo>
                    <a:pt x="52" y="356"/>
                  </a:lnTo>
                  <a:lnTo>
                    <a:pt x="48" y="322"/>
                  </a:lnTo>
                  <a:lnTo>
                    <a:pt x="50" y="284"/>
                  </a:lnTo>
                  <a:lnTo>
                    <a:pt x="60" y="237"/>
                  </a:lnTo>
                  <a:lnTo>
                    <a:pt x="77" y="179"/>
                  </a:lnTo>
                  <a:lnTo>
                    <a:pt x="99" y="199"/>
                  </a:lnTo>
                  <a:lnTo>
                    <a:pt x="123" y="173"/>
                  </a:lnTo>
                  <a:lnTo>
                    <a:pt x="129" y="105"/>
                  </a:lnTo>
                  <a:lnTo>
                    <a:pt x="152" y="53"/>
                  </a:lnTo>
                  <a:lnTo>
                    <a:pt x="200" y="0"/>
                  </a:lnTo>
                  <a:lnTo>
                    <a:pt x="122" y="58"/>
                  </a:lnTo>
                  <a:lnTo>
                    <a:pt x="91" y="120"/>
                  </a:lnTo>
                  <a:lnTo>
                    <a:pt x="49" y="130"/>
                  </a:lnTo>
                  <a:lnTo>
                    <a:pt x="18" y="182"/>
                  </a:lnTo>
                  <a:lnTo>
                    <a:pt x="0" y="236"/>
                  </a:lnTo>
                  <a:lnTo>
                    <a:pt x="0" y="290"/>
                  </a:lnTo>
                  <a:lnTo>
                    <a:pt x="14" y="342"/>
                  </a:lnTo>
                  <a:lnTo>
                    <a:pt x="37" y="389"/>
                  </a:lnTo>
                  <a:lnTo>
                    <a:pt x="64" y="430"/>
                  </a:lnTo>
                  <a:lnTo>
                    <a:pt x="91" y="459"/>
                  </a:lnTo>
                  <a:lnTo>
                    <a:pt x="110" y="478"/>
                  </a:lnTo>
                  <a:lnTo>
                    <a:pt x="120" y="48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96"/>
            <p:cNvSpPr>
              <a:spLocks/>
            </p:cNvSpPr>
            <p:nvPr/>
          </p:nvSpPr>
          <p:spPr bwMode="auto">
            <a:xfrm>
              <a:off x="5038" y="2273"/>
              <a:ext cx="210" cy="55"/>
            </a:xfrm>
            <a:custGeom>
              <a:avLst/>
              <a:gdLst>
                <a:gd name="T0" fmla="*/ 206 w 421"/>
                <a:gd name="T1" fmla="*/ 0 h 110"/>
                <a:gd name="T2" fmla="*/ 247 w 421"/>
                <a:gd name="T3" fmla="*/ 0 h 110"/>
                <a:gd name="T4" fmla="*/ 298 w 421"/>
                <a:gd name="T5" fmla="*/ 28 h 110"/>
                <a:gd name="T6" fmla="*/ 344 w 421"/>
                <a:gd name="T7" fmla="*/ 37 h 110"/>
                <a:gd name="T8" fmla="*/ 376 w 421"/>
                <a:gd name="T9" fmla="*/ 37 h 110"/>
                <a:gd name="T10" fmla="*/ 421 w 421"/>
                <a:gd name="T11" fmla="*/ 24 h 110"/>
                <a:gd name="T12" fmla="*/ 371 w 421"/>
                <a:gd name="T13" fmla="*/ 51 h 110"/>
                <a:gd name="T14" fmla="*/ 307 w 421"/>
                <a:gd name="T15" fmla="*/ 51 h 110"/>
                <a:gd name="T16" fmla="*/ 256 w 421"/>
                <a:gd name="T17" fmla="*/ 24 h 110"/>
                <a:gd name="T18" fmla="*/ 230 w 421"/>
                <a:gd name="T19" fmla="*/ 37 h 110"/>
                <a:gd name="T20" fmla="*/ 256 w 421"/>
                <a:gd name="T21" fmla="*/ 73 h 110"/>
                <a:gd name="T22" fmla="*/ 220 w 421"/>
                <a:gd name="T23" fmla="*/ 82 h 110"/>
                <a:gd name="T24" fmla="*/ 179 w 421"/>
                <a:gd name="T25" fmla="*/ 101 h 110"/>
                <a:gd name="T26" fmla="*/ 114 w 421"/>
                <a:gd name="T27" fmla="*/ 110 h 110"/>
                <a:gd name="T28" fmla="*/ 65 w 421"/>
                <a:gd name="T29" fmla="*/ 110 h 110"/>
                <a:gd name="T30" fmla="*/ 9 w 421"/>
                <a:gd name="T31" fmla="*/ 82 h 110"/>
                <a:gd name="T32" fmla="*/ 0 w 421"/>
                <a:gd name="T33" fmla="*/ 37 h 110"/>
                <a:gd name="T34" fmla="*/ 46 w 421"/>
                <a:gd name="T35" fmla="*/ 28 h 110"/>
                <a:gd name="T36" fmla="*/ 42 w 421"/>
                <a:gd name="T37" fmla="*/ 56 h 110"/>
                <a:gd name="T38" fmla="*/ 87 w 421"/>
                <a:gd name="T39" fmla="*/ 82 h 110"/>
                <a:gd name="T40" fmla="*/ 156 w 421"/>
                <a:gd name="T41" fmla="*/ 82 h 110"/>
                <a:gd name="T42" fmla="*/ 202 w 421"/>
                <a:gd name="T43" fmla="*/ 56 h 110"/>
                <a:gd name="T44" fmla="*/ 183 w 421"/>
                <a:gd name="T45" fmla="*/ 24 h 110"/>
                <a:gd name="T46" fmla="*/ 206 w 421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0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6" y="37"/>
                  </a:lnTo>
                  <a:lnTo>
                    <a:pt x="421" y="24"/>
                  </a:lnTo>
                  <a:lnTo>
                    <a:pt x="371" y="51"/>
                  </a:lnTo>
                  <a:lnTo>
                    <a:pt x="307" y="51"/>
                  </a:lnTo>
                  <a:lnTo>
                    <a:pt x="256" y="24"/>
                  </a:lnTo>
                  <a:lnTo>
                    <a:pt x="230" y="37"/>
                  </a:lnTo>
                  <a:lnTo>
                    <a:pt x="256" y="73"/>
                  </a:lnTo>
                  <a:lnTo>
                    <a:pt x="220" y="82"/>
                  </a:lnTo>
                  <a:lnTo>
                    <a:pt x="179" y="101"/>
                  </a:lnTo>
                  <a:lnTo>
                    <a:pt x="114" y="110"/>
                  </a:lnTo>
                  <a:lnTo>
                    <a:pt x="65" y="110"/>
                  </a:lnTo>
                  <a:lnTo>
                    <a:pt x="9" y="82"/>
                  </a:lnTo>
                  <a:lnTo>
                    <a:pt x="0" y="37"/>
                  </a:lnTo>
                  <a:lnTo>
                    <a:pt x="46" y="28"/>
                  </a:lnTo>
                  <a:lnTo>
                    <a:pt x="42" y="56"/>
                  </a:lnTo>
                  <a:lnTo>
                    <a:pt x="87" y="82"/>
                  </a:lnTo>
                  <a:lnTo>
                    <a:pt x="156" y="82"/>
                  </a:lnTo>
                  <a:lnTo>
                    <a:pt x="202" y="56"/>
                  </a:lnTo>
                  <a:lnTo>
                    <a:pt x="183" y="24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97"/>
            <p:cNvSpPr>
              <a:spLocks/>
            </p:cNvSpPr>
            <p:nvPr/>
          </p:nvSpPr>
          <p:spPr bwMode="auto">
            <a:xfrm>
              <a:off x="5316" y="2410"/>
              <a:ext cx="211" cy="55"/>
            </a:xfrm>
            <a:custGeom>
              <a:avLst/>
              <a:gdLst>
                <a:gd name="T0" fmla="*/ 206 w 422"/>
                <a:gd name="T1" fmla="*/ 0 h 110"/>
                <a:gd name="T2" fmla="*/ 248 w 422"/>
                <a:gd name="T3" fmla="*/ 0 h 110"/>
                <a:gd name="T4" fmla="*/ 297 w 422"/>
                <a:gd name="T5" fmla="*/ 27 h 110"/>
                <a:gd name="T6" fmla="*/ 343 w 422"/>
                <a:gd name="T7" fmla="*/ 36 h 110"/>
                <a:gd name="T8" fmla="*/ 376 w 422"/>
                <a:gd name="T9" fmla="*/ 36 h 110"/>
                <a:gd name="T10" fmla="*/ 422 w 422"/>
                <a:gd name="T11" fmla="*/ 23 h 110"/>
                <a:gd name="T12" fmla="*/ 371 w 422"/>
                <a:gd name="T13" fmla="*/ 50 h 110"/>
                <a:gd name="T14" fmla="*/ 306 w 422"/>
                <a:gd name="T15" fmla="*/ 50 h 110"/>
                <a:gd name="T16" fmla="*/ 257 w 422"/>
                <a:gd name="T17" fmla="*/ 23 h 110"/>
                <a:gd name="T18" fmla="*/ 229 w 422"/>
                <a:gd name="T19" fmla="*/ 36 h 110"/>
                <a:gd name="T20" fmla="*/ 257 w 422"/>
                <a:gd name="T21" fmla="*/ 73 h 110"/>
                <a:gd name="T22" fmla="*/ 220 w 422"/>
                <a:gd name="T23" fmla="*/ 83 h 110"/>
                <a:gd name="T24" fmla="*/ 178 w 422"/>
                <a:gd name="T25" fmla="*/ 101 h 110"/>
                <a:gd name="T26" fmla="*/ 115 w 422"/>
                <a:gd name="T27" fmla="*/ 110 h 110"/>
                <a:gd name="T28" fmla="*/ 64 w 422"/>
                <a:gd name="T29" fmla="*/ 110 h 110"/>
                <a:gd name="T30" fmla="*/ 9 w 422"/>
                <a:gd name="T31" fmla="*/ 83 h 110"/>
                <a:gd name="T32" fmla="*/ 0 w 422"/>
                <a:gd name="T33" fmla="*/ 36 h 110"/>
                <a:gd name="T34" fmla="*/ 46 w 422"/>
                <a:gd name="T35" fmla="*/ 27 h 110"/>
                <a:gd name="T36" fmla="*/ 41 w 422"/>
                <a:gd name="T37" fmla="*/ 55 h 110"/>
                <a:gd name="T38" fmla="*/ 87 w 422"/>
                <a:gd name="T39" fmla="*/ 83 h 110"/>
                <a:gd name="T40" fmla="*/ 155 w 422"/>
                <a:gd name="T41" fmla="*/ 83 h 110"/>
                <a:gd name="T42" fmla="*/ 202 w 422"/>
                <a:gd name="T43" fmla="*/ 55 h 110"/>
                <a:gd name="T44" fmla="*/ 183 w 422"/>
                <a:gd name="T45" fmla="*/ 23 h 110"/>
                <a:gd name="T46" fmla="*/ 206 w 422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2" h="110">
                  <a:moveTo>
                    <a:pt x="206" y="0"/>
                  </a:moveTo>
                  <a:lnTo>
                    <a:pt x="248" y="0"/>
                  </a:lnTo>
                  <a:lnTo>
                    <a:pt x="297" y="27"/>
                  </a:lnTo>
                  <a:lnTo>
                    <a:pt x="343" y="36"/>
                  </a:lnTo>
                  <a:lnTo>
                    <a:pt x="376" y="36"/>
                  </a:lnTo>
                  <a:lnTo>
                    <a:pt x="422" y="23"/>
                  </a:lnTo>
                  <a:lnTo>
                    <a:pt x="371" y="50"/>
                  </a:lnTo>
                  <a:lnTo>
                    <a:pt x="306" y="50"/>
                  </a:lnTo>
                  <a:lnTo>
                    <a:pt x="257" y="23"/>
                  </a:lnTo>
                  <a:lnTo>
                    <a:pt x="229" y="36"/>
                  </a:lnTo>
                  <a:lnTo>
                    <a:pt x="257" y="73"/>
                  </a:lnTo>
                  <a:lnTo>
                    <a:pt x="220" y="83"/>
                  </a:lnTo>
                  <a:lnTo>
                    <a:pt x="178" y="101"/>
                  </a:lnTo>
                  <a:lnTo>
                    <a:pt x="115" y="110"/>
                  </a:lnTo>
                  <a:lnTo>
                    <a:pt x="64" y="110"/>
                  </a:lnTo>
                  <a:lnTo>
                    <a:pt x="9" y="83"/>
                  </a:lnTo>
                  <a:lnTo>
                    <a:pt x="0" y="36"/>
                  </a:lnTo>
                  <a:lnTo>
                    <a:pt x="46" y="27"/>
                  </a:lnTo>
                  <a:lnTo>
                    <a:pt x="41" y="55"/>
                  </a:lnTo>
                  <a:lnTo>
                    <a:pt x="87" y="83"/>
                  </a:lnTo>
                  <a:lnTo>
                    <a:pt x="155" y="83"/>
                  </a:lnTo>
                  <a:lnTo>
                    <a:pt x="202" y="55"/>
                  </a:lnTo>
                  <a:lnTo>
                    <a:pt x="183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98"/>
            <p:cNvSpPr>
              <a:spLocks/>
            </p:cNvSpPr>
            <p:nvPr/>
          </p:nvSpPr>
          <p:spPr bwMode="auto">
            <a:xfrm>
              <a:off x="4446" y="2178"/>
              <a:ext cx="210" cy="55"/>
            </a:xfrm>
            <a:custGeom>
              <a:avLst/>
              <a:gdLst>
                <a:gd name="T0" fmla="*/ 206 w 421"/>
                <a:gd name="T1" fmla="*/ 0 h 111"/>
                <a:gd name="T2" fmla="*/ 247 w 421"/>
                <a:gd name="T3" fmla="*/ 0 h 111"/>
                <a:gd name="T4" fmla="*/ 298 w 421"/>
                <a:gd name="T5" fmla="*/ 28 h 111"/>
                <a:gd name="T6" fmla="*/ 344 w 421"/>
                <a:gd name="T7" fmla="*/ 37 h 111"/>
                <a:gd name="T8" fmla="*/ 375 w 421"/>
                <a:gd name="T9" fmla="*/ 37 h 111"/>
                <a:gd name="T10" fmla="*/ 421 w 421"/>
                <a:gd name="T11" fmla="*/ 23 h 111"/>
                <a:gd name="T12" fmla="*/ 370 w 421"/>
                <a:gd name="T13" fmla="*/ 51 h 111"/>
                <a:gd name="T14" fmla="*/ 307 w 421"/>
                <a:gd name="T15" fmla="*/ 51 h 111"/>
                <a:gd name="T16" fmla="*/ 256 w 421"/>
                <a:gd name="T17" fmla="*/ 23 h 111"/>
                <a:gd name="T18" fmla="*/ 229 w 421"/>
                <a:gd name="T19" fmla="*/ 37 h 111"/>
                <a:gd name="T20" fmla="*/ 256 w 421"/>
                <a:gd name="T21" fmla="*/ 74 h 111"/>
                <a:gd name="T22" fmla="*/ 219 w 421"/>
                <a:gd name="T23" fmla="*/ 83 h 111"/>
                <a:gd name="T24" fmla="*/ 179 w 421"/>
                <a:gd name="T25" fmla="*/ 102 h 111"/>
                <a:gd name="T26" fmla="*/ 114 w 421"/>
                <a:gd name="T27" fmla="*/ 111 h 111"/>
                <a:gd name="T28" fmla="*/ 64 w 421"/>
                <a:gd name="T29" fmla="*/ 111 h 111"/>
                <a:gd name="T30" fmla="*/ 10 w 421"/>
                <a:gd name="T31" fmla="*/ 83 h 111"/>
                <a:gd name="T32" fmla="*/ 0 w 421"/>
                <a:gd name="T33" fmla="*/ 37 h 111"/>
                <a:gd name="T34" fmla="*/ 45 w 421"/>
                <a:gd name="T35" fmla="*/ 28 h 111"/>
                <a:gd name="T36" fmla="*/ 42 w 421"/>
                <a:gd name="T37" fmla="*/ 56 h 111"/>
                <a:gd name="T38" fmla="*/ 87 w 421"/>
                <a:gd name="T39" fmla="*/ 83 h 111"/>
                <a:gd name="T40" fmla="*/ 156 w 421"/>
                <a:gd name="T41" fmla="*/ 83 h 111"/>
                <a:gd name="T42" fmla="*/ 201 w 421"/>
                <a:gd name="T43" fmla="*/ 56 h 111"/>
                <a:gd name="T44" fmla="*/ 184 w 421"/>
                <a:gd name="T45" fmla="*/ 23 h 111"/>
                <a:gd name="T46" fmla="*/ 206 w 421"/>
                <a:gd name="T4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1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5" y="37"/>
                  </a:lnTo>
                  <a:lnTo>
                    <a:pt x="421" y="23"/>
                  </a:lnTo>
                  <a:lnTo>
                    <a:pt x="370" y="51"/>
                  </a:lnTo>
                  <a:lnTo>
                    <a:pt x="307" y="51"/>
                  </a:lnTo>
                  <a:lnTo>
                    <a:pt x="256" y="23"/>
                  </a:lnTo>
                  <a:lnTo>
                    <a:pt x="229" y="37"/>
                  </a:lnTo>
                  <a:lnTo>
                    <a:pt x="256" y="74"/>
                  </a:lnTo>
                  <a:lnTo>
                    <a:pt x="219" y="83"/>
                  </a:lnTo>
                  <a:lnTo>
                    <a:pt x="179" y="102"/>
                  </a:lnTo>
                  <a:lnTo>
                    <a:pt x="114" y="111"/>
                  </a:lnTo>
                  <a:lnTo>
                    <a:pt x="64" y="111"/>
                  </a:lnTo>
                  <a:lnTo>
                    <a:pt x="10" y="83"/>
                  </a:lnTo>
                  <a:lnTo>
                    <a:pt x="0" y="37"/>
                  </a:lnTo>
                  <a:lnTo>
                    <a:pt x="45" y="28"/>
                  </a:lnTo>
                  <a:lnTo>
                    <a:pt x="42" y="56"/>
                  </a:lnTo>
                  <a:lnTo>
                    <a:pt x="87" y="83"/>
                  </a:lnTo>
                  <a:lnTo>
                    <a:pt x="156" y="83"/>
                  </a:lnTo>
                  <a:lnTo>
                    <a:pt x="201" y="56"/>
                  </a:lnTo>
                  <a:lnTo>
                    <a:pt x="184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99"/>
            <p:cNvSpPr>
              <a:spLocks/>
            </p:cNvSpPr>
            <p:nvPr/>
          </p:nvSpPr>
          <p:spPr bwMode="auto">
            <a:xfrm>
              <a:off x="4765" y="2267"/>
              <a:ext cx="176" cy="135"/>
            </a:xfrm>
            <a:custGeom>
              <a:avLst/>
              <a:gdLst>
                <a:gd name="T0" fmla="*/ 353 w 353"/>
                <a:gd name="T1" fmla="*/ 0 h 271"/>
                <a:gd name="T2" fmla="*/ 346 w 353"/>
                <a:gd name="T3" fmla="*/ 17 h 271"/>
                <a:gd name="T4" fmla="*/ 334 w 353"/>
                <a:gd name="T5" fmla="*/ 36 h 271"/>
                <a:gd name="T6" fmla="*/ 319 w 353"/>
                <a:gd name="T7" fmla="*/ 57 h 271"/>
                <a:gd name="T8" fmla="*/ 301 w 353"/>
                <a:gd name="T9" fmla="*/ 80 h 271"/>
                <a:gd name="T10" fmla="*/ 281 w 353"/>
                <a:gd name="T11" fmla="*/ 105 h 271"/>
                <a:gd name="T12" fmla="*/ 258 w 353"/>
                <a:gd name="T13" fmla="*/ 130 h 271"/>
                <a:gd name="T14" fmla="*/ 234 w 353"/>
                <a:gd name="T15" fmla="*/ 154 h 271"/>
                <a:gd name="T16" fmla="*/ 208 w 353"/>
                <a:gd name="T17" fmla="*/ 177 h 271"/>
                <a:gd name="T18" fmla="*/ 183 w 353"/>
                <a:gd name="T19" fmla="*/ 200 h 271"/>
                <a:gd name="T20" fmla="*/ 158 w 353"/>
                <a:gd name="T21" fmla="*/ 220 h 271"/>
                <a:gd name="T22" fmla="*/ 132 w 353"/>
                <a:gd name="T23" fmla="*/ 238 h 271"/>
                <a:gd name="T24" fmla="*/ 108 w 353"/>
                <a:gd name="T25" fmla="*/ 252 h 271"/>
                <a:gd name="T26" fmla="*/ 86 w 353"/>
                <a:gd name="T27" fmla="*/ 263 h 271"/>
                <a:gd name="T28" fmla="*/ 66 w 353"/>
                <a:gd name="T29" fmla="*/ 269 h 271"/>
                <a:gd name="T30" fmla="*/ 48 w 353"/>
                <a:gd name="T31" fmla="*/ 271 h 271"/>
                <a:gd name="T32" fmla="*/ 33 w 353"/>
                <a:gd name="T33" fmla="*/ 266 h 271"/>
                <a:gd name="T34" fmla="*/ 0 w 353"/>
                <a:gd name="T35" fmla="*/ 231 h 271"/>
                <a:gd name="T36" fmla="*/ 34 w 353"/>
                <a:gd name="T37" fmla="*/ 200 h 271"/>
                <a:gd name="T38" fmla="*/ 45 w 353"/>
                <a:gd name="T39" fmla="*/ 226 h 271"/>
                <a:gd name="T40" fmla="*/ 45 w 353"/>
                <a:gd name="T41" fmla="*/ 235 h 271"/>
                <a:gd name="T42" fmla="*/ 52 w 353"/>
                <a:gd name="T43" fmla="*/ 237 h 271"/>
                <a:gd name="T44" fmla="*/ 64 w 353"/>
                <a:gd name="T45" fmla="*/ 234 h 271"/>
                <a:gd name="T46" fmla="*/ 82 w 353"/>
                <a:gd name="T47" fmla="*/ 226 h 271"/>
                <a:gd name="T48" fmla="*/ 102 w 353"/>
                <a:gd name="T49" fmla="*/ 214 h 271"/>
                <a:gd name="T50" fmla="*/ 127 w 353"/>
                <a:gd name="T51" fmla="*/ 199 h 271"/>
                <a:gd name="T52" fmla="*/ 153 w 353"/>
                <a:gd name="T53" fmla="*/ 181 h 271"/>
                <a:gd name="T54" fmla="*/ 181 w 353"/>
                <a:gd name="T55" fmla="*/ 160 h 271"/>
                <a:gd name="T56" fmla="*/ 208 w 353"/>
                <a:gd name="T57" fmla="*/ 138 h 271"/>
                <a:gd name="T58" fmla="*/ 237 w 353"/>
                <a:gd name="T59" fmla="*/ 115 h 271"/>
                <a:gd name="T60" fmla="*/ 264 w 353"/>
                <a:gd name="T61" fmla="*/ 92 h 271"/>
                <a:gd name="T62" fmla="*/ 289 w 353"/>
                <a:gd name="T63" fmla="*/ 70 h 271"/>
                <a:gd name="T64" fmla="*/ 311 w 353"/>
                <a:gd name="T65" fmla="*/ 49 h 271"/>
                <a:gd name="T66" fmla="*/ 329 w 353"/>
                <a:gd name="T67" fmla="*/ 30 h 271"/>
                <a:gd name="T68" fmla="*/ 343 w 353"/>
                <a:gd name="T69" fmla="*/ 14 h 271"/>
                <a:gd name="T70" fmla="*/ 353 w 353"/>
                <a:gd name="T71" fmla="*/ 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53" h="271">
                  <a:moveTo>
                    <a:pt x="353" y="0"/>
                  </a:moveTo>
                  <a:lnTo>
                    <a:pt x="346" y="17"/>
                  </a:lnTo>
                  <a:lnTo>
                    <a:pt x="334" y="36"/>
                  </a:lnTo>
                  <a:lnTo>
                    <a:pt x="319" y="57"/>
                  </a:lnTo>
                  <a:lnTo>
                    <a:pt x="301" y="80"/>
                  </a:lnTo>
                  <a:lnTo>
                    <a:pt x="281" y="105"/>
                  </a:lnTo>
                  <a:lnTo>
                    <a:pt x="258" y="130"/>
                  </a:lnTo>
                  <a:lnTo>
                    <a:pt x="234" y="154"/>
                  </a:lnTo>
                  <a:lnTo>
                    <a:pt x="208" y="177"/>
                  </a:lnTo>
                  <a:lnTo>
                    <a:pt x="183" y="200"/>
                  </a:lnTo>
                  <a:lnTo>
                    <a:pt x="158" y="220"/>
                  </a:lnTo>
                  <a:lnTo>
                    <a:pt x="132" y="238"/>
                  </a:lnTo>
                  <a:lnTo>
                    <a:pt x="108" y="252"/>
                  </a:lnTo>
                  <a:lnTo>
                    <a:pt x="86" y="263"/>
                  </a:lnTo>
                  <a:lnTo>
                    <a:pt x="66" y="269"/>
                  </a:lnTo>
                  <a:lnTo>
                    <a:pt x="48" y="271"/>
                  </a:lnTo>
                  <a:lnTo>
                    <a:pt x="33" y="266"/>
                  </a:lnTo>
                  <a:lnTo>
                    <a:pt x="0" y="231"/>
                  </a:lnTo>
                  <a:lnTo>
                    <a:pt x="34" y="200"/>
                  </a:lnTo>
                  <a:lnTo>
                    <a:pt x="45" y="226"/>
                  </a:lnTo>
                  <a:lnTo>
                    <a:pt x="45" y="235"/>
                  </a:lnTo>
                  <a:lnTo>
                    <a:pt x="52" y="237"/>
                  </a:lnTo>
                  <a:lnTo>
                    <a:pt x="64" y="234"/>
                  </a:lnTo>
                  <a:lnTo>
                    <a:pt x="82" y="226"/>
                  </a:lnTo>
                  <a:lnTo>
                    <a:pt x="102" y="214"/>
                  </a:lnTo>
                  <a:lnTo>
                    <a:pt x="127" y="199"/>
                  </a:lnTo>
                  <a:lnTo>
                    <a:pt x="153" y="181"/>
                  </a:lnTo>
                  <a:lnTo>
                    <a:pt x="181" y="160"/>
                  </a:lnTo>
                  <a:lnTo>
                    <a:pt x="208" y="138"/>
                  </a:lnTo>
                  <a:lnTo>
                    <a:pt x="237" y="115"/>
                  </a:lnTo>
                  <a:lnTo>
                    <a:pt x="264" y="92"/>
                  </a:lnTo>
                  <a:lnTo>
                    <a:pt x="289" y="70"/>
                  </a:lnTo>
                  <a:lnTo>
                    <a:pt x="311" y="49"/>
                  </a:lnTo>
                  <a:lnTo>
                    <a:pt x="329" y="30"/>
                  </a:lnTo>
                  <a:lnTo>
                    <a:pt x="343" y="14"/>
                  </a:lnTo>
                  <a:lnTo>
                    <a:pt x="353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100"/>
            <p:cNvSpPr>
              <a:spLocks/>
            </p:cNvSpPr>
            <p:nvPr/>
          </p:nvSpPr>
          <p:spPr bwMode="auto">
            <a:xfrm>
              <a:off x="4653" y="2580"/>
              <a:ext cx="203" cy="84"/>
            </a:xfrm>
            <a:custGeom>
              <a:avLst/>
              <a:gdLst>
                <a:gd name="T0" fmla="*/ 407 w 407"/>
                <a:gd name="T1" fmla="*/ 0 h 168"/>
                <a:gd name="T2" fmla="*/ 395 w 407"/>
                <a:gd name="T3" fmla="*/ 13 h 168"/>
                <a:gd name="T4" fmla="*/ 378 w 407"/>
                <a:gd name="T5" fmla="*/ 28 h 168"/>
                <a:gd name="T6" fmla="*/ 357 w 407"/>
                <a:gd name="T7" fmla="*/ 44 h 168"/>
                <a:gd name="T8" fmla="*/ 333 w 407"/>
                <a:gd name="T9" fmla="*/ 61 h 168"/>
                <a:gd name="T10" fmla="*/ 307 w 407"/>
                <a:gd name="T11" fmla="*/ 77 h 168"/>
                <a:gd name="T12" fmla="*/ 277 w 407"/>
                <a:gd name="T13" fmla="*/ 94 h 168"/>
                <a:gd name="T14" fmla="*/ 247 w 407"/>
                <a:gd name="T15" fmla="*/ 109 h 168"/>
                <a:gd name="T16" fmla="*/ 216 w 407"/>
                <a:gd name="T17" fmla="*/ 124 h 168"/>
                <a:gd name="T18" fmla="*/ 185 w 407"/>
                <a:gd name="T19" fmla="*/ 138 h 168"/>
                <a:gd name="T20" fmla="*/ 153 w 407"/>
                <a:gd name="T21" fmla="*/ 149 h 168"/>
                <a:gd name="T22" fmla="*/ 125 w 407"/>
                <a:gd name="T23" fmla="*/ 157 h 168"/>
                <a:gd name="T24" fmla="*/ 97 w 407"/>
                <a:gd name="T25" fmla="*/ 164 h 168"/>
                <a:gd name="T26" fmla="*/ 72 w 407"/>
                <a:gd name="T27" fmla="*/ 168 h 168"/>
                <a:gd name="T28" fmla="*/ 50 w 407"/>
                <a:gd name="T29" fmla="*/ 167 h 168"/>
                <a:gd name="T30" fmla="*/ 32 w 407"/>
                <a:gd name="T31" fmla="*/ 163 h 168"/>
                <a:gd name="T32" fmla="*/ 20 w 407"/>
                <a:gd name="T33" fmla="*/ 154 h 168"/>
                <a:gd name="T34" fmla="*/ 0 w 407"/>
                <a:gd name="T35" fmla="*/ 111 h 168"/>
                <a:gd name="T36" fmla="*/ 43 w 407"/>
                <a:gd name="T37" fmla="*/ 92 h 168"/>
                <a:gd name="T38" fmla="*/ 45 w 407"/>
                <a:gd name="T39" fmla="*/ 119 h 168"/>
                <a:gd name="T40" fmla="*/ 43 w 407"/>
                <a:gd name="T41" fmla="*/ 127 h 168"/>
                <a:gd name="T42" fmla="*/ 49 w 407"/>
                <a:gd name="T43" fmla="*/ 132 h 168"/>
                <a:gd name="T44" fmla="*/ 61 w 407"/>
                <a:gd name="T45" fmla="*/ 133 h 168"/>
                <a:gd name="T46" fmla="*/ 80 w 407"/>
                <a:gd name="T47" fmla="*/ 131 h 168"/>
                <a:gd name="T48" fmla="*/ 104 w 407"/>
                <a:gd name="T49" fmla="*/ 125 h 168"/>
                <a:gd name="T50" fmla="*/ 132 w 407"/>
                <a:gd name="T51" fmla="*/ 118 h 168"/>
                <a:gd name="T52" fmla="*/ 161 w 407"/>
                <a:gd name="T53" fmla="*/ 109 h 168"/>
                <a:gd name="T54" fmla="*/ 195 w 407"/>
                <a:gd name="T55" fmla="*/ 97 h 168"/>
                <a:gd name="T56" fmla="*/ 228 w 407"/>
                <a:gd name="T57" fmla="*/ 86 h 168"/>
                <a:gd name="T58" fmla="*/ 262 w 407"/>
                <a:gd name="T59" fmla="*/ 73 h 168"/>
                <a:gd name="T60" fmla="*/ 294 w 407"/>
                <a:gd name="T61" fmla="*/ 59 h 168"/>
                <a:gd name="T62" fmla="*/ 325 w 407"/>
                <a:gd name="T63" fmla="*/ 46 h 168"/>
                <a:gd name="T64" fmla="*/ 353 w 407"/>
                <a:gd name="T65" fmla="*/ 33 h 168"/>
                <a:gd name="T66" fmla="*/ 376 w 407"/>
                <a:gd name="T67" fmla="*/ 20 h 168"/>
                <a:gd name="T68" fmla="*/ 394 w 407"/>
                <a:gd name="T69" fmla="*/ 9 h 168"/>
                <a:gd name="T70" fmla="*/ 407 w 407"/>
                <a:gd name="T71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168">
                  <a:moveTo>
                    <a:pt x="407" y="0"/>
                  </a:moveTo>
                  <a:lnTo>
                    <a:pt x="395" y="13"/>
                  </a:lnTo>
                  <a:lnTo>
                    <a:pt x="378" y="28"/>
                  </a:lnTo>
                  <a:lnTo>
                    <a:pt x="357" y="44"/>
                  </a:lnTo>
                  <a:lnTo>
                    <a:pt x="333" y="61"/>
                  </a:lnTo>
                  <a:lnTo>
                    <a:pt x="307" y="77"/>
                  </a:lnTo>
                  <a:lnTo>
                    <a:pt x="277" y="94"/>
                  </a:lnTo>
                  <a:lnTo>
                    <a:pt x="247" y="109"/>
                  </a:lnTo>
                  <a:lnTo>
                    <a:pt x="216" y="124"/>
                  </a:lnTo>
                  <a:lnTo>
                    <a:pt x="185" y="138"/>
                  </a:lnTo>
                  <a:lnTo>
                    <a:pt x="153" y="149"/>
                  </a:lnTo>
                  <a:lnTo>
                    <a:pt x="125" y="157"/>
                  </a:lnTo>
                  <a:lnTo>
                    <a:pt x="97" y="164"/>
                  </a:lnTo>
                  <a:lnTo>
                    <a:pt x="72" y="168"/>
                  </a:lnTo>
                  <a:lnTo>
                    <a:pt x="50" y="167"/>
                  </a:lnTo>
                  <a:lnTo>
                    <a:pt x="32" y="163"/>
                  </a:lnTo>
                  <a:lnTo>
                    <a:pt x="20" y="154"/>
                  </a:lnTo>
                  <a:lnTo>
                    <a:pt x="0" y="111"/>
                  </a:lnTo>
                  <a:lnTo>
                    <a:pt x="43" y="92"/>
                  </a:lnTo>
                  <a:lnTo>
                    <a:pt x="45" y="119"/>
                  </a:lnTo>
                  <a:lnTo>
                    <a:pt x="43" y="127"/>
                  </a:lnTo>
                  <a:lnTo>
                    <a:pt x="49" y="132"/>
                  </a:lnTo>
                  <a:lnTo>
                    <a:pt x="61" y="133"/>
                  </a:lnTo>
                  <a:lnTo>
                    <a:pt x="80" y="131"/>
                  </a:lnTo>
                  <a:lnTo>
                    <a:pt x="104" y="125"/>
                  </a:lnTo>
                  <a:lnTo>
                    <a:pt x="132" y="118"/>
                  </a:lnTo>
                  <a:lnTo>
                    <a:pt x="161" y="109"/>
                  </a:lnTo>
                  <a:lnTo>
                    <a:pt x="195" y="97"/>
                  </a:lnTo>
                  <a:lnTo>
                    <a:pt x="228" y="86"/>
                  </a:lnTo>
                  <a:lnTo>
                    <a:pt x="262" y="73"/>
                  </a:lnTo>
                  <a:lnTo>
                    <a:pt x="294" y="59"/>
                  </a:lnTo>
                  <a:lnTo>
                    <a:pt x="325" y="46"/>
                  </a:lnTo>
                  <a:lnTo>
                    <a:pt x="353" y="33"/>
                  </a:lnTo>
                  <a:lnTo>
                    <a:pt x="376" y="20"/>
                  </a:lnTo>
                  <a:lnTo>
                    <a:pt x="394" y="9"/>
                  </a:lnTo>
                  <a:lnTo>
                    <a:pt x="40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101"/>
            <p:cNvSpPr>
              <a:spLocks/>
            </p:cNvSpPr>
            <p:nvPr/>
          </p:nvSpPr>
          <p:spPr bwMode="auto">
            <a:xfrm>
              <a:off x="5048" y="2381"/>
              <a:ext cx="225" cy="177"/>
            </a:xfrm>
            <a:custGeom>
              <a:avLst/>
              <a:gdLst>
                <a:gd name="T0" fmla="*/ 0 w 449"/>
                <a:gd name="T1" fmla="*/ 0 h 355"/>
                <a:gd name="T2" fmla="*/ 23 w 449"/>
                <a:gd name="T3" fmla="*/ 2 h 355"/>
                <a:gd name="T4" fmla="*/ 52 w 449"/>
                <a:gd name="T5" fmla="*/ 9 h 355"/>
                <a:gd name="T6" fmla="*/ 84 w 449"/>
                <a:gd name="T7" fmla="*/ 20 h 355"/>
                <a:gd name="T8" fmla="*/ 120 w 449"/>
                <a:gd name="T9" fmla="*/ 33 h 355"/>
                <a:gd name="T10" fmla="*/ 158 w 449"/>
                <a:gd name="T11" fmla="*/ 51 h 355"/>
                <a:gd name="T12" fmla="*/ 196 w 449"/>
                <a:gd name="T13" fmla="*/ 70 h 355"/>
                <a:gd name="T14" fmla="*/ 236 w 449"/>
                <a:gd name="T15" fmla="*/ 91 h 355"/>
                <a:gd name="T16" fmla="*/ 274 w 449"/>
                <a:gd name="T17" fmla="*/ 114 h 355"/>
                <a:gd name="T18" fmla="*/ 311 w 449"/>
                <a:gd name="T19" fmla="*/ 138 h 355"/>
                <a:gd name="T20" fmla="*/ 346 w 449"/>
                <a:gd name="T21" fmla="*/ 162 h 355"/>
                <a:gd name="T22" fmla="*/ 378 w 449"/>
                <a:gd name="T23" fmla="*/ 188 h 355"/>
                <a:gd name="T24" fmla="*/ 404 w 449"/>
                <a:gd name="T25" fmla="*/ 213 h 355"/>
                <a:gd name="T26" fmla="*/ 426 w 449"/>
                <a:gd name="T27" fmla="*/ 237 h 355"/>
                <a:gd name="T28" fmla="*/ 441 w 449"/>
                <a:gd name="T29" fmla="*/ 260 h 355"/>
                <a:gd name="T30" fmla="*/ 449 w 449"/>
                <a:gd name="T31" fmla="*/ 282 h 355"/>
                <a:gd name="T32" fmla="*/ 449 w 449"/>
                <a:gd name="T33" fmla="*/ 303 h 355"/>
                <a:gd name="T34" fmla="*/ 417 w 449"/>
                <a:gd name="T35" fmla="*/ 355 h 355"/>
                <a:gd name="T36" fmla="*/ 365 w 449"/>
                <a:gd name="T37" fmla="*/ 324 h 355"/>
                <a:gd name="T38" fmla="*/ 394 w 449"/>
                <a:gd name="T39" fmla="*/ 301 h 355"/>
                <a:gd name="T40" fmla="*/ 404 w 449"/>
                <a:gd name="T41" fmla="*/ 297 h 355"/>
                <a:gd name="T42" fmla="*/ 406 w 449"/>
                <a:gd name="T43" fmla="*/ 288 h 355"/>
                <a:gd name="T44" fmla="*/ 396 w 449"/>
                <a:gd name="T45" fmla="*/ 274 h 355"/>
                <a:gd name="T46" fmla="*/ 380 w 449"/>
                <a:gd name="T47" fmla="*/ 256 h 355"/>
                <a:gd name="T48" fmla="*/ 358 w 449"/>
                <a:gd name="T49" fmla="*/ 234 h 355"/>
                <a:gd name="T50" fmla="*/ 330 w 449"/>
                <a:gd name="T51" fmla="*/ 210 h 355"/>
                <a:gd name="T52" fmla="*/ 297 w 449"/>
                <a:gd name="T53" fmla="*/ 183 h 355"/>
                <a:gd name="T54" fmla="*/ 262 w 449"/>
                <a:gd name="T55" fmla="*/ 156 h 355"/>
                <a:gd name="T56" fmla="*/ 224 w 449"/>
                <a:gd name="T57" fmla="*/ 129 h 355"/>
                <a:gd name="T58" fmla="*/ 185 w 449"/>
                <a:gd name="T59" fmla="*/ 101 h 355"/>
                <a:gd name="T60" fmla="*/ 146 w 449"/>
                <a:gd name="T61" fmla="*/ 77 h 355"/>
                <a:gd name="T62" fmla="*/ 109 w 449"/>
                <a:gd name="T63" fmla="*/ 54 h 355"/>
                <a:gd name="T64" fmla="*/ 76 w 449"/>
                <a:gd name="T65" fmla="*/ 33 h 355"/>
                <a:gd name="T66" fmla="*/ 45 w 449"/>
                <a:gd name="T67" fmla="*/ 17 h 355"/>
                <a:gd name="T68" fmla="*/ 20 w 449"/>
                <a:gd name="T69" fmla="*/ 6 h 355"/>
                <a:gd name="T70" fmla="*/ 0 w 449"/>
                <a:gd name="T71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9" h="355">
                  <a:moveTo>
                    <a:pt x="0" y="0"/>
                  </a:moveTo>
                  <a:lnTo>
                    <a:pt x="23" y="2"/>
                  </a:lnTo>
                  <a:lnTo>
                    <a:pt x="52" y="9"/>
                  </a:lnTo>
                  <a:lnTo>
                    <a:pt x="84" y="20"/>
                  </a:lnTo>
                  <a:lnTo>
                    <a:pt x="120" y="33"/>
                  </a:lnTo>
                  <a:lnTo>
                    <a:pt x="158" y="51"/>
                  </a:lnTo>
                  <a:lnTo>
                    <a:pt x="196" y="70"/>
                  </a:lnTo>
                  <a:lnTo>
                    <a:pt x="236" y="91"/>
                  </a:lnTo>
                  <a:lnTo>
                    <a:pt x="274" y="114"/>
                  </a:lnTo>
                  <a:lnTo>
                    <a:pt x="311" y="138"/>
                  </a:lnTo>
                  <a:lnTo>
                    <a:pt x="346" y="162"/>
                  </a:lnTo>
                  <a:lnTo>
                    <a:pt x="378" y="188"/>
                  </a:lnTo>
                  <a:lnTo>
                    <a:pt x="404" y="213"/>
                  </a:lnTo>
                  <a:lnTo>
                    <a:pt x="426" y="237"/>
                  </a:lnTo>
                  <a:lnTo>
                    <a:pt x="441" y="260"/>
                  </a:lnTo>
                  <a:lnTo>
                    <a:pt x="449" y="282"/>
                  </a:lnTo>
                  <a:lnTo>
                    <a:pt x="449" y="303"/>
                  </a:lnTo>
                  <a:lnTo>
                    <a:pt x="417" y="355"/>
                  </a:lnTo>
                  <a:lnTo>
                    <a:pt x="365" y="324"/>
                  </a:lnTo>
                  <a:lnTo>
                    <a:pt x="394" y="301"/>
                  </a:lnTo>
                  <a:lnTo>
                    <a:pt x="404" y="297"/>
                  </a:lnTo>
                  <a:lnTo>
                    <a:pt x="406" y="288"/>
                  </a:lnTo>
                  <a:lnTo>
                    <a:pt x="396" y="274"/>
                  </a:lnTo>
                  <a:lnTo>
                    <a:pt x="380" y="256"/>
                  </a:lnTo>
                  <a:lnTo>
                    <a:pt x="358" y="234"/>
                  </a:lnTo>
                  <a:lnTo>
                    <a:pt x="330" y="210"/>
                  </a:lnTo>
                  <a:lnTo>
                    <a:pt x="297" y="183"/>
                  </a:lnTo>
                  <a:lnTo>
                    <a:pt x="262" y="156"/>
                  </a:lnTo>
                  <a:lnTo>
                    <a:pt x="224" y="129"/>
                  </a:lnTo>
                  <a:lnTo>
                    <a:pt x="185" y="101"/>
                  </a:lnTo>
                  <a:lnTo>
                    <a:pt x="146" y="77"/>
                  </a:lnTo>
                  <a:lnTo>
                    <a:pt x="109" y="54"/>
                  </a:lnTo>
                  <a:lnTo>
                    <a:pt x="76" y="33"/>
                  </a:lnTo>
                  <a:lnTo>
                    <a:pt x="45" y="17"/>
                  </a:lnTo>
                  <a:lnTo>
                    <a:pt x="2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102"/>
            <p:cNvSpPr>
              <a:spLocks/>
            </p:cNvSpPr>
            <p:nvPr/>
          </p:nvSpPr>
          <p:spPr bwMode="auto">
            <a:xfrm>
              <a:off x="4986" y="2172"/>
              <a:ext cx="94" cy="110"/>
            </a:xfrm>
            <a:custGeom>
              <a:avLst/>
              <a:gdLst>
                <a:gd name="T0" fmla="*/ 28 w 188"/>
                <a:gd name="T1" fmla="*/ 32 h 221"/>
                <a:gd name="T2" fmla="*/ 45 w 188"/>
                <a:gd name="T3" fmla="*/ 78 h 221"/>
                <a:gd name="T4" fmla="*/ 82 w 188"/>
                <a:gd name="T5" fmla="*/ 87 h 221"/>
                <a:gd name="T6" fmla="*/ 133 w 188"/>
                <a:gd name="T7" fmla="*/ 83 h 221"/>
                <a:gd name="T8" fmla="*/ 147 w 188"/>
                <a:gd name="T9" fmla="*/ 110 h 221"/>
                <a:gd name="T10" fmla="*/ 188 w 188"/>
                <a:gd name="T11" fmla="*/ 110 h 221"/>
                <a:gd name="T12" fmla="*/ 170 w 188"/>
                <a:gd name="T13" fmla="*/ 138 h 221"/>
                <a:gd name="T14" fmla="*/ 147 w 188"/>
                <a:gd name="T15" fmla="*/ 156 h 221"/>
                <a:gd name="T16" fmla="*/ 174 w 188"/>
                <a:gd name="T17" fmla="*/ 193 h 221"/>
                <a:gd name="T18" fmla="*/ 147 w 188"/>
                <a:gd name="T19" fmla="*/ 221 h 221"/>
                <a:gd name="T20" fmla="*/ 96 w 188"/>
                <a:gd name="T21" fmla="*/ 212 h 221"/>
                <a:gd name="T22" fmla="*/ 68 w 188"/>
                <a:gd name="T23" fmla="*/ 193 h 221"/>
                <a:gd name="T24" fmla="*/ 87 w 188"/>
                <a:gd name="T25" fmla="*/ 161 h 221"/>
                <a:gd name="T26" fmla="*/ 105 w 188"/>
                <a:gd name="T27" fmla="*/ 129 h 221"/>
                <a:gd name="T28" fmla="*/ 54 w 188"/>
                <a:gd name="T29" fmla="*/ 129 h 221"/>
                <a:gd name="T30" fmla="*/ 0 w 188"/>
                <a:gd name="T31" fmla="*/ 101 h 221"/>
                <a:gd name="T32" fmla="*/ 0 w 188"/>
                <a:gd name="T33" fmla="*/ 55 h 221"/>
                <a:gd name="T34" fmla="*/ 36 w 188"/>
                <a:gd name="T35" fmla="*/ 0 h 221"/>
                <a:gd name="T36" fmla="*/ 36 w 188"/>
                <a:gd name="T37" fmla="*/ 4 h 221"/>
                <a:gd name="T38" fmla="*/ 37 w 188"/>
                <a:gd name="T39" fmla="*/ 16 h 221"/>
                <a:gd name="T40" fmla="*/ 35 w 188"/>
                <a:gd name="T41" fmla="*/ 27 h 221"/>
                <a:gd name="T42" fmla="*/ 28 w 188"/>
                <a:gd name="T43" fmla="*/ 3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1">
                  <a:moveTo>
                    <a:pt x="28" y="32"/>
                  </a:moveTo>
                  <a:lnTo>
                    <a:pt x="45" y="78"/>
                  </a:lnTo>
                  <a:lnTo>
                    <a:pt x="82" y="87"/>
                  </a:lnTo>
                  <a:lnTo>
                    <a:pt x="133" y="83"/>
                  </a:lnTo>
                  <a:lnTo>
                    <a:pt x="147" y="110"/>
                  </a:lnTo>
                  <a:lnTo>
                    <a:pt x="188" y="110"/>
                  </a:lnTo>
                  <a:lnTo>
                    <a:pt x="170" y="138"/>
                  </a:lnTo>
                  <a:lnTo>
                    <a:pt x="147" y="156"/>
                  </a:lnTo>
                  <a:lnTo>
                    <a:pt x="174" y="193"/>
                  </a:lnTo>
                  <a:lnTo>
                    <a:pt x="147" y="221"/>
                  </a:lnTo>
                  <a:lnTo>
                    <a:pt x="96" y="212"/>
                  </a:lnTo>
                  <a:lnTo>
                    <a:pt x="68" y="193"/>
                  </a:lnTo>
                  <a:lnTo>
                    <a:pt x="87" y="161"/>
                  </a:lnTo>
                  <a:lnTo>
                    <a:pt x="105" y="129"/>
                  </a:lnTo>
                  <a:lnTo>
                    <a:pt x="54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6" y="0"/>
                  </a:lnTo>
                  <a:lnTo>
                    <a:pt x="36" y="4"/>
                  </a:lnTo>
                  <a:lnTo>
                    <a:pt x="37" y="16"/>
                  </a:lnTo>
                  <a:lnTo>
                    <a:pt x="35" y="27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103"/>
            <p:cNvSpPr>
              <a:spLocks/>
            </p:cNvSpPr>
            <p:nvPr/>
          </p:nvSpPr>
          <p:spPr bwMode="auto">
            <a:xfrm>
              <a:off x="5264" y="2309"/>
              <a:ext cx="94" cy="110"/>
            </a:xfrm>
            <a:custGeom>
              <a:avLst/>
              <a:gdLst>
                <a:gd name="T0" fmla="*/ 28 w 188"/>
                <a:gd name="T1" fmla="*/ 32 h 220"/>
                <a:gd name="T2" fmla="*/ 46 w 188"/>
                <a:gd name="T3" fmla="*/ 78 h 220"/>
                <a:gd name="T4" fmla="*/ 82 w 188"/>
                <a:gd name="T5" fmla="*/ 88 h 220"/>
                <a:gd name="T6" fmla="*/ 133 w 188"/>
                <a:gd name="T7" fmla="*/ 83 h 220"/>
                <a:gd name="T8" fmla="*/ 146 w 188"/>
                <a:gd name="T9" fmla="*/ 111 h 220"/>
                <a:gd name="T10" fmla="*/ 188 w 188"/>
                <a:gd name="T11" fmla="*/ 111 h 220"/>
                <a:gd name="T12" fmla="*/ 169 w 188"/>
                <a:gd name="T13" fmla="*/ 138 h 220"/>
                <a:gd name="T14" fmla="*/ 146 w 188"/>
                <a:gd name="T15" fmla="*/ 157 h 220"/>
                <a:gd name="T16" fmla="*/ 174 w 188"/>
                <a:gd name="T17" fmla="*/ 192 h 220"/>
                <a:gd name="T18" fmla="*/ 146 w 188"/>
                <a:gd name="T19" fmla="*/ 220 h 220"/>
                <a:gd name="T20" fmla="*/ 96 w 188"/>
                <a:gd name="T21" fmla="*/ 211 h 220"/>
                <a:gd name="T22" fmla="*/ 69 w 188"/>
                <a:gd name="T23" fmla="*/ 192 h 220"/>
                <a:gd name="T24" fmla="*/ 86 w 188"/>
                <a:gd name="T25" fmla="*/ 161 h 220"/>
                <a:gd name="T26" fmla="*/ 105 w 188"/>
                <a:gd name="T27" fmla="*/ 129 h 220"/>
                <a:gd name="T28" fmla="*/ 55 w 188"/>
                <a:gd name="T29" fmla="*/ 129 h 220"/>
                <a:gd name="T30" fmla="*/ 0 w 188"/>
                <a:gd name="T31" fmla="*/ 101 h 220"/>
                <a:gd name="T32" fmla="*/ 0 w 188"/>
                <a:gd name="T33" fmla="*/ 55 h 220"/>
                <a:gd name="T34" fmla="*/ 37 w 188"/>
                <a:gd name="T35" fmla="*/ 0 h 220"/>
                <a:gd name="T36" fmla="*/ 37 w 188"/>
                <a:gd name="T37" fmla="*/ 5 h 220"/>
                <a:gd name="T38" fmla="*/ 38 w 188"/>
                <a:gd name="T39" fmla="*/ 16 h 220"/>
                <a:gd name="T40" fmla="*/ 35 w 188"/>
                <a:gd name="T41" fmla="*/ 28 h 220"/>
                <a:gd name="T42" fmla="*/ 28 w 188"/>
                <a:gd name="T43" fmla="*/ 3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0">
                  <a:moveTo>
                    <a:pt x="28" y="32"/>
                  </a:moveTo>
                  <a:lnTo>
                    <a:pt x="46" y="78"/>
                  </a:lnTo>
                  <a:lnTo>
                    <a:pt x="82" y="88"/>
                  </a:lnTo>
                  <a:lnTo>
                    <a:pt x="133" y="83"/>
                  </a:lnTo>
                  <a:lnTo>
                    <a:pt x="146" y="111"/>
                  </a:lnTo>
                  <a:lnTo>
                    <a:pt x="188" y="111"/>
                  </a:lnTo>
                  <a:lnTo>
                    <a:pt x="169" y="138"/>
                  </a:lnTo>
                  <a:lnTo>
                    <a:pt x="146" y="157"/>
                  </a:lnTo>
                  <a:lnTo>
                    <a:pt x="174" y="192"/>
                  </a:lnTo>
                  <a:lnTo>
                    <a:pt x="146" y="220"/>
                  </a:lnTo>
                  <a:lnTo>
                    <a:pt x="96" y="211"/>
                  </a:lnTo>
                  <a:lnTo>
                    <a:pt x="69" y="192"/>
                  </a:lnTo>
                  <a:lnTo>
                    <a:pt x="86" y="161"/>
                  </a:lnTo>
                  <a:lnTo>
                    <a:pt x="105" y="129"/>
                  </a:lnTo>
                  <a:lnTo>
                    <a:pt x="55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8" y="16"/>
                  </a:lnTo>
                  <a:lnTo>
                    <a:pt x="35" y="28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104"/>
            <p:cNvSpPr>
              <a:spLocks/>
            </p:cNvSpPr>
            <p:nvPr/>
          </p:nvSpPr>
          <p:spPr bwMode="auto">
            <a:xfrm>
              <a:off x="4408" y="2076"/>
              <a:ext cx="79" cy="111"/>
            </a:xfrm>
            <a:custGeom>
              <a:avLst/>
              <a:gdLst>
                <a:gd name="T0" fmla="*/ 23 w 157"/>
                <a:gd name="T1" fmla="*/ 33 h 222"/>
                <a:gd name="T2" fmla="*/ 29 w 157"/>
                <a:gd name="T3" fmla="*/ 79 h 222"/>
                <a:gd name="T4" fmla="*/ 52 w 157"/>
                <a:gd name="T5" fmla="*/ 88 h 222"/>
                <a:gd name="T6" fmla="*/ 103 w 157"/>
                <a:gd name="T7" fmla="*/ 83 h 222"/>
                <a:gd name="T8" fmla="*/ 117 w 157"/>
                <a:gd name="T9" fmla="*/ 111 h 222"/>
                <a:gd name="T10" fmla="*/ 157 w 157"/>
                <a:gd name="T11" fmla="*/ 111 h 222"/>
                <a:gd name="T12" fmla="*/ 139 w 157"/>
                <a:gd name="T13" fmla="*/ 139 h 222"/>
                <a:gd name="T14" fmla="*/ 117 w 157"/>
                <a:gd name="T15" fmla="*/ 157 h 222"/>
                <a:gd name="T16" fmla="*/ 143 w 157"/>
                <a:gd name="T17" fmla="*/ 194 h 222"/>
                <a:gd name="T18" fmla="*/ 117 w 157"/>
                <a:gd name="T19" fmla="*/ 222 h 222"/>
                <a:gd name="T20" fmla="*/ 66 w 157"/>
                <a:gd name="T21" fmla="*/ 212 h 222"/>
                <a:gd name="T22" fmla="*/ 38 w 157"/>
                <a:gd name="T23" fmla="*/ 194 h 222"/>
                <a:gd name="T24" fmla="*/ 57 w 157"/>
                <a:gd name="T25" fmla="*/ 162 h 222"/>
                <a:gd name="T26" fmla="*/ 75 w 157"/>
                <a:gd name="T27" fmla="*/ 129 h 222"/>
                <a:gd name="T28" fmla="*/ 25 w 157"/>
                <a:gd name="T29" fmla="*/ 129 h 222"/>
                <a:gd name="T30" fmla="*/ 0 w 157"/>
                <a:gd name="T31" fmla="*/ 102 h 222"/>
                <a:gd name="T32" fmla="*/ 5 w 157"/>
                <a:gd name="T33" fmla="*/ 38 h 222"/>
                <a:gd name="T34" fmla="*/ 6 w 157"/>
                <a:gd name="T35" fmla="*/ 0 h 222"/>
                <a:gd name="T36" fmla="*/ 11 w 157"/>
                <a:gd name="T37" fmla="*/ 5 h 222"/>
                <a:gd name="T38" fmla="*/ 20 w 157"/>
                <a:gd name="T39" fmla="*/ 17 h 222"/>
                <a:gd name="T40" fmla="*/ 27 w 157"/>
                <a:gd name="T41" fmla="*/ 28 h 222"/>
                <a:gd name="T42" fmla="*/ 23 w 157"/>
                <a:gd name="T43" fmla="*/ 33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7" h="222">
                  <a:moveTo>
                    <a:pt x="23" y="33"/>
                  </a:moveTo>
                  <a:lnTo>
                    <a:pt x="29" y="79"/>
                  </a:lnTo>
                  <a:lnTo>
                    <a:pt x="52" y="88"/>
                  </a:lnTo>
                  <a:lnTo>
                    <a:pt x="103" y="83"/>
                  </a:lnTo>
                  <a:lnTo>
                    <a:pt x="117" y="111"/>
                  </a:lnTo>
                  <a:lnTo>
                    <a:pt x="157" y="111"/>
                  </a:lnTo>
                  <a:lnTo>
                    <a:pt x="139" y="139"/>
                  </a:lnTo>
                  <a:lnTo>
                    <a:pt x="117" y="157"/>
                  </a:lnTo>
                  <a:lnTo>
                    <a:pt x="143" y="194"/>
                  </a:lnTo>
                  <a:lnTo>
                    <a:pt x="117" y="222"/>
                  </a:lnTo>
                  <a:lnTo>
                    <a:pt x="66" y="212"/>
                  </a:lnTo>
                  <a:lnTo>
                    <a:pt x="38" y="194"/>
                  </a:lnTo>
                  <a:lnTo>
                    <a:pt x="57" y="162"/>
                  </a:lnTo>
                  <a:lnTo>
                    <a:pt x="75" y="129"/>
                  </a:lnTo>
                  <a:lnTo>
                    <a:pt x="25" y="129"/>
                  </a:lnTo>
                  <a:lnTo>
                    <a:pt x="0" y="102"/>
                  </a:lnTo>
                  <a:lnTo>
                    <a:pt x="5" y="38"/>
                  </a:lnTo>
                  <a:lnTo>
                    <a:pt x="6" y="0"/>
                  </a:lnTo>
                  <a:lnTo>
                    <a:pt x="11" y="5"/>
                  </a:lnTo>
                  <a:lnTo>
                    <a:pt x="20" y="17"/>
                  </a:lnTo>
                  <a:lnTo>
                    <a:pt x="27" y="28"/>
                  </a:lnTo>
                  <a:lnTo>
                    <a:pt x="23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105"/>
            <p:cNvSpPr>
              <a:spLocks/>
            </p:cNvSpPr>
            <p:nvPr/>
          </p:nvSpPr>
          <p:spPr bwMode="auto">
            <a:xfrm>
              <a:off x="4672" y="2299"/>
              <a:ext cx="110" cy="74"/>
            </a:xfrm>
            <a:custGeom>
              <a:avLst/>
              <a:gdLst>
                <a:gd name="T0" fmla="*/ 12 w 220"/>
                <a:gd name="T1" fmla="*/ 32 h 150"/>
                <a:gd name="T2" fmla="*/ 51 w 220"/>
                <a:gd name="T3" fmla="*/ 62 h 150"/>
                <a:gd name="T4" fmla="*/ 88 w 220"/>
                <a:gd name="T5" fmla="*/ 51 h 150"/>
                <a:gd name="T6" fmla="*/ 128 w 220"/>
                <a:gd name="T7" fmla="*/ 21 h 150"/>
                <a:gd name="T8" fmla="*/ 154 w 220"/>
                <a:gd name="T9" fmla="*/ 37 h 150"/>
                <a:gd name="T10" fmla="*/ 189 w 220"/>
                <a:gd name="T11" fmla="*/ 16 h 150"/>
                <a:gd name="T12" fmla="*/ 188 w 220"/>
                <a:gd name="T13" fmla="*/ 49 h 150"/>
                <a:gd name="T14" fmla="*/ 178 w 220"/>
                <a:gd name="T15" fmla="*/ 76 h 150"/>
                <a:gd name="T16" fmla="*/ 220 w 220"/>
                <a:gd name="T17" fmla="*/ 94 h 150"/>
                <a:gd name="T18" fmla="*/ 211 w 220"/>
                <a:gd name="T19" fmla="*/ 132 h 150"/>
                <a:gd name="T20" fmla="*/ 189 w 220"/>
                <a:gd name="T21" fmla="*/ 150 h 150"/>
                <a:gd name="T22" fmla="*/ 156 w 220"/>
                <a:gd name="T23" fmla="*/ 123 h 150"/>
                <a:gd name="T24" fmla="*/ 129 w 220"/>
                <a:gd name="T25" fmla="*/ 112 h 150"/>
                <a:gd name="T26" fmla="*/ 128 w 220"/>
                <a:gd name="T27" fmla="*/ 75 h 150"/>
                <a:gd name="T28" fmla="*/ 86 w 220"/>
                <a:gd name="T29" fmla="*/ 100 h 150"/>
                <a:gd name="T30" fmla="*/ 25 w 220"/>
                <a:gd name="T31" fmla="*/ 106 h 150"/>
                <a:gd name="T32" fmla="*/ 0 w 220"/>
                <a:gd name="T33" fmla="*/ 67 h 150"/>
                <a:gd name="T34" fmla="*/ 3 w 220"/>
                <a:gd name="T35" fmla="*/ 0 h 150"/>
                <a:gd name="T36" fmla="*/ 6 w 220"/>
                <a:gd name="T37" fmla="*/ 5 h 150"/>
                <a:gd name="T38" fmla="*/ 12 w 220"/>
                <a:gd name="T39" fmla="*/ 14 h 150"/>
                <a:gd name="T40" fmla="*/ 15 w 220"/>
                <a:gd name="T41" fmla="*/ 24 h 150"/>
                <a:gd name="T42" fmla="*/ 12 w 220"/>
                <a:gd name="T43" fmla="*/ 32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0" h="150">
                  <a:moveTo>
                    <a:pt x="12" y="32"/>
                  </a:moveTo>
                  <a:lnTo>
                    <a:pt x="51" y="62"/>
                  </a:lnTo>
                  <a:lnTo>
                    <a:pt x="88" y="51"/>
                  </a:lnTo>
                  <a:lnTo>
                    <a:pt x="128" y="21"/>
                  </a:lnTo>
                  <a:lnTo>
                    <a:pt x="154" y="37"/>
                  </a:lnTo>
                  <a:lnTo>
                    <a:pt x="189" y="16"/>
                  </a:lnTo>
                  <a:lnTo>
                    <a:pt x="188" y="49"/>
                  </a:lnTo>
                  <a:lnTo>
                    <a:pt x="178" y="76"/>
                  </a:lnTo>
                  <a:lnTo>
                    <a:pt x="220" y="94"/>
                  </a:lnTo>
                  <a:lnTo>
                    <a:pt x="211" y="132"/>
                  </a:lnTo>
                  <a:lnTo>
                    <a:pt x="189" y="150"/>
                  </a:lnTo>
                  <a:lnTo>
                    <a:pt x="156" y="123"/>
                  </a:lnTo>
                  <a:lnTo>
                    <a:pt x="129" y="112"/>
                  </a:lnTo>
                  <a:lnTo>
                    <a:pt x="128" y="75"/>
                  </a:lnTo>
                  <a:lnTo>
                    <a:pt x="86" y="100"/>
                  </a:lnTo>
                  <a:lnTo>
                    <a:pt x="25" y="106"/>
                  </a:lnTo>
                  <a:lnTo>
                    <a:pt x="0" y="67"/>
                  </a:lnTo>
                  <a:lnTo>
                    <a:pt x="3" y="0"/>
                  </a:lnTo>
                  <a:lnTo>
                    <a:pt x="6" y="5"/>
                  </a:lnTo>
                  <a:lnTo>
                    <a:pt x="12" y="14"/>
                  </a:lnTo>
                  <a:lnTo>
                    <a:pt x="15" y="24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106"/>
            <p:cNvSpPr>
              <a:spLocks/>
            </p:cNvSpPr>
            <p:nvPr/>
          </p:nvSpPr>
          <p:spPr bwMode="auto">
            <a:xfrm>
              <a:off x="4580" y="2527"/>
              <a:ext cx="101" cy="100"/>
            </a:xfrm>
            <a:custGeom>
              <a:avLst/>
              <a:gdLst>
                <a:gd name="T0" fmla="*/ 22 w 202"/>
                <a:gd name="T1" fmla="*/ 33 h 199"/>
                <a:gd name="T2" fmla="*/ 51 w 202"/>
                <a:gd name="T3" fmla="*/ 73 h 199"/>
                <a:gd name="T4" fmla="*/ 87 w 202"/>
                <a:gd name="T5" fmla="*/ 73 h 199"/>
                <a:gd name="T6" fmla="*/ 136 w 202"/>
                <a:gd name="T7" fmla="*/ 57 h 199"/>
                <a:gd name="T8" fmla="*/ 155 w 202"/>
                <a:gd name="T9" fmla="*/ 81 h 199"/>
                <a:gd name="T10" fmla="*/ 196 w 202"/>
                <a:gd name="T11" fmla="*/ 71 h 199"/>
                <a:gd name="T12" fmla="*/ 184 w 202"/>
                <a:gd name="T13" fmla="*/ 102 h 199"/>
                <a:gd name="T14" fmla="*/ 166 w 202"/>
                <a:gd name="T15" fmla="*/ 126 h 199"/>
                <a:gd name="T16" fmla="*/ 202 w 202"/>
                <a:gd name="T17" fmla="*/ 155 h 199"/>
                <a:gd name="T18" fmla="*/ 181 w 202"/>
                <a:gd name="T19" fmla="*/ 189 h 199"/>
                <a:gd name="T20" fmla="*/ 154 w 202"/>
                <a:gd name="T21" fmla="*/ 199 h 199"/>
                <a:gd name="T22" fmla="*/ 130 w 202"/>
                <a:gd name="T23" fmla="*/ 163 h 199"/>
                <a:gd name="T24" fmla="*/ 109 w 202"/>
                <a:gd name="T25" fmla="*/ 144 h 199"/>
                <a:gd name="T26" fmla="*/ 120 w 202"/>
                <a:gd name="T27" fmla="*/ 109 h 199"/>
                <a:gd name="T28" fmla="*/ 70 w 202"/>
                <a:gd name="T29" fmla="*/ 121 h 199"/>
                <a:gd name="T30" fmla="*/ 11 w 202"/>
                <a:gd name="T31" fmla="*/ 107 h 199"/>
                <a:gd name="T32" fmla="*/ 0 w 202"/>
                <a:gd name="T33" fmla="*/ 62 h 199"/>
                <a:gd name="T34" fmla="*/ 23 w 202"/>
                <a:gd name="T35" fmla="*/ 0 h 199"/>
                <a:gd name="T36" fmla="*/ 24 w 202"/>
                <a:gd name="T37" fmla="*/ 4 h 199"/>
                <a:gd name="T38" fmla="*/ 28 w 202"/>
                <a:gd name="T39" fmla="*/ 15 h 199"/>
                <a:gd name="T40" fmla="*/ 28 w 202"/>
                <a:gd name="T41" fmla="*/ 26 h 199"/>
                <a:gd name="T42" fmla="*/ 22 w 202"/>
                <a:gd name="T43" fmla="*/ 33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2" h="199">
                  <a:moveTo>
                    <a:pt x="22" y="33"/>
                  </a:moveTo>
                  <a:lnTo>
                    <a:pt x="51" y="73"/>
                  </a:lnTo>
                  <a:lnTo>
                    <a:pt x="87" y="73"/>
                  </a:lnTo>
                  <a:lnTo>
                    <a:pt x="136" y="57"/>
                  </a:lnTo>
                  <a:lnTo>
                    <a:pt x="155" y="81"/>
                  </a:lnTo>
                  <a:lnTo>
                    <a:pt x="196" y="71"/>
                  </a:lnTo>
                  <a:lnTo>
                    <a:pt x="184" y="102"/>
                  </a:lnTo>
                  <a:lnTo>
                    <a:pt x="166" y="126"/>
                  </a:lnTo>
                  <a:lnTo>
                    <a:pt x="202" y="155"/>
                  </a:lnTo>
                  <a:lnTo>
                    <a:pt x="181" y="189"/>
                  </a:lnTo>
                  <a:lnTo>
                    <a:pt x="154" y="199"/>
                  </a:lnTo>
                  <a:lnTo>
                    <a:pt x="130" y="163"/>
                  </a:lnTo>
                  <a:lnTo>
                    <a:pt x="109" y="144"/>
                  </a:lnTo>
                  <a:lnTo>
                    <a:pt x="120" y="109"/>
                  </a:lnTo>
                  <a:lnTo>
                    <a:pt x="70" y="121"/>
                  </a:lnTo>
                  <a:lnTo>
                    <a:pt x="11" y="107"/>
                  </a:lnTo>
                  <a:lnTo>
                    <a:pt x="0" y="62"/>
                  </a:lnTo>
                  <a:lnTo>
                    <a:pt x="23" y="0"/>
                  </a:lnTo>
                  <a:lnTo>
                    <a:pt x="24" y="4"/>
                  </a:lnTo>
                  <a:lnTo>
                    <a:pt x="28" y="15"/>
                  </a:lnTo>
                  <a:lnTo>
                    <a:pt x="28" y="26"/>
                  </a:lnTo>
                  <a:lnTo>
                    <a:pt x="22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107"/>
            <p:cNvSpPr>
              <a:spLocks/>
            </p:cNvSpPr>
            <p:nvPr/>
          </p:nvSpPr>
          <p:spPr bwMode="auto">
            <a:xfrm>
              <a:off x="5161" y="2549"/>
              <a:ext cx="87" cy="155"/>
            </a:xfrm>
            <a:custGeom>
              <a:avLst/>
              <a:gdLst>
                <a:gd name="T0" fmla="*/ 85 w 173"/>
                <a:gd name="T1" fmla="*/ 286 h 309"/>
                <a:gd name="T2" fmla="*/ 108 w 173"/>
                <a:gd name="T3" fmla="*/ 226 h 309"/>
                <a:gd name="T4" fmla="*/ 80 w 173"/>
                <a:gd name="T5" fmla="*/ 185 h 309"/>
                <a:gd name="T6" fmla="*/ 29 w 173"/>
                <a:gd name="T7" fmla="*/ 146 h 309"/>
                <a:gd name="T8" fmla="*/ 39 w 173"/>
                <a:gd name="T9" fmla="*/ 108 h 309"/>
                <a:gd name="T10" fmla="*/ 0 w 173"/>
                <a:gd name="T11" fmla="*/ 71 h 309"/>
                <a:gd name="T12" fmla="*/ 41 w 173"/>
                <a:gd name="T13" fmla="*/ 60 h 309"/>
                <a:gd name="T14" fmla="*/ 79 w 173"/>
                <a:gd name="T15" fmla="*/ 63 h 309"/>
                <a:gd name="T16" fmla="*/ 85 w 173"/>
                <a:gd name="T17" fmla="*/ 3 h 309"/>
                <a:gd name="T18" fmla="*/ 136 w 173"/>
                <a:gd name="T19" fmla="*/ 0 h 309"/>
                <a:gd name="T20" fmla="*/ 167 w 173"/>
                <a:gd name="T21" fmla="*/ 22 h 309"/>
                <a:gd name="T22" fmla="*/ 146 w 173"/>
                <a:gd name="T23" fmla="*/ 73 h 309"/>
                <a:gd name="T24" fmla="*/ 140 w 173"/>
                <a:gd name="T25" fmla="*/ 110 h 309"/>
                <a:gd name="T26" fmla="*/ 95 w 173"/>
                <a:gd name="T27" fmla="*/ 125 h 309"/>
                <a:gd name="T28" fmla="*/ 144 w 173"/>
                <a:gd name="T29" fmla="*/ 170 h 309"/>
                <a:gd name="T30" fmla="*/ 173 w 173"/>
                <a:gd name="T31" fmla="*/ 245 h 309"/>
                <a:gd name="T32" fmla="*/ 132 w 173"/>
                <a:gd name="T33" fmla="*/ 289 h 309"/>
                <a:gd name="T34" fmla="*/ 48 w 173"/>
                <a:gd name="T35" fmla="*/ 309 h 309"/>
                <a:gd name="T36" fmla="*/ 49 w 173"/>
                <a:gd name="T37" fmla="*/ 308 h 309"/>
                <a:gd name="T38" fmla="*/ 52 w 173"/>
                <a:gd name="T39" fmla="*/ 304 h 309"/>
                <a:gd name="T40" fmla="*/ 56 w 173"/>
                <a:gd name="T41" fmla="*/ 299 h 309"/>
                <a:gd name="T42" fmla="*/ 62 w 173"/>
                <a:gd name="T43" fmla="*/ 293 h 309"/>
                <a:gd name="T44" fmla="*/ 68 w 173"/>
                <a:gd name="T45" fmla="*/ 289 h 309"/>
                <a:gd name="T46" fmla="*/ 74 w 173"/>
                <a:gd name="T47" fmla="*/ 285 h 309"/>
                <a:gd name="T48" fmla="*/ 79 w 173"/>
                <a:gd name="T49" fmla="*/ 284 h 309"/>
                <a:gd name="T50" fmla="*/ 85 w 173"/>
                <a:gd name="T51" fmla="*/ 286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3" h="309">
                  <a:moveTo>
                    <a:pt x="85" y="286"/>
                  </a:moveTo>
                  <a:lnTo>
                    <a:pt x="108" y="226"/>
                  </a:lnTo>
                  <a:lnTo>
                    <a:pt x="80" y="185"/>
                  </a:lnTo>
                  <a:lnTo>
                    <a:pt x="29" y="146"/>
                  </a:lnTo>
                  <a:lnTo>
                    <a:pt x="39" y="108"/>
                  </a:lnTo>
                  <a:lnTo>
                    <a:pt x="0" y="71"/>
                  </a:lnTo>
                  <a:lnTo>
                    <a:pt x="41" y="60"/>
                  </a:lnTo>
                  <a:lnTo>
                    <a:pt x="79" y="63"/>
                  </a:lnTo>
                  <a:lnTo>
                    <a:pt x="85" y="3"/>
                  </a:lnTo>
                  <a:lnTo>
                    <a:pt x="136" y="0"/>
                  </a:lnTo>
                  <a:lnTo>
                    <a:pt x="167" y="22"/>
                  </a:lnTo>
                  <a:lnTo>
                    <a:pt x="146" y="73"/>
                  </a:lnTo>
                  <a:lnTo>
                    <a:pt x="140" y="110"/>
                  </a:lnTo>
                  <a:lnTo>
                    <a:pt x="95" y="125"/>
                  </a:lnTo>
                  <a:lnTo>
                    <a:pt x="144" y="170"/>
                  </a:lnTo>
                  <a:lnTo>
                    <a:pt x="173" y="245"/>
                  </a:lnTo>
                  <a:lnTo>
                    <a:pt x="132" y="289"/>
                  </a:lnTo>
                  <a:lnTo>
                    <a:pt x="48" y="309"/>
                  </a:lnTo>
                  <a:lnTo>
                    <a:pt x="49" y="308"/>
                  </a:lnTo>
                  <a:lnTo>
                    <a:pt x="52" y="304"/>
                  </a:lnTo>
                  <a:lnTo>
                    <a:pt x="56" y="299"/>
                  </a:lnTo>
                  <a:lnTo>
                    <a:pt x="62" y="293"/>
                  </a:lnTo>
                  <a:lnTo>
                    <a:pt x="68" y="289"/>
                  </a:lnTo>
                  <a:lnTo>
                    <a:pt x="74" y="285"/>
                  </a:lnTo>
                  <a:lnTo>
                    <a:pt x="79" y="284"/>
                  </a:lnTo>
                  <a:lnTo>
                    <a:pt x="85" y="286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108"/>
            <p:cNvSpPr>
              <a:spLocks/>
            </p:cNvSpPr>
            <p:nvPr/>
          </p:nvSpPr>
          <p:spPr bwMode="auto">
            <a:xfrm>
              <a:off x="4736" y="2575"/>
              <a:ext cx="282" cy="349"/>
            </a:xfrm>
            <a:custGeom>
              <a:avLst/>
              <a:gdLst>
                <a:gd name="T0" fmla="*/ 6 w 566"/>
                <a:gd name="T1" fmla="*/ 568 h 700"/>
                <a:gd name="T2" fmla="*/ 16 w 566"/>
                <a:gd name="T3" fmla="*/ 595 h 700"/>
                <a:gd name="T4" fmla="*/ 20 w 566"/>
                <a:gd name="T5" fmla="*/ 618 h 700"/>
                <a:gd name="T6" fmla="*/ 21 w 566"/>
                <a:gd name="T7" fmla="*/ 637 h 700"/>
                <a:gd name="T8" fmla="*/ 22 w 566"/>
                <a:gd name="T9" fmla="*/ 654 h 700"/>
                <a:gd name="T10" fmla="*/ 25 w 566"/>
                <a:gd name="T11" fmla="*/ 667 h 700"/>
                <a:gd name="T12" fmla="*/ 35 w 566"/>
                <a:gd name="T13" fmla="*/ 678 h 700"/>
                <a:gd name="T14" fmla="*/ 52 w 566"/>
                <a:gd name="T15" fmla="*/ 686 h 700"/>
                <a:gd name="T16" fmla="*/ 80 w 566"/>
                <a:gd name="T17" fmla="*/ 690 h 700"/>
                <a:gd name="T18" fmla="*/ 423 w 566"/>
                <a:gd name="T19" fmla="*/ 700 h 700"/>
                <a:gd name="T20" fmla="*/ 445 w 566"/>
                <a:gd name="T21" fmla="*/ 674 h 700"/>
                <a:gd name="T22" fmla="*/ 465 w 566"/>
                <a:gd name="T23" fmla="*/ 649 h 700"/>
                <a:gd name="T24" fmla="*/ 480 w 566"/>
                <a:gd name="T25" fmla="*/ 624 h 700"/>
                <a:gd name="T26" fmla="*/ 493 w 566"/>
                <a:gd name="T27" fmla="*/ 597 h 700"/>
                <a:gd name="T28" fmla="*/ 505 w 566"/>
                <a:gd name="T29" fmla="*/ 571 h 700"/>
                <a:gd name="T30" fmla="*/ 515 w 566"/>
                <a:gd name="T31" fmla="*/ 542 h 700"/>
                <a:gd name="T32" fmla="*/ 524 w 566"/>
                <a:gd name="T33" fmla="*/ 512 h 700"/>
                <a:gd name="T34" fmla="*/ 534 w 566"/>
                <a:gd name="T35" fmla="*/ 481 h 700"/>
                <a:gd name="T36" fmla="*/ 544 w 566"/>
                <a:gd name="T37" fmla="*/ 420 h 700"/>
                <a:gd name="T38" fmla="*/ 556 w 566"/>
                <a:gd name="T39" fmla="*/ 353 h 700"/>
                <a:gd name="T40" fmla="*/ 564 w 566"/>
                <a:gd name="T41" fmla="*/ 296 h 700"/>
                <a:gd name="T42" fmla="*/ 566 w 566"/>
                <a:gd name="T43" fmla="*/ 247 h 700"/>
                <a:gd name="T44" fmla="*/ 561 w 566"/>
                <a:gd name="T45" fmla="*/ 203 h 700"/>
                <a:gd name="T46" fmla="*/ 548 w 566"/>
                <a:gd name="T47" fmla="*/ 161 h 700"/>
                <a:gd name="T48" fmla="*/ 523 w 566"/>
                <a:gd name="T49" fmla="*/ 120 h 700"/>
                <a:gd name="T50" fmla="*/ 486 w 566"/>
                <a:gd name="T51" fmla="*/ 75 h 700"/>
                <a:gd name="T52" fmla="*/ 437 w 566"/>
                <a:gd name="T53" fmla="*/ 23 h 700"/>
                <a:gd name="T54" fmla="*/ 353 w 566"/>
                <a:gd name="T55" fmla="*/ 0 h 700"/>
                <a:gd name="T56" fmla="*/ 319 w 566"/>
                <a:gd name="T57" fmla="*/ 1 h 700"/>
                <a:gd name="T58" fmla="*/ 287 w 566"/>
                <a:gd name="T59" fmla="*/ 11 h 700"/>
                <a:gd name="T60" fmla="*/ 256 w 566"/>
                <a:gd name="T61" fmla="*/ 23 h 700"/>
                <a:gd name="T62" fmla="*/ 226 w 566"/>
                <a:gd name="T63" fmla="*/ 40 h 700"/>
                <a:gd name="T64" fmla="*/ 197 w 566"/>
                <a:gd name="T65" fmla="*/ 61 h 700"/>
                <a:gd name="T66" fmla="*/ 171 w 566"/>
                <a:gd name="T67" fmla="*/ 83 h 700"/>
                <a:gd name="T68" fmla="*/ 148 w 566"/>
                <a:gd name="T69" fmla="*/ 106 h 700"/>
                <a:gd name="T70" fmla="*/ 126 w 566"/>
                <a:gd name="T71" fmla="*/ 128 h 700"/>
                <a:gd name="T72" fmla="*/ 107 w 566"/>
                <a:gd name="T73" fmla="*/ 148 h 700"/>
                <a:gd name="T74" fmla="*/ 92 w 566"/>
                <a:gd name="T75" fmla="*/ 164 h 700"/>
                <a:gd name="T76" fmla="*/ 81 w 566"/>
                <a:gd name="T77" fmla="*/ 176 h 700"/>
                <a:gd name="T78" fmla="*/ 73 w 566"/>
                <a:gd name="T79" fmla="*/ 183 h 700"/>
                <a:gd name="T80" fmla="*/ 69 w 566"/>
                <a:gd name="T81" fmla="*/ 183 h 700"/>
                <a:gd name="T82" fmla="*/ 70 w 566"/>
                <a:gd name="T83" fmla="*/ 175 h 700"/>
                <a:gd name="T84" fmla="*/ 76 w 566"/>
                <a:gd name="T85" fmla="*/ 159 h 700"/>
                <a:gd name="T86" fmla="*/ 88 w 566"/>
                <a:gd name="T87" fmla="*/ 132 h 700"/>
                <a:gd name="T88" fmla="*/ 70 w 566"/>
                <a:gd name="T89" fmla="*/ 179 h 700"/>
                <a:gd name="T90" fmla="*/ 53 w 566"/>
                <a:gd name="T91" fmla="*/ 226 h 700"/>
                <a:gd name="T92" fmla="*/ 36 w 566"/>
                <a:gd name="T93" fmla="*/ 273 h 700"/>
                <a:gd name="T94" fmla="*/ 21 w 566"/>
                <a:gd name="T95" fmla="*/ 323 h 700"/>
                <a:gd name="T96" fmla="*/ 8 w 566"/>
                <a:gd name="T97" fmla="*/ 376 h 700"/>
                <a:gd name="T98" fmla="*/ 1 w 566"/>
                <a:gd name="T99" fmla="*/ 433 h 700"/>
                <a:gd name="T100" fmla="*/ 0 w 566"/>
                <a:gd name="T101" fmla="*/ 497 h 700"/>
                <a:gd name="T102" fmla="*/ 6 w 566"/>
                <a:gd name="T103" fmla="*/ 568 h 7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66" h="700">
                  <a:moveTo>
                    <a:pt x="6" y="568"/>
                  </a:moveTo>
                  <a:lnTo>
                    <a:pt x="16" y="595"/>
                  </a:lnTo>
                  <a:lnTo>
                    <a:pt x="20" y="618"/>
                  </a:lnTo>
                  <a:lnTo>
                    <a:pt x="21" y="637"/>
                  </a:lnTo>
                  <a:lnTo>
                    <a:pt x="22" y="654"/>
                  </a:lnTo>
                  <a:lnTo>
                    <a:pt x="25" y="667"/>
                  </a:lnTo>
                  <a:lnTo>
                    <a:pt x="35" y="678"/>
                  </a:lnTo>
                  <a:lnTo>
                    <a:pt x="52" y="686"/>
                  </a:lnTo>
                  <a:lnTo>
                    <a:pt x="80" y="690"/>
                  </a:lnTo>
                  <a:lnTo>
                    <a:pt x="423" y="700"/>
                  </a:lnTo>
                  <a:lnTo>
                    <a:pt x="445" y="674"/>
                  </a:lnTo>
                  <a:lnTo>
                    <a:pt x="465" y="649"/>
                  </a:lnTo>
                  <a:lnTo>
                    <a:pt x="480" y="624"/>
                  </a:lnTo>
                  <a:lnTo>
                    <a:pt x="493" y="597"/>
                  </a:lnTo>
                  <a:lnTo>
                    <a:pt x="505" y="571"/>
                  </a:lnTo>
                  <a:lnTo>
                    <a:pt x="515" y="542"/>
                  </a:lnTo>
                  <a:lnTo>
                    <a:pt x="524" y="512"/>
                  </a:lnTo>
                  <a:lnTo>
                    <a:pt x="534" y="481"/>
                  </a:lnTo>
                  <a:lnTo>
                    <a:pt x="544" y="420"/>
                  </a:lnTo>
                  <a:lnTo>
                    <a:pt x="556" y="353"/>
                  </a:lnTo>
                  <a:lnTo>
                    <a:pt x="564" y="296"/>
                  </a:lnTo>
                  <a:lnTo>
                    <a:pt x="566" y="247"/>
                  </a:lnTo>
                  <a:lnTo>
                    <a:pt x="561" y="203"/>
                  </a:lnTo>
                  <a:lnTo>
                    <a:pt x="548" y="161"/>
                  </a:lnTo>
                  <a:lnTo>
                    <a:pt x="523" y="120"/>
                  </a:lnTo>
                  <a:lnTo>
                    <a:pt x="486" y="75"/>
                  </a:lnTo>
                  <a:lnTo>
                    <a:pt x="437" y="23"/>
                  </a:lnTo>
                  <a:lnTo>
                    <a:pt x="353" y="0"/>
                  </a:lnTo>
                  <a:lnTo>
                    <a:pt x="319" y="1"/>
                  </a:lnTo>
                  <a:lnTo>
                    <a:pt x="287" y="11"/>
                  </a:lnTo>
                  <a:lnTo>
                    <a:pt x="256" y="23"/>
                  </a:lnTo>
                  <a:lnTo>
                    <a:pt x="226" y="40"/>
                  </a:lnTo>
                  <a:lnTo>
                    <a:pt x="197" y="61"/>
                  </a:lnTo>
                  <a:lnTo>
                    <a:pt x="171" y="83"/>
                  </a:lnTo>
                  <a:lnTo>
                    <a:pt x="148" y="106"/>
                  </a:lnTo>
                  <a:lnTo>
                    <a:pt x="126" y="128"/>
                  </a:lnTo>
                  <a:lnTo>
                    <a:pt x="107" y="148"/>
                  </a:lnTo>
                  <a:lnTo>
                    <a:pt x="92" y="164"/>
                  </a:lnTo>
                  <a:lnTo>
                    <a:pt x="81" y="176"/>
                  </a:lnTo>
                  <a:lnTo>
                    <a:pt x="73" y="183"/>
                  </a:lnTo>
                  <a:lnTo>
                    <a:pt x="69" y="183"/>
                  </a:lnTo>
                  <a:lnTo>
                    <a:pt x="70" y="175"/>
                  </a:lnTo>
                  <a:lnTo>
                    <a:pt x="76" y="159"/>
                  </a:lnTo>
                  <a:lnTo>
                    <a:pt x="88" y="132"/>
                  </a:lnTo>
                  <a:lnTo>
                    <a:pt x="70" y="179"/>
                  </a:lnTo>
                  <a:lnTo>
                    <a:pt x="53" y="226"/>
                  </a:lnTo>
                  <a:lnTo>
                    <a:pt x="36" y="273"/>
                  </a:lnTo>
                  <a:lnTo>
                    <a:pt x="21" y="323"/>
                  </a:lnTo>
                  <a:lnTo>
                    <a:pt x="8" y="376"/>
                  </a:lnTo>
                  <a:lnTo>
                    <a:pt x="1" y="433"/>
                  </a:lnTo>
                  <a:lnTo>
                    <a:pt x="0" y="497"/>
                  </a:lnTo>
                  <a:lnTo>
                    <a:pt x="6" y="56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109"/>
            <p:cNvSpPr>
              <a:spLocks/>
            </p:cNvSpPr>
            <p:nvPr/>
          </p:nvSpPr>
          <p:spPr bwMode="auto">
            <a:xfrm>
              <a:off x="4744" y="2586"/>
              <a:ext cx="253" cy="315"/>
            </a:xfrm>
            <a:custGeom>
              <a:avLst/>
              <a:gdLst>
                <a:gd name="T0" fmla="*/ 22 w 506"/>
                <a:gd name="T1" fmla="*/ 564 h 630"/>
                <a:gd name="T2" fmla="*/ 38 w 506"/>
                <a:gd name="T3" fmla="*/ 603 h 630"/>
                <a:gd name="T4" fmla="*/ 61 w 506"/>
                <a:gd name="T5" fmla="*/ 623 h 630"/>
                <a:gd name="T6" fmla="*/ 101 w 506"/>
                <a:gd name="T7" fmla="*/ 629 h 630"/>
                <a:gd name="T8" fmla="*/ 153 w 506"/>
                <a:gd name="T9" fmla="*/ 585 h 630"/>
                <a:gd name="T10" fmla="*/ 157 w 506"/>
                <a:gd name="T11" fmla="*/ 549 h 630"/>
                <a:gd name="T12" fmla="*/ 174 w 506"/>
                <a:gd name="T13" fmla="*/ 532 h 630"/>
                <a:gd name="T14" fmla="*/ 202 w 506"/>
                <a:gd name="T15" fmla="*/ 535 h 630"/>
                <a:gd name="T16" fmla="*/ 238 w 506"/>
                <a:gd name="T17" fmla="*/ 550 h 630"/>
                <a:gd name="T18" fmla="*/ 290 w 506"/>
                <a:gd name="T19" fmla="*/ 582 h 630"/>
                <a:gd name="T20" fmla="*/ 329 w 506"/>
                <a:gd name="T21" fmla="*/ 577 h 630"/>
                <a:gd name="T22" fmla="*/ 373 w 506"/>
                <a:gd name="T23" fmla="*/ 623 h 630"/>
                <a:gd name="T24" fmla="*/ 449 w 506"/>
                <a:gd name="T25" fmla="*/ 534 h 630"/>
                <a:gd name="T26" fmla="*/ 465 w 506"/>
                <a:gd name="T27" fmla="*/ 463 h 630"/>
                <a:gd name="T28" fmla="*/ 483 w 506"/>
                <a:gd name="T29" fmla="*/ 368 h 630"/>
                <a:gd name="T30" fmla="*/ 499 w 506"/>
                <a:gd name="T31" fmla="*/ 269 h 630"/>
                <a:gd name="T32" fmla="*/ 506 w 506"/>
                <a:gd name="T33" fmla="*/ 188 h 630"/>
                <a:gd name="T34" fmla="*/ 494 w 506"/>
                <a:gd name="T35" fmla="*/ 145 h 630"/>
                <a:gd name="T36" fmla="*/ 484 w 506"/>
                <a:gd name="T37" fmla="*/ 104 h 630"/>
                <a:gd name="T38" fmla="*/ 466 w 506"/>
                <a:gd name="T39" fmla="*/ 72 h 630"/>
                <a:gd name="T40" fmla="*/ 430 w 506"/>
                <a:gd name="T41" fmla="*/ 57 h 630"/>
                <a:gd name="T42" fmla="*/ 403 w 506"/>
                <a:gd name="T43" fmla="*/ 61 h 630"/>
                <a:gd name="T44" fmla="*/ 381 w 506"/>
                <a:gd name="T45" fmla="*/ 61 h 630"/>
                <a:gd name="T46" fmla="*/ 367 w 506"/>
                <a:gd name="T47" fmla="*/ 60 h 630"/>
                <a:gd name="T48" fmla="*/ 362 w 506"/>
                <a:gd name="T49" fmla="*/ 59 h 630"/>
                <a:gd name="T50" fmla="*/ 318 w 506"/>
                <a:gd name="T51" fmla="*/ 0 h 630"/>
                <a:gd name="T52" fmla="*/ 280 w 506"/>
                <a:gd name="T53" fmla="*/ 4 h 630"/>
                <a:gd name="T54" fmla="*/ 249 w 506"/>
                <a:gd name="T55" fmla="*/ 10 h 630"/>
                <a:gd name="T56" fmla="*/ 224 w 506"/>
                <a:gd name="T57" fmla="*/ 18 h 630"/>
                <a:gd name="T58" fmla="*/ 202 w 506"/>
                <a:gd name="T59" fmla="*/ 30 h 630"/>
                <a:gd name="T60" fmla="*/ 181 w 506"/>
                <a:gd name="T61" fmla="*/ 44 h 630"/>
                <a:gd name="T62" fmla="*/ 158 w 506"/>
                <a:gd name="T63" fmla="*/ 62 h 630"/>
                <a:gd name="T64" fmla="*/ 133 w 506"/>
                <a:gd name="T65" fmla="*/ 83 h 630"/>
                <a:gd name="T66" fmla="*/ 102 w 506"/>
                <a:gd name="T67" fmla="*/ 108 h 630"/>
                <a:gd name="T68" fmla="*/ 49 w 506"/>
                <a:gd name="T69" fmla="*/ 180 h 630"/>
                <a:gd name="T70" fmla="*/ 13 w 506"/>
                <a:gd name="T71" fmla="*/ 288 h 630"/>
                <a:gd name="T72" fmla="*/ 0 w 506"/>
                <a:gd name="T73" fmla="*/ 414 h 630"/>
                <a:gd name="T74" fmla="*/ 13 w 506"/>
                <a:gd name="T75" fmla="*/ 535 h 6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6" h="630">
                  <a:moveTo>
                    <a:pt x="13" y="535"/>
                  </a:moveTo>
                  <a:lnTo>
                    <a:pt x="22" y="564"/>
                  </a:lnTo>
                  <a:lnTo>
                    <a:pt x="30" y="585"/>
                  </a:lnTo>
                  <a:lnTo>
                    <a:pt x="38" y="603"/>
                  </a:lnTo>
                  <a:lnTo>
                    <a:pt x="49" y="614"/>
                  </a:lnTo>
                  <a:lnTo>
                    <a:pt x="61" y="623"/>
                  </a:lnTo>
                  <a:lnTo>
                    <a:pt x="78" y="628"/>
                  </a:lnTo>
                  <a:lnTo>
                    <a:pt x="101" y="629"/>
                  </a:lnTo>
                  <a:lnTo>
                    <a:pt x="131" y="629"/>
                  </a:lnTo>
                  <a:lnTo>
                    <a:pt x="153" y="585"/>
                  </a:lnTo>
                  <a:lnTo>
                    <a:pt x="154" y="564"/>
                  </a:lnTo>
                  <a:lnTo>
                    <a:pt x="157" y="549"/>
                  </a:lnTo>
                  <a:lnTo>
                    <a:pt x="164" y="538"/>
                  </a:lnTo>
                  <a:lnTo>
                    <a:pt x="174" y="532"/>
                  </a:lnTo>
                  <a:lnTo>
                    <a:pt x="187" y="532"/>
                  </a:lnTo>
                  <a:lnTo>
                    <a:pt x="202" y="535"/>
                  </a:lnTo>
                  <a:lnTo>
                    <a:pt x="219" y="542"/>
                  </a:lnTo>
                  <a:lnTo>
                    <a:pt x="238" y="550"/>
                  </a:lnTo>
                  <a:lnTo>
                    <a:pt x="235" y="603"/>
                  </a:lnTo>
                  <a:lnTo>
                    <a:pt x="290" y="582"/>
                  </a:lnTo>
                  <a:lnTo>
                    <a:pt x="312" y="538"/>
                  </a:lnTo>
                  <a:lnTo>
                    <a:pt x="329" y="577"/>
                  </a:lnTo>
                  <a:lnTo>
                    <a:pt x="314" y="630"/>
                  </a:lnTo>
                  <a:lnTo>
                    <a:pt x="373" y="623"/>
                  </a:lnTo>
                  <a:lnTo>
                    <a:pt x="412" y="582"/>
                  </a:lnTo>
                  <a:lnTo>
                    <a:pt x="449" y="534"/>
                  </a:lnTo>
                  <a:lnTo>
                    <a:pt x="457" y="504"/>
                  </a:lnTo>
                  <a:lnTo>
                    <a:pt x="465" y="463"/>
                  </a:lnTo>
                  <a:lnTo>
                    <a:pt x="474" y="417"/>
                  </a:lnTo>
                  <a:lnTo>
                    <a:pt x="483" y="368"/>
                  </a:lnTo>
                  <a:lnTo>
                    <a:pt x="493" y="317"/>
                  </a:lnTo>
                  <a:lnTo>
                    <a:pt x="499" y="269"/>
                  </a:lnTo>
                  <a:lnTo>
                    <a:pt x="504" y="225"/>
                  </a:lnTo>
                  <a:lnTo>
                    <a:pt x="506" y="188"/>
                  </a:lnTo>
                  <a:lnTo>
                    <a:pt x="499" y="167"/>
                  </a:lnTo>
                  <a:lnTo>
                    <a:pt x="494" y="145"/>
                  </a:lnTo>
                  <a:lnTo>
                    <a:pt x="489" y="123"/>
                  </a:lnTo>
                  <a:lnTo>
                    <a:pt x="484" y="104"/>
                  </a:lnTo>
                  <a:lnTo>
                    <a:pt x="476" y="85"/>
                  </a:lnTo>
                  <a:lnTo>
                    <a:pt x="466" y="72"/>
                  </a:lnTo>
                  <a:lnTo>
                    <a:pt x="451" y="61"/>
                  </a:lnTo>
                  <a:lnTo>
                    <a:pt x="430" y="57"/>
                  </a:lnTo>
                  <a:lnTo>
                    <a:pt x="415" y="59"/>
                  </a:lnTo>
                  <a:lnTo>
                    <a:pt x="403" y="61"/>
                  </a:lnTo>
                  <a:lnTo>
                    <a:pt x="391" y="61"/>
                  </a:lnTo>
                  <a:lnTo>
                    <a:pt x="381" y="61"/>
                  </a:lnTo>
                  <a:lnTo>
                    <a:pt x="373" y="60"/>
                  </a:lnTo>
                  <a:lnTo>
                    <a:pt x="367" y="60"/>
                  </a:lnTo>
                  <a:lnTo>
                    <a:pt x="363" y="59"/>
                  </a:lnTo>
                  <a:lnTo>
                    <a:pt x="362" y="59"/>
                  </a:lnTo>
                  <a:lnTo>
                    <a:pt x="358" y="20"/>
                  </a:lnTo>
                  <a:lnTo>
                    <a:pt x="318" y="0"/>
                  </a:lnTo>
                  <a:lnTo>
                    <a:pt x="298" y="2"/>
                  </a:lnTo>
                  <a:lnTo>
                    <a:pt x="280" y="4"/>
                  </a:lnTo>
                  <a:lnTo>
                    <a:pt x="263" y="7"/>
                  </a:lnTo>
                  <a:lnTo>
                    <a:pt x="249" y="10"/>
                  </a:lnTo>
                  <a:lnTo>
                    <a:pt x="235" y="14"/>
                  </a:lnTo>
                  <a:lnTo>
                    <a:pt x="224" y="18"/>
                  </a:lnTo>
                  <a:lnTo>
                    <a:pt x="212" y="24"/>
                  </a:lnTo>
                  <a:lnTo>
                    <a:pt x="202" y="30"/>
                  </a:lnTo>
                  <a:lnTo>
                    <a:pt x="192" y="37"/>
                  </a:lnTo>
                  <a:lnTo>
                    <a:pt x="181" y="44"/>
                  </a:lnTo>
                  <a:lnTo>
                    <a:pt x="170" y="53"/>
                  </a:lnTo>
                  <a:lnTo>
                    <a:pt x="158" y="62"/>
                  </a:lnTo>
                  <a:lnTo>
                    <a:pt x="147" y="73"/>
                  </a:lnTo>
                  <a:lnTo>
                    <a:pt x="133" y="83"/>
                  </a:lnTo>
                  <a:lnTo>
                    <a:pt x="118" y="96"/>
                  </a:lnTo>
                  <a:lnTo>
                    <a:pt x="102" y="108"/>
                  </a:lnTo>
                  <a:lnTo>
                    <a:pt x="73" y="138"/>
                  </a:lnTo>
                  <a:lnTo>
                    <a:pt x="49" y="180"/>
                  </a:lnTo>
                  <a:lnTo>
                    <a:pt x="28" y="231"/>
                  </a:lnTo>
                  <a:lnTo>
                    <a:pt x="13" y="288"/>
                  </a:lnTo>
                  <a:lnTo>
                    <a:pt x="4" y="350"/>
                  </a:lnTo>
                  <a:lnTo>
                    <a:pt x="0" y="414"/>
                  </a:lnTo>
                  <a:lnTo>
                    <a:pt x="3" y="476"/>
                  </a:lnTo>
                  <a:lnTo>
                    <a:pt x="13" y="53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110"/>
            <p:cNvSpPr>
              <a:spLocks/>
            </p:cNvSpPr>
            <p:nvPr/>
          </p:nvSpPr>
          <p:spPr bwMode="auto">
            <a:xfrm>
              <a:off x="4884" y="2700"/>
              <a:ext cx="46" cy="35"/>
            </a:xfrm>
            <a:custGeom>
              <a:avLst/>
              <a:gdLst>
                <a:gd name="T0" fmla="*/ 48 w 93"/>
                <a:gd name="T1" fmla="*/ 58 h 70"/>
                <a:gd name="T2" fmla="*/ 20 w 93"/>
                <a:gd name="T3" fmla="*/ 38 h 70"/>
                <a:gd name="T4" fmla="*/ 0 w 93"/>
                <a:gd name="T5" fmla="*/ 19 h 70"/>
                <a:gd name="T6" fmla="*/ 23 w 93"/>
                <a:gd name="T7" fmla="*/ 0 h 70"/>
                <a:gd name="T8" fmla="*/ 53 w 93"/>
                <a:gd name="T9" fmla="*/ 11 h 70"/>
                <a:gd name="T10" fmla="*/ 70 w 93"/>
                <a:gd name="T11" fmla="*/ 28 h 70"/>
                <a:gd name="T12" fmla="*/ 93 w 93"/>
                <a:gd name="T13" fmla="*/ 30 h 70"/>
                <a:gd name="T14" fmla="*/ 86 w 93"/>
                <a:gd name="T15" fmla="*/ 44 h 70"/>
                <a:gd name="T16" fmla="*/ 80 w 93"/>
                <a:gd name="T17" fmla="*/ 57 h 70"/>
                <a:gd name="T18" fmla="*/ 75 w 93"/>
                <a:gd name="T19" fmla="*/ 66 h 70"/>
                <a:gd name="T20" fmla="*/ 73 w 93"/>
                <a:gd name="T21" fmla="*/ 70 h 70"/>
                <a:gd name="T22" fmla="*/ 48 w 93"/>
                <a:gd name="T23" fmla="*/ 58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3" h="70">
                  <a:moveTo>
                    <a:pt x="48" y="58"/>
                  </a:moveTo>
                  <a:lnTo>
                    <a:pt x="20" y="38"/>
                  </a:lnTo>
                  <a:lnTo>
                    <a:pt x="0" y="19"/>
                  </a:lnTo>
                  <a:lnTo>
                    <a:pt x="23" y="0"/>
                  </a:lnTo>
                  <a:lnTo>
                    <a:pt x="53" y="11"/>
                  </a:lnTo>
                  <a:lnTo>
                    <a:pt x="70" y="28"/>
                  </a:lnTo>
                  <a:lnTo>
                    <a:pt x="93" y="30"/>
                  </a:lnTo>
                  <a:lnTo>
                    <a:pt x="86" y="44"/>
                  </a:lnTo>
                  <a:lnTo>
                    <a:pt x="80" y="57"/>
                  </a:lnTo>
                  <a:lnTo>
                    <a:pt x="75" y="66"/>
                  </a:lnTo>
                  <a:lnTo>
                    <a:pt x="73" y="70"/>
                  </a:lnTo>
                  <a:lnTo>
                    <a:pt x="48" y="5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111"/>
            <p:cNvSpPr>
              <a:spLocks/>
            </p:cNvSpPr>
            <p:nvPr/>
          </p:nvSpPr>
          <p:spPr bwMode="auto">
            <a:xfrm>
              <a:off x="4760" y="2794"/>
              <a:ext cx="44" cy="29"/>
            </a:xfrm>
            <a:custGeom>
              <a:avLst/>
              <a:gdLst>
                <a:gd name="T0" fmla="*/ 61 w 87"/>
                <a:gd name="T1" fmla="*/ 52 h 60"/>
                <a:gd name="T2" fmla="*/ 27 w 87"/>
                <a:gd name="T3" fmla="*/ 59 h 60"/>
                <a:gd name="T4" fmla="*/ 0 w 87"/>
                <a:gd name="T5" fmla="*/ 60 h 60"/>
                <a:gd name="T6" fmla="*/ 2 w 87"/>
                <a:gd name="T7" fmla="*/ 31 h 60"/>
                <a:gd name="T8" fmla="*/ 30 w 87"/>
                <a:gd name="T9" fmla="*/ 16 h 60"/>
                <a:gd name="T10" fmla="*/ 54 w 87"/>
                <a:gd name="T11" fmla="*/ 16 h 60"/>
                <a:gd name="T12" fmla="*/ 71 w 87"/>
                <a:gd name="T13" fmla="*/ 0 h 60"/>
                <a:gd name="T14" fmla="*/ 77 w 87"/>
                <a:gd name="T15" fmla="*/ 15 h 60"/>
                <a:gd name="T16" fmla="*/ 83 w 87"/>
                <a:gd name="T17" fmla="*/ 29 h 60"/>
                <a:gd name="T18" fmla="*/ 86 w 87"/>
                <a:gd name="T19" fmla="*/ 38 h 60"/>
                <a:gd name="T20" fmla="*/ 87 w 87"/>
                <a:gd name="T21" fmla="*/ 42 h 60"/>
                <a:gd name="T22" fmla="*/ 61 w 87"/>
                <a:gd name="T23" fmla="*/ 5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60">
                  <a:moveTo>
                    <a:pt x="61" y="52"/>
                  </a:moveTo>
                  <a:lnTo>
                    <a:pt x="27" y="59"/>
                  </a:lnTo>
                  <a:lnTo>
                    <a:pt x="0" y="60"/>
                  </a:lnTo>
                  <a:lnTo>
                    <a:pt x="2" y="31"/>
                  </a:lnTo>
                  <a:lnTo>
                    <a:pt x="30" y="16"/>
                  </a:lnTo>
                  <a:lnTo>
                    <a:pt x="54" y="16"/>
                  </a:lnTo>
                  <a:lnTo>
                    <a:pt x="71" y="0"/>
                  </a:lnTo>
                  <a:lnTo>
                    <a:pt x="77" y="15"/>
                  </a:lnTo>
                  <a:lnTo>
                    <a:pt x="83" y="29"/>
                  </a:lnTo>
                  <a:lnTo>
                    <a:pt x="86" y="38"/>
                  </a:lnTo>
                  <a:lnTo>
                    <a:pt x="87" y="42"/>
                  </a:lnTo>
                  <a:lnTo>
                    <a:pt x="61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112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113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14"/>
            <p:cNvSpPr>
              <a:spLocks/>
            </p:cNvSpPr>
            <p:nvPr/>
          </p:nvSpPr>
          <p:spPr bwMode="auto">
            <a:xfrm>
              <a:off x="4748" y="2603"/>
              <a:ext cx="154" cy="271"/>
            </a:xfrm>
            <a:custGeom>
              <a:avLst/>
              <a:gdLst>
                <a:gd name="T0" fmla="*/ 0 w 307"/>
                <a:gd name="T1" fmla="*/ 265 h 541"/>
                <a:gd name="T2" fmla="*/ 14 w 307"/>
                <a:gd name="T3" fmla="*/ 216 h 541"/>
                <a:gd name="T4" fmla="*/ 30 w 307"/>
                <a:gd name="T5" fmla="*/ 174 h 541"/>
                <a:gd name="T6" fmla="*/ 48 w 307"/>
                <a:gd name="T7" fmla="*/ 137 h 541"/>
                <a:gd name="T8" fmla="*/ 67 w 307"/>
                <a:gd name="T9" fmla="*/ 105 h 541"/>
                <a:gd name="T10" fmla="*/ 90 w 307"/>
                <a:gd name="T11" fmla="*/ 75 h 541"/>
                <a:gd name="T12" fmla="*/ 116 w 307"/>
                <a:gd name="T13" fmla="*/ 48 h 541"/>
                <a:gd name="T14" fmla="*/ 143 w 307"/>
                <a:gd name="T15" fmla="*/ 24 h 541"/>
                <a:gd name="T16" fmla="*/ 176 w 307"/>
                <a:gd name="T17" fmla="*/ 0 h 541"/>
                <a:gd name="T18" fmla="*/ 219 w 307"/>
                <a:gd name="T19" fmla="*/ 22 h 541"/>
                <a:gd name="T20" fmla="*/ 206 w 307"/>
                <a:gd name="T21" fmla="*/ 100 h 541"/>
                <a:gd name="T22" fmla="*/ 169 w 307"/>
                <a:gd name="T23" fmla="*/ 100 h 541"/>
                <a:gd name="T24" fmla="*/ 120 w 307"/>
                <a:gd name="T25" fmla="*/ 112 h 541"/>
                <a:gd name="T26" fmla="*/ 93 w 307"/>
                <a:gd name="T27" fmla="*/ 140 h 541"/>
                <a:gd name="T28" fmla="*/ 93 w 307"/>
                <a:gd name="T29" fmla="*/ 177 h 541"/>
                <a:gd name="T30" fmla="*/ 145 w 307"/>
                <a:gd name="T31" fmla="*/ 184 h 541"/>
                <a:gd name="T32" fmla="*/ 181 w 307"/>
                <a:gd name="T33" fmla="*/ 160 h 541"/>
                <a:gd name="T34" fmla="*/ 215 w 307"/>
                <a:gd name="T35" fmla="*/ 142 h 541"/>
                <a:gd name="T36" fmla="*/ 232 w 307"/>
                <a:gd name="T37" fmla="*/ 107 h 541"/>
                <a:gd name="T38" fmla="*/ 247 w 307"/>
                <a:gd name="T39" fmla="*/ 175 h 541"/>
                <a:gd name="T40" fmla="*/ 227 w 307"/>
                <a:gd name="T41" fmla="*/ 214 h 541"/>
                <a:gd name="T42" fmla="*/ 259 w 307"/>
                <a:gd name="T43" fmla="*/ 249 h 541"/>
                <a:gd name="T44" fmla="*/ 281 w 307"/>
                <a:gd name="T45" fmla="*/ 272 h 541"/>
                <a:gd name="T46" fmla="*/ 295 w 307"/>
                <a:gd name="T47" fmla="*/ 291 h 541"/>
                <a:gd name="T48" fmla="*/ 305 w 307"/>
                <a:gd name="T49" fmla="*/ 307 h 541"/>
                <a:gd name="T50" fmla="*/ 307 w 307"/>
                <a:gd name="T51" fmla="*/ 324 h 541"/>
                <a:gd name="T52" fmla="*/ 306 w 307"/>
                <a:gd name="T53" fmla="*/ 342 h 541"/>
                <a:gd name="T54" fmla="*/ 300 w 307"/>
                <a:gd name="T55" fmla="*/ 362 h 541"/>
                <a:gd name="T56" fmla="*/ 293 w 307"/>
                <a:gd name="T57" fmla="*/ 387 h 541"/>
                <a:gd name="T58" fmla="*/ 284 w 307"/>
                <a:gd name="T59" fmla="*/ 419 h 541"/>
                <a:gd name="T60" fmla="*/ 242 w 307"/>
                <a:gd name="T61" fmla="*/ 416 h 541"/>
                <a:gd name="T62" fmla="*/ 216 w 307"/>
                <a:gd name="T63" fmla="*/ 417 h 541"/>
                <a:gd name="T64" fmla="*/ 193 w 307"/>
                <a:gd name="T65" fmla="*/ 430 h 541"/>
                <a:gd name="T66" fmla="*/ 173 w 307"/>
                <a:gd name="T67" fmla="*/ 449 h 541"/>
                <a:gd name="T68" fmla="*/ 156 w 307"/>
                <a:gd name="T69" fmla="*/ 470 h 541"/>
                <a:gd name="T70" fmla="*/ 142 w 307"/>
                <a:gd name="T71" fmla="*/ 490 h 541"/>
                <a:gd name="T72" fmla="*/ 133 w 307"/>
                <a:gd name="T73" fmla="*/ 501 h 541"/>
                <a:gd name="T74" fmla="*/ 128 w 307"/>
                <a:gd name="T75" fmla="*/ 502 h 541"/>
                <a:gd name="T76" fmla="*/ 127 w 307"/>
                <a:gd name="T77" fmla="*/ 486 h 541"/>
                <a:gd name="T78" fmla="*/ 106 w 307"/>
                <a:gd name="T79" fmla="*/ 519 h 541"/>
                <a:gd name="T80" fmla="*/ 88 w 307"/>
                <a:gd name="T81" fmla="*/ 538 h 541"/>
                <a:gd name="T82" fmla="*/ 71 w 307"/>
                <a:gd name="T83" fmla="*/ 541 h 541"/>
                <a:gd name="T84" fmla="*/ 56 w 307"/>
                <a:gd name="T85" fmla="*/ 533 h 541"/>
                <a:gd name="T86" fmla="*/ 41 w 307"/>
                <a:gd name="T87" fmla="*/ 516 h 541"/>
                <a:gd name="T88" fmla="*/ 28 w 307"/>
                <a:gd name="T89" fmla="*/ 492 h 541"/>
                <a:gd name="T90" fmla="*/ 17 w 307"/>
                <a:gd name="T91" fmla="*/ 463 h 541"/>
                <a:gd name="T92" fmla="*/ 7 w 307"/>
                <a:gd name="T93" fmla="*/ 432 h 541"/>
                <a:gd name="T94" fmla="*/ 3 w 307"/>
                <a:gd name="T95" fmla="*/ 394 h 541"/>
                <a:gd name="T96" fmla="*/ 34 w 307"/>
                <a:gd name="T97" fmla="*/ 355 h 541"/>
                <a:gd name="T98" fmla="*/ 88 w 307"/>
                <a:gd name="T99" fmla="*/ 296 h 541"/>
                <a:gd name="T100" fmla="*/ 93 w 307"/>
                <a:gd name="T101" fmla="*/ 263 h 541"/>
                <a:gd name="T102" fmla="*/ 53 w 307"/>
                <a:gd name="T103" fmla="*/ 243 h 541"/>
                <a:gd name="T104" fmla="*/ 0 w 307"/>
                <a:gd name="T105" fmla="*/ 265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07" h="541">
                  <a:moveTo>
                    <a:pt x="0" y="265"/>
                  </a:moveTo>
                  <a:lnTo>
                    <a:pt x="14" y="216"/>
                  </a:lnTo>
                  <a:lnTo>
                    <a:pt x="30" y="174"/>
                  </a:lnTo>
                  <a:lnTo>
                    <a:pt x="48" y="137"/>
                  </a:lnTo>
                  <a:lnTo>
                    <a:pt x="67" y="105"/>
                  </a:lnTo>
                  <a:lnTo>
                    <a:pt x="90" y="75"/>
                  </a:lnTo>
                  <a:lnTo>
                    <a:pt x="116" y="48"/>
                  </a:lnTo>
                  <a:lnTo>
                    <a:pt x="143" y="24"/>
                  </a:lnTo>
                  <a:lnTo>
                    <a:pt x="176" y="0"/>
                  </a:lnTo>
                  <a:lnTo>
                    <a:pt x="219" y="22"/>
                  </a:lnTo>
                  <a:lnTo>
                    <a:pt x="206" y="100"/>
                  </a:lnTo>
                  <a:lnTo>
                    <a:pt x="169" y="100"/>
                  </a:lnTo>
                  <a:lnTo>
                    <a:pt x="120" y="112"/>
                  </a:lnTo>
                  <a:lnTo>
                    <a:pt x="93" y="140"/>
                  </a:lnTo>
                  <a:lnTo>
                    <a:pt x="93" y="177"/>
                  </a:lnTo>
                  <a:lnTo>
                    <a:pt x="145" y="184"/>
                  </a:lnTo>
                  <a:lnTo>
                    <a:pt x="181" y="160"/>
                  </a:lnTo>
                  <a:lnTo>
                    <a:pt x="215" y="142"/>
                  </a:lnTo>
                  <a:lnTo>
                    <a:pt x="232" y="107"/>
                  </a:lnTo>
                  <a:lnTo>
                    <a:pt x="247" y="175"/>
                  </a:lnTo>
                  <a:lnTo>
                    <a:pt x="227" y="214"/>
                  </a:lnTo>
                  <a:lnTo>
                    <a:pt x="259" y="249"/>
                  </a:lnTo>
                  <a:lnTo>
                    <a:pt x="281" y="272"/>
                  </a:lnTo>
                  <a:lnTo>
                    <a:pt x="295" y="291"/>
                  </a:lnTo>
                  <a:lnTo>
                    <a:pt x="305" y="307"/>
                  </a:lnTo>
                  <a:lnTo>
                    <a:pt x="307" y="324"/>
                  </a:lnTo>
                  <a:lnTo>
                    <a:pt x="306" y="342"/>
                  </a:lnTo>
                  <a:lnTo>
                    <a:pt x="300" y="362"/>
                  </a:lnTo>
                  <a:lnTo>
                    <a:pt x="293" y="387"/>
                  </a:lnTo>
                  <a:lnTo>
                    <a:pt x="284" y="419"/>
                  </a:lnTo>
                  <a:lnTo>
                    <a:pt x="242" y="416"/>
                  </a:lnTo>
                  <a:lnTo>
                    <a:pt x="216" y="417"/>
                  </a:lnTo>
                  <a:lnTo>
                    <a:pt x="193" y="430"/>
                  </a:lnTo>
                  <a:lnTo>
                    <a:pt x="173" y="449"/>
                  </a:lnTo>
                  <a:lnTo>
                    <a:pt x="156" y="470"/>
                  </a:lnTo>
                  <a:lnTo>
                    <a:pt x="142" y="490"/>
                  </a:lnTo>
                  <a:lnTo>
                    <a:pt x="133" y="501"/>
                  </a:lnTo>
                  <a:lnTo>
                    <a:pt x="128" y="502"/>
                  </a:lnTo>
                  <a:lnTo>
                    <a:pt x="127" y="486"/>
                  </a:lnTo>
                  <a:lnTo>
                    <a:pt x="106" y="519"/>
                  </a:lnTo>
                  <a:lnTo>
                    <a:pt x="88" y="538"/>
                  </a:lnTo>
                  <a:lnTo>
                    <a:pt x="71" y="541"/>
                  </a:lnTo>
                  <a:lnTo>
                    <a:pt x="56" y="533"/>
                  </a:lnTo>
                  <a:lnTo>
                    <a:pt x="41" y="516"/>
                  </a:lnTo>
                  <a:lnTo>
                    <a:pt x="28" y="492"/>
                  </a:lnTo>
                  <a:lnTo>
                    <a:pt x="17" y="463"/>
                  </a:lnTo>
                  <a:lnTo>
                    <a:pt x="7" y="432"/>
                  </a:lnTo>
                  <a:lnTo>
                    <a:pt x="3" y="394"/>
                  </a:lnTo>
                  <a:lnTo>
                    <a:pt x="34" y="355"/>
                  </a:lnTo>
                  <a:lnTo>
                    <a:pt x="88" y="296"/>
                  </a:lnTo>
                  <a:lnTo>
                    <a:pt x="93" y="263"/>
                  </a:lnTo>
                  <a:lnTo>
                    <a:pt x="53" y="243"/>
                  </a:lnTo>
                  <a:lnTo>
                    <a:pt x="0" y="26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15"/>
            <p:cNvSpPr>
              <a:spLocks/>
            </p:cNvSpPr>
            <p:nvPr/>
          </p:nvSpPr>
          <p:spPr bwMode="auto">
            <a:xfrm>
              <a:off x="4887" y="2629"/>
              <a:ext cx="97" cy="107"/>
            </a:xfrm>
            <a:custGeom>
              <a:avLst/>
              <a:gdLst>
                <a:gd name="T0" fmla="*/ 115 w 194"/>
                <a:gd name="T1" fmla="*/ 172 h 214"/>
                <a:gd name="T2" fmla="*/ 122 w 194"/>
                <a:gd name="T3" fmla="*/ 109 h 214"/>
                <a:gd name="T4" fmla="*/ 69 w 194"/>
                <a:gd name="T5" fmla="*/ 70 h 214"/>
                <a:gd name="T6" fmla="*/ 22 w 194"/>
                <a:gd name="T7" fmla="*/ 77 h 214"/>
                <a:gd name="T8" fmla="*/ 0 w 194"/>
                <a:gd name="T9" fmla="*/ 35 h 214"/>
                <a:gd name="T10" fmla="*/ 30 w 194"/>
                <a:gd name="T11" fmla="*/ 13 h 214"/>
                <a:gd name="T12" fmla="*/ 72 w 194"/>
                <a:gd name="T13" fmla="*/ 28 h 214"/>
                <a:gd name="T14" fmla="*/ 91 w 194"/>
                <a:gd name="T15" fmla="*/ 2 h 214"/>
                <a:gd name="T16" fmla="*/ 148 w 194"/>
                <a:gd name="T17" fmla="*/ 0 h 214"/>
                <a:gd name="T18" fmla="*/ 194 w 194"/>
                <a:gd name="T19" fmla="*/ 30 h 214"/>
                <a:gd name="T20" fmla="*/ 194 w 194"/>
                <a:gd name="T21" fmla="*/ 65 h 214"/>
                <a:gd name="T22" fmla="*/ 174 w 194"/>
                <a:gd name="T23" fmla="*/ 117 h 214"/>
                <a:gd name="T24" fmla="*/ 179 w 194"/>
                <a:gd name="T25" fmla="*/ 155 h 214"/>
                <a:gd name="T26" fmla="*/ 157 w 194"/>
                <a:gd name="T27" fmla="*/ 199 h 214"/>
                <a:gd name="T28" fmla="*/ 113 w 194"/>
                <a:gd name="T29" fmla="*/ 214 h 214"/>
                <a:gd name="T30" fmla="*/ 115 w 194"/>
                <a:gd name="T31" fmla="*/ 172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4" h="214">
                  <a:moveTo>
                    <a:pt x="115" y="172"/>
                  </a:moveTo>
                  <a:lnTo>
                    <a:pt x="122" y="109"/>
                  </a:lnTo>
                  <a:lnTo>
                    <a:pt x="69" y="70"/>
                  </a:lnTo>
                  <a:lnTo>
                    <a:pt x="22" y="77"/>
                  </a:lnTo>
                  <a:lnTo>
                    <a:pt x="0" y="35"/>
                  </a:lnTo>
                  <a:lnTo>
                    <a:pt x="30" y="13"/>
                  </a:lnTo>
                  <a:lnTo>
                    <a:pt x="72" y="28"/>
                  </a:lnTo>
                  <a:lnTo>
                    <a:pt x="91" y="2"/>
                  </a:lnTo>
                  <a:lnTo>
                    <a:pt x="148" y="0"/>
                  </a:lnTo>
                  <a:lnTo>
                    <a:pt x="194" y="30"/>
                  </a:lnTo>
                  <a:lnTo>
                    <a:pt x="194" y="65"/>
                  </a:lnTo>
                  <a:lnTo>
                    <a:pt x="174" y="117"/>
                  </a:lnTo>
                  <a:lnTo>
                    <a:pt x="179" y="155"/>
                  </a:lnTo>
                  <a:lnTo>
                    <a:pt x="157" y="199"/>
                  </a:lnTo>
                  <a:lnTo>
                    <a:pt x="113" y="214"/>
                  </a:lnTo>
                  <a:lnTo>
                    <a:pt x="115" y="17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16"/>
            <p:cNvSpPr>
              <a:spLocks/>
            </p:cNvSpPr>
            <p:nvPr/>
          </p:nvSpPr>
          <p:spPr bwMode="auto">
            <a:xfrm>
              <a:off x="4880" y="2810"/>
              <a:ext cx="36" cy="56"/>
            </a:xfrm>
            <a:custGeom>
              <a:avLst/>
              <a:gdLst>
                <a:gd name="T0" fmla="*/ 0 w 73"/>
                <a:gd name="T1" fmla="*/ 82 h 112"/>
                <a:gd name="T2" fmla="*/ 20 w 73"/>
                <a:gd name="T3" fmla="*/ 43 h 112"/>
                <a:gd name="T4" fmla="*/ 53 w 73"/>
                <a:gd name="T5" fmla="*/ 0 h 112"/>
                <a:gd name="T6" fmla="*/ 73 w 73"/>
                <a:gd name="T7" fmla="*/ 34 h 112"/>
                <a:gd name="T8" fmla="*/ 61 w 73"/>
                <a:gd name="T9" fmla="*/ 58 h 112"/>
                <a:gd name="T10" fmla="*/ 10 w 73"/>
                <a:gd name="T11" fmla="*/ 112 h 112"/>
                <a:gd name="T12" fmla="*/ 0 w 73"/>
                <a:gd name="T13" fmla="*/ 8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112">
                  <a:moveTo>
                    <a:pt x="0" y="82"/>
                  </a:moveTo>
                  <a:lnTo>
                    <a:pt x="20" y="43"/>
                  </a:lnTo>
                  <a:lnTo>
                    <a:pt x="53" y="0"/>
                  </a:lnTo>
                  <a:lnTo>
                    <a:pt x="73" y="34"/>
                  </a:lnTo>
                  <a:lnTo>
                    <a:pt x="61" y="58"/>
                  </a:lnTo>
                  <a:lnTo>
                    <a:pt x="10" y="11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117"/>
            <p:cNvSpPr>
              <a:spLocks/>
            </p:cNvSpPr>
            <p:nvPr/>
          </p:nvSpPr>
          <p:spPr bwMode="auto">
            <a:xfrm>
              <a:off x="4767" y="2741"/>
              <a:ext cx="59" cy="80"/>
            </a:xfrm>
            <a:custGeom>
              <a:avLst/>
              <a:gdLst>
                <a:gd name="T0" fmla="*/ 12 w 119"/>
                <a:gd name="T1" fmla="*/ 160 h 160"/>
                <a:gd name="T2" fmla="*/ 0 w 119"/>
                <a:gd name="T3" fmla="*/ 111 h 160"/>
                <a:gd name="T4" fmla="*/ 20 w 119"/>
                <a:gd name="T5" fmla="*/ 73 h 160"/>
                <a:gd name="T6" fmla="*/ 61 w 119"/>
                <a:gd name="T7" fmla="*/ 51 h 160"/>
                <a:gd name="T8" fmla="*/ 81 w 119"/>
                <a:gd name="T9" fmla="*/ 12 h 160"/>
                <a:gd name="T10" fmla="*/ 117 w 119"/>
                <a:gd name="T11" fmla="*/ 0 h 160"/>
                <a:gd name="T12" fmla="*/ 119 w 119"/>
                <a:gd name="T13" fmla="*/ 31 h 160"/>
                <a:gd name="T14" fmla="*/ 95 w 119"/>
                <a:gd name="T15" fmla="*/ 80 h 160"/>
                <a:gd name="T16" fmla="*/ 53 w 119"/>
                <a:gd name="T17" fmla="*/ 102 h 160"/>
                <a:gd name="T18" fmla="*/ 12 w 119"/>
                <a:gd name="T19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9" h="160">
                  <a:moveTo>
                    <a:pt x="12" y="160"/>
                  </a:moveTo>
                  <a:lnTo>
                    <a:pt x="0" y="111"/>
                  </a:lnTo>
                  <a:lnTo>
                    <a:pt x="20" y="73"/>
                  </a:lnTo>
                  <a:lnTo>
                    <a:pt x="61" y="51"/>
                  </a:lnTo>
                  <a:lnTo>
                    <a:pt x="81" y="12"/>
                  </a:lnTo>
                  <a:lnTo>
                    <a:pt x="117" y="0"/>
                  </a:lnTo>
                  <a:lnTo>
                    <a:pt x="119" y="31"/>
                  </a:lnTo>
                  <a:lnTo>
                    <a:pt x="95" y="80"/>
                  </a:lnTo>
                  <a:lnTo>
                    <a:pt x="53" y="102"/>
                  </a:lnTo>
                  <a:lnTo>
                    <a:pt x="12" y="16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118"/>
            <p:cNvSpPr>
              <a:spLocks/>
            </p:cNvSpPr>
            <p:nvPr/>
          </p:nvSpPr>
          <p:spPr bwMode="auto">
            <a:xfrm>
              <a:off x="4806" y="2685"/>
              <a:ext cx="48" cy="39"/>
            </a:xfrm>
            <a:custGeom>
              <a:avLst/>
              <a:gdLst>
                <a:gd name="T0" fmla="*/ 0 w 94"/>
                <a:gd name="T1" fmla="*/ 51 h 78"/>
                <a:gd name="T2" fmla="*/ 41 w 94"/>
                <a:gd name="T3" fmla="*/ 29 h 78"/>
                <a:gd name="T4" fmla="*/ 94 w 94"/>
                <a:gd name="T5" fmla="*/ 0 h 78"/>
                <a:gd name="T6" fmla="*/ 69 w 94"/>
                <a:gd name="T7" fmla="*/ 49 h 78"/>
                <a:gd name="T8" fmla="*/ 17 w 94"/>
                <a:gd name="T9" fmla="*/ 78 h 78"/>
                <a:gd name="T10" fmla="*/ 0 w 94"/>
                <a:gd name="T11" fmla="*/ 5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78">
                  <a:moveTo>
                    <a:pt x="0" y="51"/>
                  </a:moveTo>
                  <a:lnTo>
                    <a:pt x="41" y="29"/>
                  </a:lnTo>
                  <a:lnTo>
                    <a:pt x="94" y="0"/>
                  </a:lnTo>
                  <a:lnTo>
                    <a:pt x="69" y="49"/>
                  </a:lnTo>
                  <a:lnTo>
                    <a:pt x="17" y="78"/>
                  </a:lnTo>
                  <a:lnTo>
                    <a:pt x="0" y="51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119"/>
            <p:cNvSpPr>
              <a:spLocks/>
            </p:cNvSpPr>
            <p:nvPr/>
          </p:nvSpPr>
          <p:spPr bwMode="auto">
            <a:xfrm>
              <a:off x="4890" y="2693"/>
              <a:ext cx="43" cy="37"/>
            </a:xfrm>
            <a:custGeom>
              <a:avLst/>
              <a:gdLst>
                <a:gd name="T0" fmla="*/ 14 w 86"/>
                <a:gd name="T1" fmla="*/ 0 h 73"/>
                <a:gd name="T2" fmla="*/ 53 w 86"/>
                <a:gd name="T3" fmla="*/ 20 h 73"/>
                <a:gd name="T4" fmla="*/ 86 w 86"/>
                <a:gd name="T5" fmla="*/ 12 h 73"/>
                <a:gd name="T6" fmla="*/ 83 w 86"/>
                <a:gd name="T7" fmla="*/ 40 h 73"/>
                <a:gd name="T8" fmla="*/ 61 w 86"/>
                <a:gd name="T9" fmla="*/ 73 h 73"/>
                <a:gd name="T10" fmla="*/ 51 w 86"/>
                <a:gd name="T11" fmla="*/ 43 h 73"/>
                <a:gd name="T12" fmla="*/ 22 w 86"/>
                <a:gd name="T13" fmla="*/ 24 h 73"/>
                <a:gd name="T14" fmla="*/ 0 w 86"/>
                <a:gd name="T15" fmla="*/ 38 h 73"/>
                <a:gd name="T16" fmla="*/ 2 w 86"/>
                <a:gd name="T17" fmla="*/ 32 h 73"/>
                <a:gd name="T18" fmla="*/ 6 w 86"/>
                <a:gd name="T19" fmla="*/ 20 h 73"/>
                <a:gd name="T20" fmla="*/ 10 w 86"/>
                <a:gd name="T21" fmla="*/ 8 h 73"/>
                <a:gd name="T22" fmla="*/ 14 w 86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73">
                  <a:moveTo>
                    <a:pt x="14" y="0"/>
                  </a:moveTo>
                  <a:lnTo>
                    <a:pt x="53" y="20"/>
                  </a:lnTo>
                  <a:lnTo>
                    <a:pt x="86" y="12"/>
                  </a:lnTo>
                  <a:lnTo>
                    <a:pt x="83" y="40"/>
                  </a:lnTo>
                  <a:lnTo>
                    <a:pt x="61" y="73"/>
                  </a:lnTo>
                  <a:lnTo>
                    <a:pt x="51" y="43"/>
                  </a:lnTo>
                  <a:lnTo>
                    <a:pt x="22" y="2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6" y="20"/>
                  </a:lnTo>
                  <a:lnTo>
                    <a:pt x="10" y="8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120"/>
            <p:cNvSpPr>
              <a:spLocks/>
            </p:cNvSpPr>
            <p:nvPr/>
          </p:nvSpPr>
          <p:spPr bwMode="auto">
            <a:xfrm>
              <a:off x="4757" y="2789"/>
              <a:ext cx="43" cy="36"/>
            </a:xfrm>
            <a:custGeom>
              <a:avLst/>
              <a:gdLst>
                <a:gd name="T0" fmla="*/ 0 w 85"/>
                <a:gd name="T1" fmla="*/ 29 h 72"/>
                <a:gd name="T2" fmla="*/ 41 w 85"/>
                <a:gd name="T3" fmla="*/ 14 h 72"/>
                <a:gd name="T4" fmla="*/ 54 w 85"/>
                <a:gd name="T5" fmla="*/ 0 h 72"/>
                <a:gd name="T6" fmla="*/ 76 w 85"/>
                <a:gd name="T7" fmla="*/ 6 h 72"/>
                <a:gd name="T8" fmla="*/ 85 w 85"/>
                <a:gd name="T9" fmla="*/ 44 h 72"/>
                <a:gd name="T10" fmla="*/ 58 w 85"/>
                <a:gd name="T11" fmla="*/ 31 h 72"/>
                <a:gd name="T12" fmla="*/ 23 w 85"/>
                <a:gd name="T13" fmla="*/ 39 h 72"/>
                <a:gd name="T14" fmla="*/ 16 w 85"/>
                <a:gd name="T15" fmla="*/ 72 h 72"/>
                <a:gd name="T16" fmla="*/ 14 w 85"/>
                <a:gd name="T17" fmla="*/ 67 h 72"/>
                <a:gd name="T18" fmla="*/ 8 w 85"/>
                <a:gd name="T19" fmla="*/ 52 h 72"/>
                <a:gd name="T20" fmla="*/ 3 w 85"/>
                <a:gd name="T21" fmla="*/ 38 h 72"/>
                <a:gd name="T22" fmla="*/ 0 w 85"/>
                <a:gd name="T23" fmla="*/ 29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5" h="72">
                  <a:moveTo>
                    <a:pt x="0" y="29"/>
                  </a:moveTo>
                  <a:lnTo>
                    <a:pt x="41" y="14"/>
                  </a:lnTo>
                  <a:lnTo>
                    <a:pt x="54" y="0"/>
                  </a:lnTo>
                  <a:lnTo>
                    <a:pt x="76" y="6"/>
                  </a:lnTo>
                  <a:lnTo>
                    <a:pt x="85" y="44"/>
                  </a:lnTo>
                  <a:lnTo>
                    <a:pt x="58" y="31"/>
                  </a:lnTo>
                  <a:lnTo>
                    <a:pt x="23" y="39"/>
                  </a:lnTo>
                  <a:lnTo>
                    <a:pt x="16" y="72"/>
                  </a:lnTo>
                  <a:lnTo>
                    <a:pt x="14" y="67"/>
                  </a:lnTo>
                  <a:lnTo>
                    <a:pt x="8" y="52"/>
                  </a:lnTo>
                  <a:lnTo>
                    <a:pt x="3" y="38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121"/>
            <p:cNvSpPr>
              <a:spLocks/>
            </p:cNvSpPr>
            <p:nvPr/>
          </p:nvSpPr>
          <p:spPr bwMode="auto">
            <a:xfrm>
              <a:off x="4779" y="2578"/>
              <a:ext cx="223" cy="84"/>
            </a:xfrm>
            <a:custGeom>
              <a:avLst/>
              <a:gdLst>
                <a:gd name="T0" fmla="*/ 0 w 446"/>
                <a:gd name="T1" fmla="*/ 167 h 167"/>
                <a:gd name="T2" fmla="*/ 14 w 446"/>
                <a:gd name="T3" fmla="*/ 152 h 167"/>
                <a:gd name="T4" fmla="*/ 26 w 446"/>
                <a:gd name="T5" fmla="*/ 137 h 167"/>
                <a:gd name="T6" fmla="*/ 38 w 446"/>
                <a:gd name="T7" fmla="*/ 125 h 167"/>
                <a:gd name="T8" fmla="*/ 49 w 446"/>
                <a:gd name="T9" fmla="*/ 113 h 167"/>
                <a:gd name="T10" fmla="*/ 60 w 446"/>
                <a:gd name="T11" fmla="*/ 103 h 167"/>
                <a:gd name="T12" fmla="*/ 71 w 446"/>
                <a:gd name="T13" fmla="*/ 93 h 167"/>
                <a:gd name="T14" fmla="*/ 83 w 446"/>
                <a:gd name="T15" fmla="*/ 84 h 167"/>
                <a:gd name="T16" fmla="*/ 95 w 446"/>
                <a:gd name="T17" fmla="*/ 77 h 167"/>
                <a:gd name="T18" fmla="*/ 109 w 446"/>
                <a:gd name="T19" fmla="*/ 72 h 167"/>
                <a:gd name="T20" fmla="*/ 123 w 446"/>
                <a:gd name="T21" fmla="*/ 66 h 167"/>
                <a:gd name="T22" fmla="*/ 140 w 446"/>
                <a:gd name="T23" fmla="*/ 62 h 167"/>
                <a:gd name="T24" fmla="*/ 159 w 446"/>
                <a:gd name="T25" fmla="*/ 59 h 167"/>
                <a:gd name="T26" fmla="*/ 178 w 446"/>
                <a:gd name="T27" fmla="*/ 57 h 167"/>
                <a:gd name="T28" fmla="*/ 201 w 446"/>
                <a:gd name="T29" fmla="*/ 55 h 167"/>
                <a:gd name="T30" fmla="*/ 228 w 446"/>
                <a:gd name="T31" fmla="*/ 55 h 167"/>
                <a:gd name="T32" fmla="*/ 257 w 446"/>
                <a:gd name="T33" fmla="*/ 57 h 167"/>
                <a:gd name="T34" fmla="*/ 245 w 446"/>
                <a:gd name="T35" fmla="*/ 81 h 167"/>
                <a:gd name="T36" fmla="*/ 274 w 446"/>
                <a:gd name="T37" fmla="*/ 95 h 167"/>
                <a:gd name="T38" fmla="*/ 335 w 446"/>
                <a:gd name="T39" fmla="*/ 83 h 167"/>
                <a:gd name="T40" fmla="*/ 387 w 446"/>
                <a:gd name="T41" fmla="*/ 91 h 167"/>
                <a:gd name="T42" fmla="*/ 446 w 446"/>
                <a:gd name="T43" fmla="*/ 120 h 167"/>
                <a:gd name="T44" fmla="*/ 374 w 446"/>
                <a:gd name="T45" fmla="*/ 66 h 167"/>
                <a:gd name="T46" fmla="*/ 313 w 446"/>
                <a:gd name="T47" fmla="*/ 54 h 167"/>
                <a:gd name="T48" fmla="*/ 294 w 446"/>
                <a:gd name="T49" fmla="*/ 20 h 167"/>
                <a:gd name="T50" fmla="*/ 239 w 446"/>
                <a:gd name="T51" fmla="*/ 5 h 167"/>
                <a:gd name="T52" fmla="*/ 213 w 446"/>
                <a:gd name="T53" fmla="*/ 0 h 167"/>
                <a:gd name="T54" fmla="*/ 188 w 446"/>
                <a:gd name="T55" fmla="*/ 1 h 167"/>
                <a:gd name="T56" fmla="*/ 163 w 446"/>
                <a:gd name="T57" fmla="*/ 6 h 167"/>
                <a:gd name="T58" fmla="*/ 140 w 446"/>
                <a:gd name="T59" fmla="*/ 15 h 167"/>
                <a:gd name="T60" fmla="*/ 118 w 446"/>
                <a:gd name="T61" fmla="*/ 27 h 167"/>
                <a:gd name="T62" fmla="*/ 98 w 446"/>
                <a:gd name="T63" fmla="*/ 40 h 167"/>
                <a:gd name="T64" fmla="*/ 79 w 446"/>
                <a:gd name="T65" fmla="*/ 55 h 167"/>
                <a:gd name="T66" fmla="*/ 62 w 446"/>
                <a:gd name="T67" fmla="*/ 72 h 167"/>
                <a:gd name="T68" fmla="*/ 47 w 446"/>
                <a:gd name="T69" fmla="*/ 89 h 167"/>
                <a:gd name="T70" fmla="*/ 33 w 446"/>
                <a:gd name="T71" fmla="*/ 106 h 167"/>
                <a:gd name="T72" fmla="*/ 23 w 446"/>
                <a:gd name="T73" fmla="*/ 122 h 167"/>
                <a:gd name="T74" fmla="*/ 14 w 446"/>
                <a:gd name="T75" fmla="*/ 136 h 167"/>
                <a:gd name="T76" fmla="*/ 7 w 446"/>
                <a:gd name="T77" fmla="*/ 149 h 167"/>
                <a:gd name="T78" fmla="*/ 2 w 446"/>
                <a:gd name="T79" fmla="*/ 158 h 167"/>
                <a:gd name="T80" fmla="*/ 0 w 446"/>
                <a:gd name="T81" fmla="*/ 165 h 167"/>
                <a:gd name="T82" fmla="*/ 0 w 446"/>
                <a:gd name="T83" fmla="*/ 167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46" h="167">
                  <a:moveTo>
                    <a:pt x="0" y="167"/>
                  </a:moveTo>
                  <a:lnTo>
                    <a:pt x="14" y="152"/>
                  </a:lnTo>
                  <a:lnTo>
                    <a:pt x="26" y="137"/>
                  </a:lnTo>
                  <a:lnTo>
                    <a:pt x="38" y="125"/>
                  </a:lnTo>
                  <a:lnTo>
                    <a:pt x="49" y="113"/>
                  </a:lnTo>
                  <a:lnTo>
                    <a:pt x="60" y="103"/>
                  </a:lnTo>
                  <a:lnTo>
                    <a:pt x="71" y="93"/>
                  </a:lnTo>
                  <a:lnTo>
                    <a:pt x="83" y="84"/>
                  </a:lnTo>
                  <a:lnTo>
                    <a:pt x="95" y="77"/>
                  </a:lnTo>
                  <a:lnTo>
                    <a:pt x="109" y="72"/>
                  </a:lnTo>
                  <a:lnTo>
                    <a:pt x="123" y="66"/>
                  </a:lnTo>
                  <a:lnTo>
                    <a:pt x="140" y="62"/>
                  </a:lnTo>
                  <a:lnTo>
                    <a:pt x="159" y="59"/>
                  </a:lnTo>
                  <a:lnTo>
                    <a:pt x="178" y="57"/>
                  </a:lnTo>
                  <a:lnTo>
                    <a:pt x="201" y="55"/>
                  </a:lnTo>
                  <a:lnTo>
                    <a:pt x="228" y="55"/>
                  </a:lnTo>
                  <a:lnTo>
                    <a:pt x="257" y="57"/>
                  </a:lnTo>
                  <a:lnTo>
                    <a:pt x="245" y="81"/>
                  </a:lnTo>
                  <a:lnTo>
                    <a:pt x="274" y="95"/>
                  </a:lnTo>
                  <a:lnTo>
                    <a:pt x="335" y="83"/>
                  </a:lnTo>
                  <a:lnTo>
                    <a:pt x="387" y="91"/>
                  </a:lnTo>
                  <a:lnTo>
                    <a:pt x="446" y="120"/>
                  </a:lnTo>
                  <a:lnTo>
                    <a:pt x="374" y="66"/>
                  </a:lnTo>
                  <a:lnTo>
                    <a:pt x="313" y="54"/>
                  </a:lnTo>
                  <a:lnTo>
                    <a:pt x="294" y="20"/>
                  </a:lnTo>
                  <a:lnTo>
                    <a:pt x="239" y="5"/>
                  </a:lnTo>
                  <a:lnTo>
                    <a:pt x="213" y="0"/>
                  </a:lnTo>
                  <a:lnTo>
                    <a:pt x="188" y="1"/>
                  </a:lnTo>
                  <a:lnTo>
                    <a:pt x="163" y="6"/>
                  </a:lnTo>
                  <a:lnTo>
                    <a:pt x="140" y="15"/>
                  </a:lnTo>
                  <a:lnTo>
                    <a:pt x="118" y="27"/>
                  </a:lnTo>
                  <a:lnTo>
                    <a:pt x="98" y="40"/>
                  </a:lnTo>
                  <a:lnTo>
                    <a:pt x="79" y="55"/>
                  </a:lnTo>
                  <a:lnTo>
                    <a:pt x="62" y="72"/>
                  </a:lnTo>
                  <a:lnTo>
                    <a:pt x="47" y="89"/>
                  </a:lnTo>
                  <a:lnTo>
                    <a:pt x="33" y="106"/>
                  </a:lnTo>
                  <a:lnTo>
                    <a:pt x="23" y="122"/>
                  </a:lnTo>
                  <a:lnTo>
                    <a:pt x="14" y="136"/>
                  </a:lnTo>
                  <a:lnTo>
                    <a:pt x="7" y="149"/>
                  </a:lnTo>
                  <a:lnTo>
                    <a:pt x="2" y="158"/>
                  </a:lnTo>
                  <a:lnTo>
                    <a:pt x="0" y="165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122"/>
            <p:cNvSpPr>
              <a:spLocks/>
            </p:cNvSpPr>
            <p:nvPr/>
          </p:nvSpPr>
          <p:spPr bwMode="auto">
            <a:xfrm>
              <a:off x="4899" y="2672"/>
              <a:ext cx="107" cy="235"/>
            </a:xfrm>
            <a:custGeom>
              <a:avLst/>
              <a:gdLst>
                <a:gd name="T0" fmla="*/ 210 w 215"/>
                <a:gd name="T1" fmla="*/ 0 h 470"/>
                <a:gd name="T2" fmla="*/ 215 w 215"/>
                <a:gd name="T3" fmla="*/ 47 h 470"/>
                <a:gd name="T4" fmla="*/ 209 w 215"/>
                <a:gd name="T5" fmla="*/ 114 h 470"/>
                <a:gd name="T6" fmla="*/ 196 w 215"/>
                <a:gd name="T7" fmla="*/ 190 h 470"/>
                <a:gd name="T8" fmla="*/ 177 w 215"/>
                <a:gd name="T9" fmla="*/ 270 h 470"/>
                <a:gd name="T10" fmla="*/ 151 w 215"/>
                <a:gd name="T11" fmla="*/ 344 h 470"/>
                <a:gd name="T12" fmla="*/ 122 w 215"/>
                <a:gd name="T13" fmla="*/ 408 h 470"/>
                <a:gd name="T14" fmla="*/ 89 w 215"/>
                <a:gd name="T15" fmla="*/ 453 h 470"/>
                <a:gd name="T16" fmla="*/ 53 w 215"/>
                <a:gd name="T17" fmla="*/ 470 h 470"/>
                <a:gd name="T18" fmla="*/ 0 w 215"/>
                <a:gd name="T19" fmla="*/ 455 h 470"/>
                <a:gd name="T20" fmla="*/ 14 w 215"/>
                <a:gd name="T21" fmla="*/ 401 h 470"/>
                <a:gd name="T22" fmla="*/ 42 w 215"/>
                <a:gd name="T23" fmla="*/ 421 h 470"/>
                <a:gd name="T24" fmla="*/ 56 w 215"/>
                <a:gd name="T25" fmla="*/ 427 h 470"/>
                <a:gd name="T26" fmla="*/ 79 w 215"/>
                <a:gd name="T27" fmla="*/ 397 h 470"/>
                <a:gd name="T28" fmla="*/ 106 w 215"/>
                <a:gd name="T29" fmla="*/ 342 h 470"/>
                <a:gd name="T30" fmla="*/ 136 w 215"/>
                <a:gd name="T31" fmla="*/ 268 h 470"/>
                <a:gd name="T32" fmla="*/ 165 w 215"/>
                <a:gd name="T33" fmla="*/ 188 h 470"/>
                <a:gd name="T34" fmla="*/ 189 w 215"/>
                <a:gd name="T35" fmla="*/ 111 h 470"/>
                <a:gd name="T36" fmla="*/ 205 w 215"/>
                <a:gd name="T37" fmla="*/ 44 h 470"/>
                <a:gd name="T38" fmla="*/ 210 w 215"/>
                <a:gd name="T39" fmla="*/ 0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5" h="470">
                  <a:moveTo>
                    <a:pt x="210" y="0"/>
                  </a:moveTo>
                  <a:lnTo>
                    <a:pt x="215" y="47"/>
                  </a:lnTo>
                  <a:lnTo>
                    <a:pt x="209" y="114"/>
                  </a:lnTo>
                  <a:lnTo>
                    <a:pt x="196" y="190"/>
                  </a:lnTo>
                  <a:lnTo>
                    <a:pt x="177" y="270"/>
                  </a:lnTo>
                  <a:lnTo>
                    <a:pt x="151" y="344"/>
                  </a:lnTo>
                  <a:lnTo>
                    <a:pt x="122" y="408"/>
                  </a:lnTo>
                  <a:lnTo>
                    <a:pt x="89" y="453"/>
                  </a:lnTo>
                  <a:lnTo>
                    <a:pt x="53" y="470"/>
                  </a:lnTo>
                  <a:lnTo>
                    <a:pt x="0" y="455"/>
                  </a:lnTo>
                  <a:lnTo>
                    <a:pt x="14" y="401"/>
                  </a:lnTo>
                  <a:lnTo>
                    <a:pt x="42" y="421"/>
                  </a:lnTo>
                  <a:lnTo>
                    <a:pt x="56" y="427"/>
                  </a:lnTo>
                  <a:lnTo>
                    <a:pt x="79" y="397"/>
                  </a:lnTo>
                  <a:lnTo>
                    <a:pt x="106" y="342"/>
                  </a:lnTo>
                  <a:lnTo>
                    <a:pt x="136" y="268"/>
                  </a:lnTo>
                  <a:lnTo>
                    <a:pt x="165" y="188"/>
                  </a:lnTo>
                  <a:lnTo>
                    <a:pt x="189" y="111"/>
                  </a:lnTo>
                  <a:lnTo>
                    <a:pt x="205" y="44"/>
                  </a:lnTo>
                  <a:lnTo>
                    <a:pt x="21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123"/>
            <p:cNvSpPr>
              <a:spLocks/>
            </p:cNvSpPr>
            <p:nvPr/>
          </p:nvSpPr>
          <p:spPr bwMode="auto">
            <a:xfrm>
              <a:off x="4753" y="2821"/>
              <a:ext cx="147" cy="98"/>
            </a:xfrm>
            <a:custGeom>
              <a:avLst/>
              <a:gdLst>
                <a:gd name="T0" fmla="*/ 30 w 294"/>
                <a:gd name="T1" fmla="*/ 129 h 195"/>
                <a:gd name="T2" fmla="*/ 88 w 294"/>
                <a:gd name="T3" fmla="*/ 134 h 195"/>
                <a:gd name="T4" fmla="*/ 117 w 294"/>
                <a:gd name="T5" fmla="*/ 101 h 195"/>
                <a:gd name="T6" fmla="*/ 139 w 294"/>
                <a:gd name="T7" fmla="*/ 44 h 195"/>
                <a:gd name="T8" fmla="*/ 176 w 294"/>
                <a:gd name="T9" fmla="*/ 44 h 195"/>
                <a:gd name="T10" fmla="*/ 198 w 294"/>
                <a:gd name="T11" fmla="*/ 0 h 195"/>
                <a:gd name="T12" fmla="*/ 217 w 294"/>
                <a:gd name="T13" fmla="*/ 35 h 195"/>
                <a:gd name="T14" fmla="*/ 224 w 294"/>
                <a:gd name="T15" fmla="*/ 70 h 195"/>
                <a:gd name="T16" fmla="*/ 279 w 294"/>
                <a:gd name="T17" fmla="*/ 59 h 195"/>
                <a:gd name="T18" fmla="*/ 294 w 294"/>
                <a:gd name="T19" fmla="*/ 103 h 195"/>
                <a:gd name="T20" fmla="*/ 282 w 294"/>
                <a:gd name="T21" fmla="*/ 136 h 195"/>
                <a:gd name="T22" fmla="*/ 232 w 294"/>
                <a:gd name="T23" fmla="*/ 131 h 195"/>
                <a:gd name="T24" fmla="*/ 198 w 294"/>
                <a:gd name="T25" fmla="*/ 134 h 195"/>
                <a:gd name="T26" fmla="*/ 174 w 294"/>
                <a:gd name="T27" fmla="*/ 98 h 195"/>
                <a:gd name="T28" fmla="*/ 147 w 294"/>
                <a:gd name="T29" fmla="*/ 151 h 195"/>
                <a:gd name="T30" fmla="*/ 88 w 294"/>
                <a:gd name="T31" fmla="*/ 195 h 195"/>
                <a:gd name="T32" fmla="*/ 39 w 294"/>
                <a:gd name="T33" fmla="*/ 171 h 195"/>
                <a:gd name="T34" fmla="*/ 0 w 294"/>
                <a:gd name="T35" fmla="*/ 102 h 195"/>
                <a:gd name="T36" fmla="*/ 1 w 294"/>
                <a:gd name="T37" fmla="*/ 102 h 195"/>
                <a:gd name="T38" fmla="*/ 5 w 294"/>
                <a:gd name="T39" fmla="*/ 104 h 195"/>
                <a:gd name="T40" fmla="*/ 11 w 294"/>
                <a:gd name="T41" fmla="*/ 106 h 195"/>
                <a:gd name="T42" fmla="*/ 17 w 294"/>
                <a:gd name="T43" fmla="*/ 110 h 195"/>
                <a:gd name="T44" fmla="*/ 23 w 294"/>
                <a:gd name="T45" fmla="*/ 114 h 195"/>
                <a:gd name="T46" fmla="*/ 27 w 294"/>
                <a:gd name="T47" fmla="*/ 119 h 195"/>
                <a:gd name="T48" fmla="*/ 31 w 294"/>
                <a:gd name="T49" fmla="*/ 124 h 195"/>
                <a:gd name="T50" fmla="*/ 30 w 294"/>
                <a:gd name="T51" fmla="*/ 129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94" h="195">
                  <a:moveTo>
                    <a:pt x="30" y="129"/>
                  </a:moveTo>
                  <a:lnTo>
                    <a:pt x="88" y="134"/>
                  </a:lnTo>
                  <a:lnTo>
                    <a:pt x="117" y="101"/>
                  </a:lnTo>
                  <a:lnTo>
                    <a:pt x="139" y="44"/>
                  </a:lnTo>
                  <a:lnTo>
                    <a:pt x="176" y="44"/>
                  </a:lnTo>
                  <a:lnTo>
                    <a:pt x="198" y="0"/>
                  </a:lnTo>
                  <a:lnTo>
                    <a:pt x="217" y="35"/>
                  </a:lnTo>
                  <a:lnTo>
                    <a:pt x="224" y="70"/>
                  </a:lnTo>
                  <a:lnTo>
                    <a:pt x="279" y="59"/>
                  </a:lnTo>
                  <a:lnTo>
                    <a:pt x="294" y="103"/>
                  </a:lnTo>
                  <a:lnTo>
                    <a:pt x="282" y="136"/>
                  </a:lnTo>
                  <a:lnTo>
                    <a:pt x="232" y="131"/>
                  </a:lnTo>
                  <a:lnTo>
                    <a:pt x="198" y="134"/>
                  </a:lnTo>
                  <a:lnTo>
                    <a:pt x="174" y="98"/>
                  </a:lnTo>
                  <a:lnTo>
                    <a:pt x="147" y="151"/>
                  </a:lnTo>
                  <a:lnTo>
                    <a:pt x="88" y="195"/>
                  </a:lnTo>
                  <a:lnTo>
                    <a:pt x="39" y="171"/>
                  </a:lnTo>
                  <a:lnTo>
                    <a:pt x="0" y="102"/>
                  </a:lnTo>
                  <a:lnTo>
                    <a:pt x="1" y="102"/>
                  </a:lnTo>
                  <a:lnTo>
                    <a:pt x="5" y="104"/>
                  </a:lnTo>
                  <a:lnTo>
                    <a:pt x="11" y="106"/>
                  </a:lnTo>
                  <a:lnTo>
                    <a:pt x="17" y="110"/>
                  </a:lnTo>
                  <a:lnTo>
                    <a:pt x="23" y="114"/>
                  </a:lnTo>
                  <a:lnTo>
                    <a:pt x="27" y="119"/>
                  </a:lnTo>
                  <a:lnTo>
                    <a:pt x="31" y="124"/>
                  </a:lnTo>
                  <a:lnTo>
                    <a:pt x="30" y="1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124"/>
            <p:cNvSpPr>
              <a:spLocks/>
            </p:cNvSpPr>
            <p:nvPr/>
          </p:nvSpPr>
          <p:spPr bwMode="auto">
            <a:xfrm>
              <a:off x="4408" y="2272"/>
              <a:ext cx="253" cy="295"/>
            </a:xfrm>
            <a:custGeom>
              <a:avLst/>
              <a:gdLst>
                <a:gd name="T0" fmla="*/ 177 w 506"/>
                <a:gd name="T1" fmla="*/ 551 h 589"/>
                <a:gd name="T2" fmla="*/ 228 w 506"/>
                <a:gd name="T3" fmla="*/ 588 h 589"/>
                <a:gd name="T4" fmla="*/ 258 w 506"/>
                <a:gd name="T5" fmla="*/ 589 h 589"/>
                <a:gd name="T6" fmla="*/ 282 w 506"/>
                <a:gd name="T7" fmla="*/ 588 h 589"/>
                <a:gd name="T8" fmla="*/ 301 w 506"/>
                <a:gd name="T9" fmla="*/ 586 h 589"/>
                <a:gd name="T10" fmla="*/ 317 w 506"/>
                <a:gd name="T11" fmla="*/ 581 h 589"/>
                <a:gd name="T12" fmla="*/ 333 w 506"/>
                <a:gd name="T13" fmla="*/ 573 h 589"/>
                <a:gd name="T14" fmla="*/ 348 w 506"/>
                <a:gd name="T15" fmla="*/ 561 h 589"/>
                <a:gd name="T16" fmla="*/ 367 w 506"/>
                <a:gd name="T17" fmla="*/ 548 h 589"/>
                <a:gd name="T18" fmla="*/ 389 w 506"/>
                <a:gd name="T19" fmla="*/ 529 h 589"/>
                <a:gd name="T20" fmla="*/ 435 w 506"/>
                <a:gd name="T21" fmla="*/ 514 h 589"/>
                <a:gd name="T22" fmla="*/ 461 w 506"/>
                <a:gd name="T23" fmla="*/ 500 h 589"/>
                <a:gd name="T24" fmla="*/ 480 w 506"/>
                <a:gd name="T25" fmla="*/ 484 h 589"/>
                <a:gd name="T26" fmla="*/ 491 w 506"/>
                <a:gd name="T27" fmla="*/ 468 h 589"/>
                <a:gd name="T28" fmla="*/ 498 w 506"/>
                <a:gd name="T29" fmla="*/ 450 h 589"/>
                <a:gd name="T30" fmla="*/ 503 w 506"/>
                <a:gd name="T31" fmla="*/ 429 h 589"/>
                <a:gd name="T32" fmla="*/ 504 w 506"/>
                <a:gd name="T33" fmla="*/ 406 h 589"/>
                <a:gd name="T34" fmla="*/ 505 w 506"/>
                <a:gd name="T35" fmla="*/ 379 h 589"/>
                <a:gd name="T36" fmla="*/ 506 w 506"/>
                <a:gd name="T37" fmla="*/ 349 h 589"/>
                <a:gd name="T38" fmla="*/ 497 w 506"/>
                <a:gd name="T39" fmla="*/ 322 h 589"/>
                <a:gd name="T40" fmla="*/ 486 w 506"/>
                <a:gd name="T41" fmla="*/ 296 h 589"/>
                <a:gd name="T42" fmla="*/ 472 w 506"/>
                <a:gd name="T43" fmla="*/ 272 h 589"/>
                <a:gd name="T44" fmla="*/ 456 w 506"/>
                <a:gd name="T45" fmla="*/ 249 h 589"/>
                <a:gd name="T46" fmla="*/ 438 w 506"/>
                <a:gd name="T47" fmla="*/ 226 h 589"/>
                <a:gd name="T48" fmla="*/ 420 w 506"/>
                <a:gd name="T49" fmla="*/ 205 h 589"/>
                <a:gd name="T50" fmla="*/ 400 w 506"/>
                <a:gd name="T51" fmla="*/ 185 h 589"/>
                <a:gd name="T52" fmla="*/ 381 w 506"/>
                <a:gd name="T53" fmla="*/ 164 h 589"/>
                <a:gd name="T54" fmla="*/ 321 w 506"/>
                <a:gd name="T55" fmla="*/ 133 h 589"/>
                <a:gd name="T56" fmla="*/ 282 w 506"/>
                <a:gd name="T57" fmla="*/ 82 h 589"/>
                <a:gd name="T58" fmla="*/ 263 w 506"/>
                <a:gd name="T59" fmla="*/ 57 h 589"/>
                <a:gd name="T60" fmla="*/ 246 w 506"/>
                <a:gd name="T61" fmla="*/ 38 h 589"/>
                <a:gd name="T62" fmla="*/ 228 w 506"/>
                <a:gd name="T63" fmla="*/ 26 h 589"/>
                <a:gd name="T64" fmla="*/ 211 w 506"/>
                <a:gd name="T65" fmla="*/ 16 h 589"/>
                <a:gd name="T66" fmla="*/ 190 w 506"/>
                <a:gd name="T67" fmla="*/ 11 h 589"/>
                <a:gd name="T68" fmla="*/ 169 w 506"/>
                <a:gd name="T69" fmla="*/ 7 h 589"/>
                <a:gd name="T70" fmla="*/ 141 w 506"/>
                <a:gd name="T71" fmla="*/ 4 h 589"/>
                <a:gd name="T72" fmla="*/ 109 w 506"/>
                <a:gd name="T73" fmla="*/ 0 h 589"/>
                <a:gd name="T74" fmla="*/ 30 w 506"/>
                <a:gd name="T75" fmla="*/ 31 h 589"/>
                <a:gd name="T76" fmla="*/ 0 w 506"/>
                <a:gd name="T77" fmla="*/ 58 h 589"/>
                <a:gd name="T78" fmla="*/ 1 w 506"/>
                <a:gd name="T79" fmla="*/ 478 h 589"/>
                <a:gd name="T80" fmla="*/ 78 w 506"/>
                <a:gd name="T81" fmla="*/ 528 h 589"/>
                <a:gd name="T82" fmla="*/ 88 w 506"/>
                <a:gd name="T83" fmla="*/ 542 h 589"/>
                <a:gd name="T84" fmla="*/ 98 w 506"/>
                <a:gd name="T85" fmla="*/ 550 h 589"/>
                <a:gd name="T86" fmla="*/ 107 w 506"/>
                <a:gd name="T87" fmla="*/ 554 h 589"/>
                <a:gd name="T88" fmla="*/ 118 w 506"/>
                <a:gd name="T89" fmla="*/ 557 h 589"/>
                <a:gd name="T90" fmla="*/ 129 w 506"/>
                <a:gd name="T91" fmla="*/ 556 h 589"/>
                <a:gd name="T92" fmla="*/ 142 w 506"/>
                <a:gd name="T93" fmla="*/ 554 h 589"/>
                <a:gd name="T94" fmla="*/ 158 w 506"/>
                <a:gd name="T95" fmla="*/ 552 h 589"/>
                <a:gd name="T96" fmla="*/ 177 w 506"/>
                <a:gd name="T97" fmla="*/ 551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6" h="589">
                  <a:moveTo>
                    <a:pt x="177" y="551"/>
                  </a:moveTo>
                  <a:lnTo>
                    <a:pt x="228" y="588"/>
                  </a:lnTo>
                  <a:lnTo>
                    <a:pt x="258" y="589"/>
                  </a:lnTo>
                  <a:lnTo>
                    <a:pt x="282" y="588"/>
                  </a:lnTo>
                  <a:lnTo>
                    <a:pt x="301" y="586"/>
                  </a:lnTo>
                  <a:lnTo>
                    <a:pt x="317" y="581"/>
                  </a:lnTo>
                  <a:lnTo>
                    <a:pt x="333" y="573"/>
                  </a:lnTo>
                  <a:lnTo>
                    <a:pt x="348" y="561"/>
                  </a:lnTo>
                  <a:lnTo>
                    <a:pt x="367" y="548"/>
                  </a:lnTo>
                  <a:lnTo>
                    <a:pt x="389" y="529"/>
                  </a:lnTo>
                  <a:lnTo>
                    <a:pt x="435" y="514"/>
                  </a:lnTo>
                  <a:lnTo>
                    <a:pt x="461" y="500"/>
                  </a:lnTo>
                  <a:lnTo>
                    <a:pt x="480" y="484"/>
                  </a:lnTo>
                  <a:lnTo>
                    <a:pt x="491" y="468"/>
                  </a:lnTo>
                  <a:lnTo>
                    <a:pt x="498" y="450"/>
                  </a:lnTo>
                  <a:lnTo>
                    <a:pt x="503" y="429"/>
                  </a:lnTo>
                  <a:lnTo>
                    <a:pt x="504" y="406"/>
                  </a:lnTo>
                  <a:lnTo>
                    <a:pt x="505" y="379"/>
                  </a:lnTo>
                  <a:lnTo>
                    <a:pt x="506" y="349"/>
                  </a:lnTo>
                  <a:lnTo>
                    <a:pt x="497" y="322"/>
                  </a:lnTo>
                  <a:lnTo>
                    <a:pt x="486" y="296"/>
                  </a:lnTo>
                  <a:lnTo>
                    <a:pt x="472" y="272"/>
                  </a:lnTo>
                  <a:lnTo>
                    <a:pt x="456" y="249"/>
                  </a:lnTo>
                  <a:lnTo>
                    <a:pt x="438" y="226"/>
                  </a:lnTo>
                  <a:lnTo>
                    <a:pt x="420" y="205"/>
                  </a:lnTo>
                  <a:lnTo>
                    <a:pt x="400" y="185"/>
                  </a:lnTo>
                  <a:lnTo>
                    <a:pt x="381" y="164"/>
                  </a:lnTo>
                  <a:lnTo>
                    <a:pt x="321" y="133"/>
                  </a:lnTo>
                  <a:lnTo>
                    <a:pt x="282" y="82"/>
                  </a:lnTo>
                  <a:lnTo>
                    <a:pt x="263" y="57"/>
                  </a:lnTo>
                  <a:lnTo>
                    <a:pt x="246" y="38"/>
                  </a:lnTo>
                  <a:lnTo>
                    <a:pt x="228" y="26"/>
                  </a:lnTo>
                  <a:lnTo>
                    <a:pt x="211" y="16"/>
                  </a:lnTo>
                  <a:lnTo>
                    <a:pt x="190" y="11"/>
                  </a:lnTo>
                  <a:lnTo>
                    <a:pt x="169" y="7"/>
                  </a:lnTo>
                  <a:lnTo>
                    <a:pt x="141" y="4"/>
                  </a:lnTo>
                  <a:lnTo>
                    <a:pt x="109" y="0"/>
                  </a:lnTo>
                  <a:lnTo>
                    <a:pt x="30" y="31"/>
                  </a:lnTo>
                  <a:lnTo>
                    <a:pt x="0" y="58"/>
                  </a:lnTo>
                  <a:lnTo>
                    <a:pt x="1" y="478"/>
                  </a:lnTo>
                  <a:lnTo>
                    <a:pt x="78" y="528"/>
                  </a:lnTo>
                  <a:lnTo>
                    <a:pt x="88" y="542"/>
                  </a:lnTo>
                  <a:lnTo>
                    <a:pt x="98" y="550"/>
                  </a:lnTo>
                  <a:lnTo>
                    <a:pt x="107" y="554"/>
                  </a:lnTo>
                  <a:lnTo>
                    <a:pt x="118" y="557"/>
                  </a:lnTo>
                  <a:lnTo>
                    <a:pt x="129" y="556"/>
                  </a:lnTo>
                  <a:lnTo>
                    <a:pt x="142" y="554"/>
                  </a:lnTo>
                  <a:lnTo>
                    <a:pt x="158" y="552"/>
                  </a:lnTo>
                  <a:lnTo>
                    <a:pt x="177" y="55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125"/>
            <p:cNvSpPr>
              <a:spLocks/>
            </p:cNvSpPr>
            <p:nvPr/>
          </p:nvSpPr>
          <p:spPr bwMode="auto">
            <a:xfrm>
              <a:off x="4408" y="2285"/>
              <a:ext cx="221" cy="274"/>
            </a:xfrm>
            <a:custGeom>
              <a:avLst/>
              <a:gdLst>
                <a:gd name="T0" fmla="*/ 254 w 442"/>
                <a:gd name="T1" fmla="*/ 542 h 547"/>
                <a:gd name="T2" fmla="*/ 290 w 442"/>
                <a:gd name="T3" fmla="*/ 547 h 547"/>
                <a:gd name="T4" fmla="*/ 314 w 442"/>
                <a:gd name="T5" fmla="*/ 539 h 547"/>
                <a:gd name="T6" fmla="*/ 336 w 442"/>
                <a:gd name="T7" fmla="*/ 512 h 547"/>
                <a:gd name="T8" fmla="*/ 324 w 442"/>
                <a:gd name="T9" fmla="*/ 457 h 547"/>
                <a:gd name="T10" fmla="*/ 299 w 442"/>
                <a:gd name="T11" fmla="*/ 438 h 547"/>
                <a:gd name="T12" fmla="*/ 294 w 442"/>
                <a:gd name="T13" fmla="*/ 419 h 547"/>
                <a:gd name="T14" fmla="*/ 307 w 442"/>
                <a:gd name="T15" fmla="*/ 400 h 547"/>
                <a:gd name="T16" fmla="*/ 332 w 442"/>
                <a:gd name="T17" fmla="*/ 379 h 547"/>
                <a:gd name="T18" fmla="*/ 377 w 442"/>
                <a:gd name="T19" fmla="*/ 355 h 547"/>
                <a:gd name="T20" fmla="*/ 390 w 442"/>
                <a:gd name="T21" fmla="*/ 323 h 547"/>
                <a:gd name="T22" fmla="*/ 442 w 442"/>
                <a:gd name="T23" fmla="*/ 311 h 547"/>
                <a:gd name="T24" fmla="*/ 407 w 442"/>
                <a:gd name="T25" fmla="*/ 219 h 547"/>
                <a:gd name="T26" fmla="*/ 328 w 442"/>
                <a:gd name="T27" fmla="*/ 167 h 547"/>
                <a:gd name="T28" fmla="*/ 310 w 442"/>
                <a:gd name="T29" fmla="*/ 174 h 547"/>
                <a:gd name="T30" fmla="*/ 257 w 442"/>
                <a:gd name="T31" fmla="*/ 153 h 547"/>
                <a:gd name="T32" fmla="*/ 255 w 442"/>
                <a:gd name="T33" fmla="*/ 88 h 547"/>
                <a:gd name="T34" fmla="*/ 237 w 442"/>
                <a:gd name="T35" fmla="*/ 56 h 547"/>
                <a:gd name="T36" fmla="*/ 209 w 442"/>
                <a:gd name="T37" fmla="*/ 35 h 547"/>
                <a:gd name="T38" fmla="*/ 173 w 442"/>
                <a:gd name="T39" fmla="*/ 17 h 547"/>
                <a:gd name="T40" fmla="*/ 134 w 442"/>
                <a:gd name="T41" fmla="*/ 2 h 547"/>
                <a:gd name="T42" fmla="*/ 105 w 442"/>
                <a:gd name="T43" fmla="*/ 0 h 547"/>
                <a:gd name="T44" fmla="*/ 82 w 442"/>
                <a:gd name="T45" fmla="*/ 4 h 547"/>
                <a:gd name="T46" fmla="*/ 60 w 442"/>
                <a:gd name="T47" fmla="*/ 20 h 547"/>
                <a:gd name="T48" fmla="*/ 41 w 442"/>
                <a:gd name="T49" fmla="*/ 57 h 547"/>
                <a:gd name="T50" fmla="*/ 25 w 442"/>
                <a:gd name="T51" fmla="*/ 83 h 547"/>
                <a:gd name="T52" fmla="*/ 3 w 442"/>
                <a:gd name="T53" fmla="*/ 73 h 547"/>
                <a:gd name="T54" fmla="*/ 5 w 442"/>
                <a:gd name="T55" fmla="*/ 438 h 547"/>
                <a:gd name="T56" fmla="*/ 19 w 442"/>
                <a:gd name="T57" fmla="*/ 450 h 547"/>
                <a:gd name="T58" fmla="*/ 34 w 442"/>
                <a:gd name="T59" fmla="*/ 465 h 547"/>
                <a:gd name="T60" fmla="*/ 47 w 442"/>
                <a:gd name="T61" fmla="*/ 478 h 547"/>
                <a:gd name="T62" fmla="*/ 101 w 442"/>
                <a:gd name="T63" fmla="*/ 480 h 547"/>
                <a:gd name="T64" fmla="*/ 72 w 442"/>
                <a:gd name="T65" fmla="*/ 412 h 547"/>
                <a:gd name="T66" fmla="*/ 111 w 442"/>
                <a:gd name="T67" fmla="*/ 458 h 547"/>
                <a:gd name="T68" fmla="*/ 121 w 442"/>
                <a:gd name="T69" fmla="*/ 488 h 547"/>
                <a:gd name="T70" fmla="*/ 135 w 442"/>
                <a:gd name="T71" fmla="*/ 508 h 547"/>
                <a:gd name="T72" fmla="*/ 162 w 442"/>
                <a:gd name="T73" fmla="*/ 518 h 547"/>
                <a:gd name="T74" fmla="*/ 229 w 442"/>
                <a:gd name="T75" fmla="*/ 538 h 5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42" h="547">
                  <a:moveTo>
                    <a:pt x="229" y="538"/>
                  </a:moveTo>
                  <a:lnTo>
                    <a:pt x="254" y="542"/>
                  </a:lnTo>
                  <a:lnTo>
                    <a:pt x="274" y="546"/>
                  </a:lnTo>
                  <a:lnTo>
                    <a:pt x="290" y="547"/>
                  </a:lnTo>
                  <a:lnTo>
                    <a:pt x="304" y="545"/>
                  </a:lnTo>
                  <a:lnTo>
                    <a:pt x="314" y="539"/>
                  </a:lnTo>
                  <a:lnTo>
                    <a:pt x="324" y="529"/>
                  </a:lnTo>
                  <a:lnTo>
                    <a:pt x="336" y="512"/>
                  </a:lnTo>
                  <a:lnTo>
                    <a:pt x="347" y="491"/>
                  </a:lnTo>
                  <a:lnTo>
                    <a:pt x="324" y="457"/>
                  </a:lnTo>
                  <a:lnTo>
                    <a:pt x="308" y="448"/>
                  </a:lnTo>
                  <a:lnTo>
                    <a:pt x="299" y="438"/>
                  </a:lnTo>
                  <a:lnTo>
                    <a:pt x="294" y="428"/>
                  </a:lnTo>
                  <a:lnTo>
                    <a:pt x="294" y="419"/>
                  </a:lnTo>
                  <a:lnTo>
                    <a:pt x="299" y="409"/>
                  </a:lnTo>
                  <a:lnTo>
                    <a:pt x="307" y="400"/>
                  </a:lnTo>
                  <a:lnTo>
                    <a:pt x="319" y="389"/>
                  </a:lnTo>
                  <a:lnTo>
                    <a:pt x="332" y="379"/>
                  </a:lnTo>
                  <a:lnTo>
                    <a:pt x="370" y="403"/>
                  </a:lnTo>
                  <a:lnTo>
                    <a:pt x="377" y="355"/>
                  </a:lnTo>
                  <a:lnTo>
                    <a:pt x="354" y="320"/>
                  </a:lnTo>
                  <a:lnTo>
                    <a:pt x="390" y="323"/>
                  </a:lnTo>
                  <a:lnTo>
                    <a:pt x="423" y="357"/>
                  </a:lnTo>
                  <a:lnTo>
                    <a:pt x="442" y="311"/>
                  </a:lnTo>
                  <a:lnTo>
                    <a:pt x="428" y="265"/>
                  </a:lnTo>
                  <a:lnTo>
                    <a:pt x="407" y="219"/>
                  </a:lnTo>
                  <a:lnTo>
                    <a:pt x="372" y="182"/>
                  </a:lnTo>
                  <a:lnTo>
                    <a:pt x="328" y="167"/>
                  </a:lnTo>
                  <a:lnTo>
                    <a:pt x="306" y="143"/>
                  </a:lnTo>
                  <a:lnTo>
                    <a:pt x="310" y="174"/>
                  </a:lnTo>
                  <a:lnTo>
                    <a:pt x="283" y="191"/>
                  </a:lnTo>
                  <a:lnTo>
                    <a:pt x="257" y="153"/>
                  </a:lnTo>
                  <a:lnTo>
                    <a:pt x="262" y="111"/>
                  </a:lnTo>
                  <a:lnTo>
                    <a:pt x="255" y="88"/>
                  </a:lnTo>
                  <a:lnTo>
                    <a:pt x="247" y="70"/>
                  </a:lnTo>
                  <a:lnTo>
                    <a:pt x="237" y="56"/>
                  </a:lnTo>
                  <a:lnTo>
                    <a:pt x="224" y="45"/>
                  </a:lnTo>
                  <a:lnTo>
                    <a:pt x="209" y="35"/>
                  </a:lnTo>
                  <a:lnTo>
                    <a:pt x="192" y="26"/>
                  </a:lnTo>
                  <a:lnTo>
                    <a:pt x="173" y="17"/>
                  </a:lnTo>
                  <a:lnTo>
                    <a:pt x="151" y="4"/>
                  </a:lnTo>
                  <a:lnTo>
                    <a:pt x="134" y="2"/>
                  </a:lnTo>
                  <a:lnTo>
                    <a:pt x="119" y="1"/>
                  </a:lnTo>
                  <a:lnTo>
                    <a:pt x="105" y="0"/>
                  </a:lnTo>
                  <a:lnTo>
                    <a:pt x="94" y="1"/>
                  </a:lnTo>
                  <a:lnTo>
                    <a:pt x="82" y="4"/>
                  </a:lnTo>
                  <a:lnTo>
                    <a:pt x="72" y="10"/>
                  </a:lnTo>
                  <a:lnTo>
                    <a:pt x="60" y="20"/>
                  </a:lnTo>
                  <a:lnTo>
                    <a:pt x="50" y="34"/>
                  </a:lnTo>
                  <a:lnTo>
                    <a:pt x="41" y="57"/>
                  </a:lnTo>
                  <a:lnTo>
                    <a:pt x="33" y="73"/>
                  </a:lnTo>
                  <a:lnTo>
                    <a:pt x="25" y="83"/>
                  </a:lnTo>
                  <a:lnTo>
                    <a:pt x="22" y="86"/>
                  </a:lnTo>
                  <a:lnTo>
                    <a:pt x="3" y="73"/>
                  </a:lnTo>
                  <a:lnTo>
                    <a:pt x="0" y="433"/>
                  </a:lnTo>
                  <a:lnTo>
                    <a:pt x="5" y="438"/>
                  </a:lnTo>
                  <a:lnTo>
                    <a:pt x="11" y="443"/>
                  </a:lnTo>
                  <a:lnTo>
                    <a:pt x="19" y="450"/>
                  </a:lnTo>
                  <a:lnTo>
                    <a:pt x="26" y="458"/>
                  </a:lnTo>
                  <a:lnTo>
                    <a:pt x="34" y="465"/>
                  </a:lnTo>
                  <a:lnTo>
                    <a:pt x="41" y="472"/>
                  </a:lnTo>
                  <a:lnTo>
                    <a:pt x="47" y="478"/>
                  </a:lnTo>
                  <a:lnTo>
                    <a:pt x="51" y="481"/>
                  </a:lnTo>
                  <a:lnTo>
                    <a:pt x="101" y="480"/>
                  </a:lnTo>
                  <a:lnTo>
                    <a:pt x="77" y="453"/>
                  </a:lnTo>
                  <a:lnTo>
                    <a:pt x="72" y="412"/>
                  </a:lnTo>
                  <a:lnTo>
                    <a:pt x="106" y="439"/>
                  </a:lnTo>
                  <a:lnTo>
                    <a:pt x="111" y="458"/>
                  </a:lnTo>
                  <a:lnTo>
                    <a:pt x="116" y="474"/>
                  </a:lnTo>
                  <a:lnTo>
                    <a:pt x="121" y="488"/>
                  </a:lnTo>
                  <a:lnTo>
                    <a:pt x="127" y="500"/>
                  </a:lnTo>
                  <a:lnTo>
                    <a:pt x="135" y="508"/>
                  </a:lnTo>
                  <a:lnTo>
                    <a:pt x="147" y="515"/>
                  </a:lnTo>
                  <a:lnTo>
                    <a:pt x="162" y="518"/>
                  </a:lnTo>
                  <a:lnTo>
                    <a:pt x="183" y="519"/>
                  </a:lnTo>
                  <a:lnTo>
                    <a:pt x="229" y="538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126"/>
            <p:cNvSpPr>
              <a:spLocks/>
            </p:cNvSpPr>
            <p:nvPr/>
          </p:nvSpPr>
          <p:spPr bwMode="auto">
            <a:xfrm>
              <a:off x="4462" y="2359"/>
              <a:ext cx="44" cy="39"/>
            </a:xfrm>
            <a:custGeom>
              <a:avLst/>
              <a:gdLst>
                <a:gd name="T0" fmla="*/ 64 w 88"/>
                <a:gd name="T1" fmla="*/ 69 h 77"/>
                <a:gd name="T2" fmla="*/ 32 w 88"/>
                <a:gd name="T3" fmla="*/ 69 h 77"/>
                <a:gd name="T4" fmla="*/ 3 w 88"/>
                <a:gd name="T5" fmla="*/ 77 h 77"/>
                <a:gd name="T6" fmla="*/ 0 w 88"/>
                <a:gd name="T7" fmla="*/ 47 h 77"/>
                <a:gd name="T8" fmla="*/ 24 w 88"/>
                <a:gd name="T9" fmla="*/ 26 h 77"/>
                <a:gd name="T10" fmla="*/ 48 w 88"/>
                <a:gd name="T11" fmla="*/ 20 h 77"/>
                <a:gd name="T12" fmla="*/ 63 w 88"/>
                <a:gd name="T13" fmla="*/ 0 h 77"/>
                <a:gd name="T14" fmla="*/ 72 w 88"/>
                <a:gd name="T15" fmla="*/ 14 h 77"/>
                <a:gd name="T16" fmla="*/ 80 w 88"/>
                <a:gd name="T17" fmla="*/ 26 h 77"/>
                <a:gd name="T18" fmla="*/ 86 w 88"/>
                <a:gd name="T19" fmla="*/ 34 h 77"/>
                <a:gd name="T20" fmla="*/ 88 w 88"/>
                <a:gd name="T21" fmla="*/ 37 h 77"/>
                <a:gd name="T22" fmla="*/ 64 w 88"/>
                <a:gd name="T23" fmla="*/ 6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77">
                  <a:moveTo>
                    <a:pt x="64" y="69"/>
                  </a:moveTo>
                  <a:lnTo>
                    <a:pt x="32" y="69"/>
                  </a:lnTo>
                  <a:lnTo>
                    <a:pt x="3" y="77"/>
                  </a:lnTo>
                  <a:lnTo>
                    <a:pt x="0" y="47"/>
                  </a:lnTo>
                  <a:lnTo>
                    <a:pt x="24" y="26"/>
                  </a:lnTo>
                  <a:lnTo>
                    <a:pt x="48" y="20"/>
                  </a:lnTo>
                  <a:lnTo>
                    <a:pt x="63" y="0"/>
                  </a:lnTo>
                  <a:lnTo>
                    <a:pt x="72" y="14"/>
                  </a:lnTo>
                  <a:lnTo>
                    <a:pt x="80" y="26"/>
                  </a:lnTo>
                  <a:lnTo>
                    <a:pt x="86" y="34"/>
                  </a:lnTo>
                  <a:lnTo>
                    <a:pt x="88" y="37"/>
                  </a:lnTo>
                  <a:lnTo>
                    <a:pt x="64" y="6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127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128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129"/>
            <p:cNvSpPr>
              <a:spLocks/>
            </p:cNvSpPr>
            <p:nvPr/>
          </p:nvSpPr>
          <p:spPr bwMode="auto">
            <a:xfrm>
              <a:off x="4409" y="2391"/>
              <a:ext cx="144" cy="154"/>
            </a:xfrm>
            <a:custGeom>
              <a:avLst/>
              <a:gdLst>
                <a:gd name="T0" fmla="*/ 52 w 288"/>
                <a:gd name="T1" fmla="*/ 235 h 308"/>
                <a:gd name="T2" fmla="*/ 2 w 288"/>
                <a:gd name="T3" fmla="*/ 201 h 308"/>
                <a:gd name="T4" fmla="*/ 7 w 288"/>
                <a:gd name="T5" fmla="*/ 176 h 308"/>
                <a:gd name="T6" fmla="*/ 0 w 288"/>
                <a:gd name="T7" fmla="*/ 115 h 308"/>
                <a:gd name="T8" fmla="*/ 26 w 288"/>
                <a:gd name="T9" fmla="*/ 130 h 308"/>
                <a:gd name="T10" fmla="*/ 53 w 288"/>
                <a:gd name="T11" fmla="*/ 95 h 308"/>
                <a:gd name="T12" fmla="*/ 50 w 288"/>
                <a:gd name="T13" fmla="*/ 58 h 308"/>
                <a:gd name="T14" fmla="*/ 49 w 288"/>
                <a:gd name="T15" fmla="*/ 26 h 308"/>
                <a:gd name="T16" fmla="*/ 32 w 288"/>
                <a:gd name="T17" fmla="*/ 0 h 308"/>
                <a:gd name="T18" fmla="*/ 88 w 288"/>
                <a:gd name="T19" fmla="*/ 17 h 308"/>
                <a:gd name="T20" fmla="*/ 108 w 288"/>
                <a:gd name="T21" fmla="*/ 47 h 308"/>
                <a:gd name="T22" fmla="*/ 147 w 288"/>
                <a:gd name="T23" fmla="*/ 38 h 308"/>
                <a:gd name="T24" fmla="*/ 174 w 288"/>
                <a:gd name="T25" fmla="*/ 31 h 308"/>
                <a:gd name="T26" fmla="*/ 195 w 288"/>
                <a:gd name="T27" fmla="*/ 28 h 308"/>
                <a:gd name="T28" fmla="*/ 210 w 288"/>
                <a:gd name="T29" fmla="*/ 28 h 308"/>
                <a:gd name="T30" fmla="*/ 223 w 288"/>
                <a:gd name="T31" fmla="*/ 33 h 308"/>
                <a:gd name="T32" fmla="*/ 235 w 288"/>
                <a:gd name="T33" fmla="*/ 42 h 308"/>
                <a:gd name="T34" fmla="*/ 248 w 288"/>
                <a:gd name="T35" fmla="*/ 54 h 308"/>
                <a:gd name="T36" fmla="*/ 263 w 288"/>
                <a:gd name="T37" fmla="*/ 70 h 308"/>
                <a:gd name="T38" fmla="*/ 282 w 288"/>
                <a:gd name="T39" fmla="*/ 89 h 308"/>
                <a:gd name="T40" fmla="*/ 265 w 288"/>
                <a:gd name="T41" fmla="*/ 119 h 308"/>
                <a:gd name="T42" fmla="*/ 226 w 288"/>
                <a:gd name="T43" fmla="*/ 106 h 308"/>
                <a:gd name="T44" fmla="*/ 186 w 288"/>
                <a:gd name="T45" fmla="*/ 104 h 308"/>
                <a:gd name="T46" fmla="*/ 199 w 288"/>
                <a:gd name="T47" fmla="*/ 124 h 308"/>
                <a:gd name="T48" fmla="*/ 234 w 288"/>
                <a:gd name="T49" fmla="*/ 183 h 308"/>
                <a:gd name="T50" fmla="*/ 267 w 288"/>
                <a:gd name="T51" fmla="*/ 232 h 308"/>
                <a:gd name="T52" fmla="*/ 283 w 288"/>
                <a:gd name="T53" fmla="*/ 261 h 308"/>
                <a:gd name="T54" fmla="*/ 288 w 288"/>
                <a:gd name="T55" fmla="*/ 282 h 308"/>
                <a:gd name="T56" fmla="*/ 284 w 288"/>
                <a:gd name="T57" fmla="*/ 297 h 308"/>
                <a:gd name="T58" fmla="*/ 272 w 288"/>
                <a:gd name="T59" fmla="*/ 305 h 308"/>
                <a:gd name="T60" fmla="*/ 253 w 288"/>
                <a:gd name="T61" fmla="*/ 308 h 308"/>
                <a:gd name="T62" fmla="*/ 230 w 288"/>
                <a:gd name="T63" fmla="*/ 307 h 308"/>
                <a:gd name="T64" fmla="*/ 205 w 288"/>
                <a:gd name="T65" fmla="*/ 304 h 308"/>
                <a:gd name="T66" fmla="*/ 178 w 288"/>
                <a:gd name="T67" fmla="*/ 298 h 308"/>
                <a:gd name="T68" fmla="*/ 147 w 288"/>
                <a:gd name="T69" fmla="*/ 285 h 308"/>
                <a:gd name="T70" fmla="*/ 132 w 288"/>
                <a:gd name="T71" fmla="*/ 246 h 308"/>
                <a:gd name="T72" fmla="*/ 112 w 288"/>
                <a:gd name="T73" fmla="*/ 183 h 308"/>
                <a:gd name="T74" fmla="*/ 88 w 288"/>
                <a:gd name="T75" fmla="*/ 166 h 308"/>
                <a:gd name="T76" fmla="*/ 59 w 288"/>
                <a:gd name="T77" fmla="*/ 186 h 308"/>
                <a:gd name="T78" fmla="*/ 52 w 288"/>
                <a:gd name="T79" fmla="*/ 235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8" h="308">
                  <a:moveTo>
                    <a:pt x="52" y="235"/>
                  </a:moveTo>
                  <a:lnTo>
                    <a:pt x="2" y="201"/>
                  </a:lnTo>
                  <a:lnTo>
                    <a:pt x="7" y="176"/>
                  </a:lnTo>
                  <a:lnTo>
                    <a:pt x="0" y="115"/>
                  </a:lnTo>
                  <a:lnTo>
                    <a:pt x="26" y="130"/>
                  </a:lnTo>
                  <a:lnTo>
                    <a:pt x="53" y="95"/>
                  </a:lnTo>
                  <a:lnTo>
                    <a:pt x="50" y="58"/>
                  </a:lnTo>
                  <a:lnTo>
                    <a:pt x="49" y="26"/>
                  </a:lnTo>
                  <a:lnTo>
                    <a:pt x="32" y="0"/>
                  </a:lnTo>
                  <a:lnTo>
                    <a:pt x="88" y="17"/>
                  </a:lnTo>
                  <a:lnTo>
                    <a:pt x="108" y="47"/>
                  </a:lnTo>
                  <a:lnTo>
                    <a:pt x="147" y="38"/>
                  </a:lnTo>
                  <a:lnTo>
                    <a:pt x="174" y="31"/>
                  </a:lnTo>
                  <a:lnTo>
                    <a:pt x="195" y="28"/>
                  </a:lnTo>
                  <a:lnTo>
                    <a:pt x="210" y="28"/>
                  </a:lnTo>
                  <a:lnTo>
                    <a:pt x="223" y="33"/>
                  </a:lnTo>
                  <a:lnTo>
                    <a:pt x="235" y="42"/>
                  </a:lnTo>
                  <a:lnTo>
                    <a:pt x="248" y="54"/>
                  </a:lnTo>
                  <a:lnTo>
                    <a:pt x="263" y="70"/>
                  </a:lnTo>
                  <a:lnTo>
                    <a:pt x="282" y="89"/>
                  </a:lnTo>
                  <a:lnTo>
                    <a:pt x="265" y="119"/>
                  </a:lnTo>
                  <a:lnTo>
                    <a:pt x="226" y="106"/>
                  </a:lnTo>
                  <a:lnTo>
                    <a:pt x="186" y="104"/>
                  </a:lnTo>
                  <a:lnTo>
                    <a:pt x="199" y="124"/>
                  </a:lnTo>
                  <a:lnTo>
                    <a:pt x="234" y="183"/>
                  </a:lnTo>
                  <a:lnTo>
                    <a:pt x="267" y="232"/>
                  </a:lnTo>
                  <a:lnTo>
                    <a:pt x="283" y="261"/>
                  </a:lnTo>
                  <a:lnTo>
                    <a:pt x="288" y="282"/>
                  </a:lnTo>
                  <a:lnTo>
                    <a:pt x="284" y="297"/>
                  </a:lnTo>
                  <a:lnTo>
                    <a:pt x="272" y="305"/>
                  </a:lnTo>
                  <a:lnTo>
                    <a:pt x="253" y="308"/>
                  </a:lnTo>
                  <a:lnTo>
                    <a:pt x="230" y="307"/>
                  </a:lnTo>
                  <a:lnTo>
                    <a:pt x="205" y="304"/>
                  </a:lnTo>
                  <a:lnTo>
                    <a:pt x="178" y="298"/>
                  </a:lnTo>
                  <a:lnTo>
                    <a:pt x="147" y="285"/>
                  </a:lnTo>
                  <a:lnTo>
                    <a:pt x="132" y="246"/>
                  </a:lnTo>
                  <a:lnTo>
                    <a:pt x="112" y="183"/>
                  </a:lnTo>
                  <a:lnTo>
                    <a:pt x="88" y="166"/>
                  </a:lnTo>
                  <a:lnTo>
                    <a:pt x="59" y="186"/>
                  </a:lnTo>
                  <a:lnTo>
                    <a:pt x="52" y="23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130"/>
            <p:cNvSpPr>
              <a:spLocks/>
            </p:cNvSpPr>
            <p:nvPr/>
          </p:nvSpPr>
          <p:spPr bwMode="auto">
            <a:xfrm>
              <a:off x="4426" y="2297"/>
              <a:ext cx="94" cy="73"/>
            </a:xfrm>
            <a:custGeom>
              <a:avLst/>
              <a:gdLst>
                <a:gd name="T0" fmla="*/ 151 w 188"/>
                <a:gd name="T1" fmla="*/ 116 h 145"/>
                <a:gd name="T2" fmla="*/ 109 w 188"/>
                <a:gd name="T3" fmla="*/ 85 h 145"/>
                <a:gd name="T4" fmla="*/ 57 w 188"/>
                <a:gd name="T5" fmla="*/ 108 h 145"/>
                <a:gd name="T6" fmla="*/ 43 w 188"/>
                <a:gd name="T7" fmla="*/ 145 h 145"/>
                <a:gd name="T8" fmla="*/ 4 w 188"/>
                <a:gd name="T9" fmla="*/ 144 h 145"/>
                <a:gd name="T10" fmla="*/ 0 w 188"/>
                <a:gd name="T11" fmla="*/ 114 h 145"/>
                <a:gd name="T12" fmla="*/ 28 w 188"/>
                <a:gd name="T13" fmla="*/ 90 h 145"/>
                <a:gd name="T14" fmla="*/ 16 w 188"/>
                <a:gd name="T15" fmla="*/ 64 h 145"/>
                <a:gd name="T16" fmla="*/ 38 w 188"/>
                <a:gd name="T17" fmla="*/ 22 h 145"/>
                <a:gd name="T18" fmla="*/ 79 w 188"/>
                <a:gd name="T19" fmla="*/ 0 h 145"/>
                <a:gd name="T20" fmla="*/ 105 w 188"/>
                <a:gd name="T21" fmla="*/ 15 h 145"/>
                <a:gd name="T22" fmla="*/ 135 w 188"/>
                <a:gd name="T23" fmla="*/ 51 h 145"/>
                <a:gd name="T24" fmla="*/ 165 w 188"/>
                <a:gd name="T25" fmla="*/ 62 h 145"/>
                <a:gd name="T26" fmla="*/ 188 w 188"/>
                <a:gd name="T27" fmla="*/ 97 h 145"/>
                <a:gd name="T28" fmla="*/ 181 w 188"/>
                <a:gd name="T29" fmla="*/ 135 h 145"/>
                <a:gd name="T30" fmla="*/ 151 w 188"/>
                <a:gd name="T31" fmla="*/ 116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8" h="145">
                  <a:moveTo>
                    <a:pt x="151" y="116"/>
                  </a:moveTo>
                  <a:lnTo>
                    <a:pt x="109" y="85"/>
                  </a:lnTo>
                  <a:lnTo>
                    <a:pt x="57" y="108"/>
                  </a:lnTo>
                  <a:lnTo>
                    <a:pt x="43" y="145"/>
                  </a:lnTo>
                  <a:lnTo>
                    <a:pt x="4" y="144"/>
                  </a:lnTo>
                  <a:lnTo>
                    <a:pt x="0" y="114"/>
                  </a:lnTo>
                  <a:lnTo>
                    <a:pt x="28" y="90"/>
                  </a:lnTo>
                  <a:lnTo>
                    <a:pt x="16" y="64"/>
                  </a:lnTo>
                  <a:lnTo>
                    <a:pt x="38" y="22"/>
                  </a:lnTo>
                  <a:lnTo>
                    <a:pt x="79" y="0"/>
                  </a:lnTo>
                  <a:lnTo>
                    <a:pt x="105" y="15"/>
                  </a:lnTo>
                  <a:lnTo>
                    <a:pt x="135" y="51"/>
                  </a:lnTo>
                  <a:lnTo>
                    <a:pt x="165" y="62"/>
                  </a:lnTo>
                  <a:lnTo>
                    <a:pt x="188" y="97"/>
                  </a:lnTo>
                  <a:lnTo>
                    <a:pt x="181" y="135"/>
                  </a:lnTo>
                  <a:lnTo>
                    <a:pt x="151" y="11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131"/>
            <p:cNvSpPr>
              <a:spLocks/>
            </p:cNvSpPr>
            <p:nvPr/>
          </p:nvSpPr>
          <p:spPr bwMode="auto">
            <a:xfrm>
              <a:off x="4555" y="2422"/>
              <a:ext cx="32" cy="39"/>
            </a:xfrm>
            <a:custGeom>
              <a:avLst/>
              <a:gdLst>
                <a:gd name="T0" fmla="*/ 38 w 64"/>
                <a:gd name="T1" fmla="*/ 74 h 78"/>
                <a:gd name="T2" fmla="*/ 18 w 64"/>
                <a:gd name="T3" fmla="*/ 42 h 78"/>
                <a:gd name="T4" fmla="*/ 0 w 64"/>
                <a:gd name="T5" fmla="*/ 0 h 78"/>
                <a:gd name="T6" fmla="*/ 33 w 64"/>
                <a:gd name="T7" fmla="*/ 0 h 78"/>
                <a:gd name="T8" fmla="*/ 45 w 64"/>
                <a:gd name="T9" fmla="*/ 18 h 78"/>
                <a:gd name="T10" fmla="*/ 64 w 64"/>
                <a:gd name="T11" fmla="*/ 78 h 78"/>
                <a:gd name="T12" fmla="*/ 38 w 64"/>
                <a:gd name="T13" fmla="*/ 7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78">
                  <a:moveTo>
                    <a:pt x="38" y="74"/>
                  </a:moveTo>
                  <a:lnTo>
                    <a:pt x="18" y="4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45" y="18"/>
                  </a:lnTo>
                  <a:lnTo>
                    <a:pt x="64" y="78"/>
                  </a:lnTo>
                  <a:lnTo>
                    <a:pt x="38" y="74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132"/>
            <p:cNvSpPr>
              <a:spLocks/>
            </p:cNvSpPr>
            <p:nvPr/>
          </p:nvSpPr>
          <p:spPr bwMode="auto">
            <a:xfrm>
              <a:off x="4468" y="2454"/>
              <a:ext cx="40" cy="71"/>
            </a:xfrm>
            <a:custGeom>
              <a:avLst/>
              <a:gdLst>
                <a:gd name="T0" fmla="*/ 82 w 82"/>
                <a:gd name="T1" fmla="*/ 143 h 143"/>
                <a:gd name="T2" fmla="*/ 40 w 82"/>
                <a:gd name="T3" fmla="*/ 133 h 143"/>
                <a:gd name="T4" fmla="*/ 20 w 82"/>
                <a:gd name="T5" fmla="*/ 102 h 143"/>
                <a:gd name="T6" fmla="*/ 21 w 82"/>
                <a:gd name="T7" fmla="*/ 62 h 143"/>
                <a:gd name="T8" fmla="*/ 0 w 82"/>
                <a:gd name="T9" fmla="*/ 32 h 143"/>
                <a:gd name="T10" fmla="*/ 7 w 82"/>
                <a:gd name="T11" fmla="*/ 0 h 143"/>
                <a:gd name="T12" fmla="*/ 31 w 82"/>
                <a:gd name="T13" fmla="*/ 12 h 143"/>
                <a:gd name="T14" fmla="*/ 57 w 82"/>
                <a:gd name="T15" fmla="*/ 50 h 143"/>
                <a:gd name="T16" fmla="*/ 55 w 82"/>
                <a:gd name="T17" fmla="*/ 89 h 143"/>
                <a:gd name="T18" fmla="*/ 82 w 82"/>
                <a:gd name="T19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143">
                  <a:moveTo>
                    <a:pt x="82" y="143"/>
                  </a:moveTo>
                  <a:lnTo>
                    <a:pt x="40" y="133"/>
                  </a:lnTo>
                  <a:lnTo>
                    <a:pt x="20" y="102"/>
                  </a:lnTo>
                  <a:lnTo>
                    <a:pt x="21" y="62"/>
                  </a:lnTo>
                  <a:lnTo>
                    <a:pt x="0" y="32"/>
                  </a:lnTo>
                  <a:lnTo>
                    <a:pt x="7" y="0"/>
                  </a:lnTo>
                  <a:lnTo>
                    <a:pt x="31" y="12"/>
                  </a:lnTo>
                  <a:lnTo>
                    <a:pt x="57" y="50"/>
                  </a:lnTo>
                  <a:lnTo>
                    <a:pt x="55" y="89"/>
                  </a:lnTo>
                  <a:lnTo>
                    <a:pt x="82" y="1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133"/>
            <p:cNvSpPr>
              <a:spLocks/>
            </p:cNvSpPr>
            <p:nvPr/>
          </p:nvSpPr>
          <p:spPr bwMode="auto">
            <a:xfrm>
              <a:off x="4441" y="2410"/>
              <a:ext cx="13" cy="45"/>
            </a:xfrm>
            <a:custGeom>
              <a:avLst/>
              <a:gdLst>
                <a:gd name="T0" fmla="*/ 0 w 27"/>
                <a:gd name="T1" fmla="*/ 88 h 88"/>
                <a:gd name="T2" fmla="*/ 1 w 27"/>
                <a:gd name="T3" fmla="*/ 49 h 88"/>
                <a:gd name="T4" fmla="*/ 1 w 27"/>
                <a:gd name="T5" fmla="*/ 0 h 88"/>
                <a:gd name="T6" fmla="*/ 27 w 27"/>
                <a:gd name="T7" fmla="*/ 38 h 88"/>
                <a:gd name="T8" fmla="*/ 27 w 27"/>
                <a:gd name="T9" fmla="*/ 87 h 88"/>
                <a:gd name="T10" fmla="*/ 0 w 27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88">
                  <a:moveTo>
                    <a:pt x="0" y="88"/>
                  </a:moveTo>
                  <a:lnTo>
                    <a:pt x="1" y="49"/>
                  </a:lnTo>
                  <a:lnTo>
                    <a:pt x="1" y="0"/>
                  </a:lnTo>
                  <a:lnTo>
                    <a:pt x="27" y="38"/>
                  </a:lnTo>
                  <a:lnTo>
                    <a:pt x="27" y="87"/>
                  </a:lnTo>
                  <a:lnTo>
                    <a:pt x="0" y="8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134"/>
            <p:cNvSpPr>
              <a:spLocks/>
            </p:cNvSpPr>
            <p:nvPr/>
          </p:nvSpPr>
          <p:spPr bwMode="auto">
            <a:xfrm>
              <a:off x="4456" y="2348"/>
              <a:ext cx="45" cy="46"/>
            </a:xfrm>
            <a:custGeom>
              <a:avLst/>
              <a:gdLst>
                <a:gd name="T0" fmla="*/ 0 w 90"/>
                <a:gd name="T1" fmla="*/ 60 h 92"/>
                <a:gd name="T2" fmla="*/ 38 w 90"/>
                <a:gd name="T3" fmla="*/ 35 h 92"/>
                <a:gd name="T4" fmla="*/ 49 w 90"/>
                <a:gd name="T5" fmla="*/ 0 h 92"/>
                <a:gd name="T6" fmla="*/ 72 w 90"/>
                <a:gd name="T7" fmla="*/ 18 h 92"/>
                <a:gd name="T8" fmla="*/ 90 w 90"/>
                <a:gd name="T9" fmla="*/ 54 h 92"/>
                <a:gd name="T10" fmla="*/ 59 w 90"/>
                <a:gd name="T11" fmla="*/ 49 h 92"/>
                <a:gd name="T12" fmla="*/ 25 w 90"/>
                <a:gd name="T13" fmla="*/ 65 h 92"/>
                <a:gd name="T14" fmla="*/ 27 w 90"/>
                <a:gd name="T15" fmla="*/ 92 h 92"/>
                <a:gd name="T16" fmla="*/ 23 w 90"/>
                <a:gd name="T17" fmla="*/ 88 h 92"/>
                <a:gd name="T18" fmla="*/ 14 w 90"/>
                <a:gd name="T19" fmla="*/ 77 h 92"/>
                <a:gd name="T20" fmla="*/ 5 w 90"/>
                <a:gd name="T21" fmla="*/ 67 h 92"/>
                <a:gd name="T22" fmla="*/ 0 w 90"/>
                <a:gd name="T23" fmla="*/ 6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0" h="92">
                  <a:moveTo>
                    <a:pt x="0" y="60"/>
                  </a:moveTo>
                  <a:lnTo>
                    <a:pt x="38" y="35"/>
                  </a:lnTo>
                  <a:lnTo>
                    <a:pt x="49" y="0"/>
                  </a:lnTo>
                  <a:lnTo>
                    <a:pt x="72" y="18"/>
                  </a:lnTo>
                  <a:lnTo>
                    <a:pt x="90" y="54"/>
                  </a:lnTo>
                  <a:lnTo>
                    <a:pt x="59" y="49"/>
                  </a:lnTo>
                  <a:lnTo>
                    <a:pt x="25" y="65"/>
                  </a:lnTo>
                  <a:lnTo>
                    <a:pt x="27" y="92"/>
                  </a:lnTo>
                  <a:lnTo>
                    <a:pt x="23" y="88"/>
                  </a:lnTo>
                  <a:lnTo>
                    <a:pt x="14" y="77"/>
                  </a:lnTo>
                  <a:lnTo>
                    <a:pt x="5" y="67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135"/>
            <p:cNvSpPr>
              <a:spLocks/>
            </p:cNvSpPr>
            <p:nvPr/>
          </p:nvSpPr>
          <p:spPr bwMode="auto">
            <a:xfrm>
              <a:off x="4412" y="2281"/>
              <a:ext cx="56" cy="66"/>
            </a:xfrm>
            <a:custGeom>
              <a:avLst/>
              <a:gdLst>
                <a:gd name="T0" fmla="*/ 0 w 111"/>
                <a:gd name="T1" fmla="*/ 131 h 131"/>
                <a:gd name="T2" fmla="*/ 23 w 111"/>
                <a:gd name="T3" fmla="*/ 115 h 131"/>
                <a:gd name="T4" fmla="*/ 40 w 111"/>
                <a:gd name="T5" fmla="*/ 65 h 131"/>
                <a:gd name="T6" fmla="*/ 66 w 111"/>
                <a:gd name="T7" fmla="*/ 31 h 131"/>
                <a:gd name="T8" fmla="*/ 111 w 111"/>
                <a:gd name="T9" fmla="*/ 0 h 131"/>
                <a:gd name="T10" fmla="*/ 43 w 111"/>
                <a:gd name="T11" fmla="*/ 30 h 131"/>
                <a:gd name="T12" fmla="*/ 9 w 111"/>
                <a:gd name="T13" fmla="*/ 70 h 131"/>
                <a:gd name="T14" fmla="*/ 0 w 111"/>
                <a:gd name="T15" fmla="*/ 1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1" h="131">
                  <a:moveTo>
                    <a:pt x="0" y="131"/>
                  </a:moveTo>
                  <a:lnTo>
                    <a:pt x="23" y="115"/>
                  </a:lnTo>
                  <a:lnTo>
                    <a:pt x="40" y="65"/>
                  </a:lnTo>
                  <a:lnTo>
                    <a:pt x="66" y="31"/>
                  </a:lnTo>
                  <a:lnTo>
                    <a:pt x="111" y="0"/>
                  </a:lnTo>
                  <a:lnTo>
                    <a:pt x="43" y="30"/>
                  </a:lnTo>
                  <a:lnTo>
                    <a:pt x="9" y="7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136"/>
            <p:cNvSpPr>
              <a:spLocks/>
            </p:cNvSpPr>
            <p:nvPr/>
          </p:nvSpPr>
          <p:spPr bwMode="auto">
            <a:xfrm>
              <a:off x="4494" y="2295"/>
              <a:ext cx="140" cy="170"/>
            </a:xfrm>
            <a:custGeom>
              <a:avLst/>
              <a:gdLst>
                <a:gd name="T0" fmla="*/ 102 w 280"/>
                <a:gd name="T1" fmla="*/ 191 h 341"/>
                <a:gd name="T2" fmla="*/ 79 w 280"/>
                <a:gd name="T3" fmla="*/ 157 h 341"/>
                <a:gd name="T4" fmla="*/ 73 w 280"/>
                <a:gd name="T5" fmla="*/ 100 h 341"/>
                <a:gd name="T6" fmla="*/ 54 w 280"/>
                <a:gd name="T7" fmla="*/ 57 h 341"/>
                <a:gd name="T8" fmla="*/ 37 w 280"/>
                <a:gd name="T9" fmla="*/ 30 h 341"/>
                <a:gd name="T10" fmla="*/ 0 w 280"/>
                <a:gd name="T11" fmla="*/ 0 h 341"/>
                <a:gd name="T12" fmla="*/ 51 w 280"/>
                <a:gd name="T13" fmla="*/ 27 h 341"/>
                <a:gd name="T14" fmla="*/ 87 w 280"/>
                <a:gd name="T15" fmla="*/ 80 h 341"/>
                <a:gd name="T16" fmla="*/ 92 w 280"/>
                <a:gd name="T17" fmla="*/ 136 h 341"/>
                <a:gd name="T18" fmla="*/ 119 w 280"/>
                <a:gd name="T19" fmla="*/ 151 h 341"/>
                <a:gd name="T20" fmla="*/ 134 w 280"/>
                <a:gd name="T21" fmla="*/ 108 h 341"/>
                <a:gd name="T22" fmla="*/ 163 w 280"/>
                <a:gd name="T23" fmla="*/ 134 h 341"/>
                <a:gd name="T24" fmla="*/ 201 w 280"/>
                <a:gd name="T25" fmla="*/ 157 h 341"/>
                <a:gd name="T26" fmla="*/ 245 w 280"/>
                <a:gd name="T27" fmla="*/ 205 h 341"/>
                <a:gd name="T28" fmla="*/ 272 w 280"/>
                <a:gd name="T29" fmla="*/ 247 h 341"/>
                <a:gd name="T30" fmla="*/ 280 w 280"/>
                <a:gd name="T31" fmla="*/ 308 h 341"/>
                <a:gd name="T32" fmla="*/ 247 w 280"/>
                <a:gd name="T33" fmla="*/ 341 h 341"/>
                <a:gd name="T34" fmla="*/ 213 w 280"/>
                <a:gd name="T35" fmla="*/ 309 h 341"/>
                <a:gd name="T36" fmla="*/ 240 w 280"/>
                <a:gd name="T37" fmla="*/ 296 h 341"/>
                <a:gd name="T38" fmla="*/ 236 w 280"/>
                <a:gd name="T39" fmla="*/ 243 h 341"/>
                <a:gd name="T40" fmla="*/ 198 w 280"/>
                <a:gd name="T41" fmla="*/ 187 h 341"/>
                <a:gd name="T42" fmla="*/ 150 w 280"/>
                <a:gd name="T43" fmla="*/ 164 h 341"/>
                <a:gd name="T44" fmla="*/ 133 w 280"/>
                <a:gd name="T45" fmla="*/ 197 h 341"/>
                <a:gd name="T46" fmla="*/ 102 w 280"/>
                <a:gd name="T47" fmla="*/ 19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80" h="341">
                  <a:moveTo>
                    <a:pt x="102" y="191"/>
                  </a:moveTo>
                  <a:lnTo>
                    <a:pt x="79" y="157"/>
                  </a:lnTo>
                  <a:lnTo>
                    <a:pt x="73" y="100"/>
                  </a:lnTo>
                  <a:lnTo>
                    <a:pt x="54" y="57"/>
                  </a:lnTo>
                  <a:lnTo>
                    <a:pt x="37" y="30"/>
                  </a:lnTo>
                  <a:lnTo>
                    <a:pt x="0" y="0"/>
                  </a:lnTo>
                  <a:lnTo>
                    <a:pt x="51" y="27"/>
                  </a:lnTo>
                  <a:lnTo>
                    <a:pt x="87" y="80"/>
                  </a:lnTo>
                  <a:lnTo>
                    <a:pt x="92" y="136"/>
                  </a:lnTo>
                  <a:lnTo>
                    <a:pt x="119" y="151"/>
                  </a:lnTo>
                  <a:lnTo>
                    <a:pt x="134" y="108"/>
                  </a:lnTo>
                  <a:lnTo>
                    <a:pt x="163" y="134"/>
                  </a:lnTo>
                  <a:lnTo>
                    <a:pt x="201" y="157"/>
                  </a:lnTo>
                  <a:lnTo>
                    <a:pt x="245" y="205"/>
                  </a:lnTo>
                  <a:lnTo>
                    <a:pt x="272" y="247"/>
                  </a:lnTo>
                  <a:lnTo>
                    <a:pt x="280" y="308"/>
                  </a:lnTo>
                  <a:lnTo>
                    <a:pt x="247" y="341"/>
                  </a:lnTo>
                  <a:lnTo>
                    <a:pt x="213" y="309"/>
                  </a:lnTo>
                  <a:lnTo>
                    <a:pt x="240" y="296"/>
                  </a:lnTo>
                  <a:lnTo>
                    <a:pt x="236" y="243"/>
                  </a:lnTo>
                  <a:lnTo>
                    <a:pt x="198" y="187"/>
                  </a:lnTo>
                  <a:lnTo>
                    <a:pt x="150" y="164"/>
                  </a:lnTo>
                  <a:lnTo>
                    <a:pt x="133" y="197"/>
                  </a:lnTo>
                  <a:lnTo>
                    <a:pt x="102" y="19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137"/>
            <p:cNvSpPr>
              <a:spLocks/>
            </p:cNvSpPr>
            <p:nvPr/>
          </p:nvSpPr>
          <p:spPr bwMode="auto">
            <a:xfrm>
              <a:off x="4538" y="2450"/>
              <a:ext cx="71" cy="111"/>
            </a:xfrm>
            <a:custGeom>
              <a:avLst/>
              <a:gdLst>
                <a:gd name="T0" fmla="*/ 31 w 142"/>
                <a:gd name="T1" fmla="*/ 212 h 223"/>
                <a:gd name="T2" fmla="*/ 59 w 142"/>
                <a:gd name="T3" fmla="*/ 171 h 223"/>
                <a:gd name="T4" fmla="*/ 46 w 142"/>
                <a:gd name="T5" fmla="*/ 135 h 223"/>
                <a:gd name="T6" fmla="*/ 14 w 142"/>
                <a:gd name="T7" fmla="*/ 96 h 223"/>
                <a:gd name="T8" fmla="*/ 30 w 142"/>
                <a:gd name="T9" fmla="*/ 69 h 223"/>
                <a:gd name="T10" fmla="*/ 8 w 142"/>
                <a:gd name="T11" fmla="*/ 35 h 223"/>
                <a:gd name="T12" fmla="*/ 39 w 142"/>
                <a:gd name="T13" fmla="*/ 35 h 223"/>
                <a:gd name="T14" fmla="*/ 68 w 142"/>
                <a:gd name="T15" fmla="*/ 44 h 223"/>
                <a:gd name="T16" fmla="*/ 83 w 142"/>
                <a:gd name="T17" fmla="*/ 0 h 223"/>
                <a:gd name="T18" fmla="*/ 121 w 142"/>
                <a:gd name="T19" fmla="*/ 7 h 223"/>
                <a:gd name="T20" fmla="*/ 142 w 142"/>
                <a:gd name="T21" fmla="*/ 54 h 223"/>
                <a:gd name="T22" fmla="*/ 142 w 142"/>
                <a:gd name="T23" fmla="*/ 88 h 223"/>
                <a:gd name="T24" fmla="*/ 105 w 142"/>
                <a:gd name="T25" fmla="*/ 90 h 223"/>
                <a:gd name="T26" fmla="*/ 68 w 142"/>
                <a:gd name="T27" fmla="*/ 93 h 223"/>
                <a:gd name="T28" fmla="*/ 95 w 142"/>
                <a:gd name="T29" fmla="*/ 135 h 223"/>
                <a:gd name="T30" fmla="*/ 103 w 142"/>
                <a:gd name="T31" fmla="*/ 196 h 223"/>
                <a:gd name="T32" fmla="*/ 65 w 142"/>
                <a:gd name="T33" fmla="*/ 221 h 223"/>
                <a:gd name="T34" fmla="*/ 0 w 142"/>
                <a:gd name="T35" fmla="*/ 223 h 223"/>
                <a:gd name="T36" fmla="*/ 3 w 142"/>
                <a:gd name="T37" fmla="*/ 219 h 223"/>
                <a:gd name="T38" fmla="*/ 12 w 142"/>
                <a:gd name="T39" fmla="*/ 213 h 223"/>
                <a:gd name="T40" fmla="*/ 23 w 142"/>
                <a:gd name="T41" fmla="*/ 209 h 223"/>
                <a:gd name="T42" fmla="*/ 31 w 142"/>
                <a:gd name="T43" fmla="*/ 212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23">
                  <a:moveTo>
                    <a:pt x="31" y="212"/>
                  </a:moveTo>
                  <a:lnTo>
                    <a:pt x="59" y="171"/>
                  </a:lnTo>
                  <a:lnTo>
                    <a:pt x="46" y="135"/>
                  </a:lnTo>
                  <a:lnTo>
                    <a:pt x="14" y="96"/>
                  </a:lnTo>
                  <a:lnTo>
                    <a:pt x="30" y="69"/>
                  </a:lnTo>
                  <a:lnTo>
                    <a:pt x="8" y="35"/>
                  </a:lnTo>
                  <a:lnTo>
                    <a:pt x="39" y="35"/>
                  </a:lnTo>
                  <a:lnTo>
                    <a:pt x="68" y="44"/>
                  </a:lnTo>
                  <a:lnTo>
                    <a:pt x="83" y="0"/>
                  </a:lnTo>
                  <a:lnTo>
                    <a:pt x="121" y="7"/>
                  </a:lnTo>
                  <a:lnTo>
                    <a:pt x="142" y="54"/>
                  </a:lnTo>
                  <a:lnTo>
                    <a:pt x="142" y="88"/>
                  </a:lnTo>
                  <a:lnTo>
                    <a:pt x="105" y="90"/>
                  </a:lnTo>
                  <a:lnTo>
                    <a:pt x="68" y="93"/>
                  </a:lnTo>
                  <a:lnTo>
                    <a:pt x="95" y="135"/>
                  </a:lnTo>
                  <a:lnTo>
                    <a:pt x="103" y="196"/>
                  </a:lnTo>
                  <a:lnTo>
                    <a:pt x="65" y="221"/>
                  </a:lnTo>
                  <a:lnTo>
                    <a:pt x="0" y="223"/>
                  </a:lnTo>
                  <a:lnTo>
                    <a:pt x="3" y="219"/>
                  </a:lnTo>
                  <a:lnTo>
                    <a:pt x="12" y="213"/>
                  </a:lnTo>
                  <a:lnTo>
                    <a:pt x="23" y="209"/>
                  </a:lnTo>
                  <a:lnTo>
                    <a:pt x="31" y="2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51688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3464" y="130549"/>
            <a:ext cx="4260846" cy="92333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CO JIŽ UMÍME</a:t>
            </a:r>
            <a:endParaRPr lang="cs-CZ" sz="5400" b="1" dirty="0">
              <a:solidFill>
                <a:srgbClr val="0070C0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-360099" y="520899"/>
            <a:ext cx="3234524" cy="2577338"/>
            <a:chOff x="-324544" y="908720"/>
            <a:chExt cx="4229077" cy="3530177"/>
          </a:xfrm>
        </p:grpSpPr>
        <p:pic>
          <p:nvPicPr>
            <p:cNvPr id="1026" name="Picture 2" descr="C:\Users\radoslav.pekny\AppData\Local\Microsoft\Windows\Temporary Internet Files\Content.IE5\07SYGYF7\MP900402269[1].jpg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4154" b="74439" l="15037" r="90559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597" t="17868" b="19275"/>
            <a:stretch/>
          </p:blipFill>
          <p:spPr bwMode="auto">
            <a:xfrm>
              <a:off x="-324544" y="908720"/>
              <a:ext cx="3330918" cy="3325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7" name="Picture 3" descr="C:\Users\radoslav.pekny\AppData\Local\Microsoft\Windows\Temporary Internet Files\Content.IE5\ZPCSRFQU\MP900403150[1].jpg"/>
            <p:cNvPicPr>
              <a:picLocks noChangeAspect="1" noChangeArrowheads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0000" b="90000" l="30515" r="7352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5139" r="21098"/>
            <a:stretch/>
          </p:blipFill>
          <p:spPr bwMode="auto">
            <a:xfrm rot="3843078">
              <a:off x="1323574" y="1857938"/>
              <a:ext cx="2299854" cy="28620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33" name="Picture 9" descr="C:\Users\radoslav.pekny\AppData\Local\Microsoft\Windows\Temporary Internet Files\Content.IE5\4FHQ82KX\MP900400601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793" r="25025"/>
          <a:stretch/>
        </p:blipFill>
        <p:spPr bwMode="auto">
          <a:xfrm>
            <a:off x="7124572" y="4863333"/>
            <a:ext cx="1871611" cy="1941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radoslav.pekny\AppData\Local\Microsoft\Windows\Temporary Internet Files\Content.IE5\ZPCSRFQU\MC90035857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120" y="3761863"/>
            <a:ext cx="1843430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radoslav.pekny\AppData\Local\Microsoft\Windows\Temporary Internet Files\Content.IE5\1K96YH8U\MP900387854[1].jpg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4493" r="11954"/>
          <a:stretch/>
        </p:blipFill>
        <p:spPr bwMode="auto">
          <a:xfrm>
            <a:off x="-119636" y="3591836"/>
            <a:ext cx="2743200" cy="3545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radoslav.pekny\AppData\Local\Microsoft\Windows\Temporary Internet Files\Content.IE5\1K96YH8U\MC900441744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34873">
            <a:off x="3442490" y="4499067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radoslav.pekny\AppData\Local\Microsoft\Windows\Temporary Internet Files\Content.IE5\07SYGYF7\MC90033575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9907" y="3809492"/>
            <a:ext cx="2168805" cy="2215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radoslav.pekny\AppData\Local\Microsoft\Windows\Temporary Internet Files\Content.IE5\1K96YH8U\MC90019342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148" y="876531"/>
            <a:ext cx="2983126" cy="2411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radoslav.pekny\AppData\Local\Microsoft\Windows\Temporary Internet Files\Content.IE5\ZPCSRFQU\MC900441780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055043">
            <a:off x="6877409" y="61936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radoslav.pekny\AppData\Local\Microsoft\Windows\Temporary Internet Files\Content.IE5\07SYGYF7\MC900441782[1]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654" y="-2122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3464" y="3241604"/>
            <a:ext cx="6711581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 kroužků označte písmenem </a:t>
            </a:r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r>
              <a:rPr lang="cs-CZ" sz="2000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ovoce</a:t>
            </a:r>
            <a:r>
              <a:rPr lang="cs-CZ" sz="2000" dirty="0" smtClean="0"/>
              <a:t>, písmenem </a:t>
            </a:r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r>
              <a:rPr lang="cs-CZ" sz="2000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zeleninu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Vývojový diagram: spojnice 5"/>
          <p:cNvSpPr/>
          <p:nvPr/>
        </p:nvSpPr>
        <p:spPr>
          <a:xfrm>
            <a:off x="2380615" y="6196141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2" name="Vývojový diagram: spojnice 31"/>
          <p:cNvSpPr/>
          <p:nvPr/>
        </p:nvSpPr>
        <p:spPr>
          <a:xfrm>
            <a:off x="5209169" y="6214704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3" name="Vývojový diagram: spojnice 32"/>
          <p:cNvSpPr/>
          <p:nvPr/>
        </p:nvSpPr>
        <p:spPr>
          <a:xfrm>
            <a:off x="7098772" y="4236572"/>
            <a:ext cx="515935" cy="50832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B050"/>
                </a:solidFill>
              </a:rPr>
              <a:t>z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34" name="Vývojový diagram: spojnice 33"/>
          <p:cNvSpPr/>
          <p:nvPr/>
        </p:nvSpPr>
        <p:spPr>
          <a:xfrm>
            <a:off x="8628065" y="6165304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35" name="Vývojový diagram: spojnice 34"/>
          <p:cNvSpPr/>
          <p:nvPr/>
        </p:nvSpPr>
        <p:spPr>
          <a:xfrm>
            <a:off x="8537329" y="2830895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36" name="Vývojový diagram: spojnice 35"/>
          <p:cNvSpPr/>
          <p:nvPr/>
        </p:nvSpPr>
        <p:spPr>
          <a:xfrm>
            <a:off x="6615533" y="1775086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37" name="Vývojový diagram: spojnice 36"/>
          <p:cNvSpPr/>
          <p:nvPr/>
        </p:nvSpPr>
        <p:spPr>
          <a:xfrm>
            <a:off x="3171336" y="2427287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00B050"/>
                </a:solidFill>
              </a:rPr>
              <a:t>Z</a:t>
            </a:r>
            <a:endParaRPr lang="cs-CZ" sz="2000" b="1" dirty="0">
              <a:solidFill>
                <a:srgbClr val="00B050"/>
              </a:solidFill>
            </a:endParaRPr>
          </a:p>
        </p:txBody>
      </p:sp>
      <p:sp>
        <p:nvSpPr>
          <p:cNvPr id="38" name="Vývojový diagram: spojnice 37"/>
          <p:cNvSpPr/>
          <p:nvPr/>
        </p:nvSpPr>
        <p:spPr>
          <a:xfrm>
            <a:off x="170448" y="2425479"/>
            <a:ext cx="515935" cy="483604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rgbClr val="00B050"/>
                </a:solidFill>
              </a:rPr>
              <a:t>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radoslav.pekny\AppData\Local\Microsoft\Windows\Temporary Internet Files\Content.IE5\ZPCSRFQU\MC90043248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396" y="39539"/>
            <a:ext cx="1105726" cy="65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radoslav.pekny\AppData\Local\Microsoft\Windows\Temporary Internet Files\Content.IE5\ZPCSRFQU\MC900432485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831699" y="39538"/>
            <a:ext cx="1164484" cy="659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8" name="Group 5"/>
          <p:cNvGrpSpPr>
            <a:grpSpLocks noChangeAspect="1"/>
          </p:cNvGrpSpPr>
          <p:nvPr/>
        </p:nvGrpSpPr>
        <p:grpSpPr bwMode="auto">
          <a:xfrm>
            <a:off x="7152046" y="3226922"/>
            <a:ext cx="1835150" cy="1512888"/>
            <a:chOff x="4399" y="1984"/>
            <a:chExt cx="1156" cy="953"/>
          </a:xfrm>
        </p:grpSpPr>
        <p:sp>
          <p:nvSpPr>
            <p:cNvPr id="29" name="AutoShape 4"/>
            <p:cNvSpPr>
              <a:spLocks noChangeAspect="1" noChangeArrowheads="1" noTextEdit="1"/>
            </p:cNvSpPr>
            <p:nvPr/>
          </p:nvSpPr>
          <p:spPr bwMode="auto">
            <a:xfrm>
              <a:off x="4399" y="1984"/>
              <a:ext cx="1156" cy="95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0" name="Freeform 7"/>
            <p:cNvSpPr>
              <a:spLocks/>
            </p:cNvSpPr>
            <p:nvPr/>
          </p:nvSpPr>
          <p:spPr bwMode="auto">
            <a:xfrm>
              <a:off x="5038" y="2649"/>
              <a:ext cx="290" cy="276"/>
            </a:xfrm>
            <a:custGeom>
              <a:avLst/>
              <a:gdLst>
                <a:gd name="T0" fmla="*/ 580 w 580"/>
                <a:gd name="T1" fmla="*/ 544 h 552"/>
                <a:gd name="T2" fmla="*/ 580 w 580"/>
                <a:gd name="T3" fmla="*/ 460 h 552"/>
                <a:gd name="T4" fmla="*/ 574 w 580"/>
                <a:gd name="T5" fmla="*/ 411 h 552"/>
                <a:gd name="T6" fmla="*/ 570 w 580"/>
                <a:gd name="T7" fmla="*/ 387 h 552"/>
                <a:gd name="T8" fmla="*/ 571 w 580"/>
                <a:gd name="T9" fmla="*/ 377 h 552"/>
                <a:gd name="T10" fmla="*/ 555 w 580"/>
                <a:gd name="T11" fmla="*/ 317 h 552"/>
                <a:gd name="T12" fmla="*/ 546 w 580"/>
                <a:gd name="T13" fmla="*/ 282 h 552"/>
                <a:gd name="T14" fmla="*/ 538 w 580"/>
                <a:gd name="T15" fmla="*/ 250 h 552"/>
                <a:gd name="T16" fmla="*/ 530 w 580"/>
                <a:gd name="T17" fmla="*/ 222 h 552"/>
                <a:gd name="T18" fmla="*/ 522 w 580"/>
                <a:gd name="T19" fmla="*/ 196 h 552"/>
                <a:gd name="T20" fmla="*/ 513 w 580"/>
                <a:gd name="T21" fmla="*/ 172 h 552"/>
                <a:gd name="T22" fmla="*/ 504 w 580"/>
                <a:gd name="T23" fmla="*/ 151 h 552"/>
                <a:gd name="T24" fmla="*/ 493 w 580"/>
                <a:gd name="T25" fmla="*/ 130 h 552"/>
                <a:gd name="T26" fmla="*/ 482 w 580"/>
                <a:gd name="T27" fmla="*/ 113 h 552"/>
                <a:gd name="T28" fmla="*/ 468 w 580"/>
                <a:gd name="T29" fmla="*/ 95 h 552"/>
                <a:gd name="T30" fmla="*/ 452 w 580"/>
                <a:gd name="T31" fmla="*/ 80 h 552"/>
                <a:gd name="T32" fmla="*/ 434 w 580"/>
                <a:gd name="T33" fmla="*/ 66 h 552"/>
                <a:gd name="T34" fmla="*/ 413 w 580"/>
                <a:gd name="T35" fmla="*/ 52 h 552"/>
                <a:gd name="T36" fmla="*/ 389 w 580"/>
                <a:gd name="T37" fmla="*/ 39 h 552"/>
                <a:gd name="T38" fmla="*/ 361 w 580"/>
                <a:gd name="T39" fmla="*/ 26 h 552"/>
                <a:gd name="T40" fmla="*/ 330 w 580"/>
                <a:gd name="T41" fmla="*/ 12 h 552"/>
                <a:gd name="T42" fmla="*/ 294 w 580"/>
                <a:gd name="T43" fmla="*/ 0 h 552"/>
                <a:gd name="T44" fmla="*/ 208 w 580"/>
                <a:gd name="T45" fmla="*/ 12 h 552"/>
                <a:gd name="T46" fmla="*/ 178 w 580"/>
                <a:gd name="T47" fmla="*/ 27 h 552"/>
                <a:gd name="T48" fmla="*/ 152 w 580"/>
                <a:gd name="T49" fmla="*/ 48 h 552"/>
                <a:gd name="T50" fmla="*/ 129 w 580"/>
                <a:gd name="T51" fmla="*/ 74 h 552"/>
                <a:gd name="T52" fmla="*/ 109 w 580"/>
                <a:gd name="T53" fmla="*/ 101 h 552"/>
                <a:gd name="T54" fmla="*/ 91 w 580"/>
                <a:gd name="T55" fmla="*/ 132 h 552"/>
                <a:gd name="T56" fmla="*/ 76 w 580"/>
                <a:gd name="T57" fmla="*/ 162 h 552"/>
                <a:gd name="T58" fmla="*/ 64 w 580"/>
                <a:gd name="T59" fmla="*/ 193 h 552"/>
                <a:gd name="T60" fmla="*/ 53 w 580"/>
                <a:gd name="T61" fmla="*/ 221 h 552"/>
                <a:gd name="T62" fmla="*/ 45 w 580"/>
                <a:gd name="T63" fmla="*/ 248 h 552"/>
                <a:gd name="T64" fmla="*/ 38 w 580"/>
                <a:gd name="T65" fmla="*/ 268 h 552"/>
                <a:gd name="T66" fmla="*/ 32 w 580"/>
                <a:gd name="T67" fmla="*/ 284 h 552"/>
                <a:gd name="T68" fmla="*/ 28 w 580"/>
                <a:gd name="T69" fmla="*/ 294 h 552"/>
                <a:gd name="T70" fmla="*/ 26 w 580"/>
                <a:gd name="T71" fmla="*/ 296 h 552"/>
                <a:gd name="T72" fmla="*/ 23 w 580"/>
                <a:gd name="T73" fmla="*/ 288 h 552"/>
                <a:gd name="T74" fmla="*/ 22 w 580"/>
                <a:gd name="T75" fmla="*/ 271 h 552"/>
                <a:gd name="T76" fmla="*/ 21 w 580"/>
                <a:gd name="T77" fmla="*/ 241 h 552"/>
                <a:gd name="T78" fmla="*/ 21 w 580"/>
                <a:gd name="T79" fmla="*/ 283 h 552"/>
                <a:gd name="T80" fmla="*/ 15 w 580"/>
                <a:gd name="T81" fmla="*/ 333 h 552"/>
                <a:gd name="T82" fmla="*/ 7 w 580"/>
                <a:gd name="T83" fmla="*/ 385 h 552"/>
                <a:gd name="T84" fmla="*/ 1 w 580"/>
                <a:gd name="T85" fmla="*/ 435 h 552"/>
                <a:gd name="T86" fmla="*/ 0 w 580"/>
                <a:gd name="T87" fmla="*/ 482 h 552"/>
                <a:gd name="T88" fmla="*/ 8 w 580"/>
                <a:gd name="T89" fmla="*/ 518 h 552"/>
                <a:gd name="T90" fmla="*/ 29 w 580"/>
                <a:gd name="T91" fmla="*/ 544 h 552"/>
                <a:gd name="T92" fmla="*/ 65 w 580"/>
                <a:gd name="T93" fmla="*/ 552 h 552"/>
                <a:gd name="T94" fmla="*/ 580 w 580"/>
                <a:gd name="T95" fmla="*/ 544 h 5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80" h="552">
                  <a:moveTo>
                    <a:pt x="580" y="544"/>
                  </a:moveTo>
                  <a:lnTo>
                    <a:pt x="580" y="460"/>
                  </a:lnTo>
                  <a:lnTo>
                    <a:pt x="574" y="411"/>
                  </a:lnTo>
                  <a:lnTo>
                    <a:pt x="570" y="387"/>
                  </a:lnTo>
                  <a:lnTo>
                    <a:pt x="571" y="377"/>
                  </a:lnTo>
                  <a:lnTo>
                    <a:pt x="555" y="317"/>
                  </a:lnTo>
                  <a:lnTo>
                    <a:pt x="546" y="282"/>
                  </a:lnTo>
                  <a:lnTo>
                    <a:pt x="538" y="250"/>
                  </a:lnTo>
                  <a:lnTo>
                    <a:pt x="530" y="222"/>
                  </a:lnTo>
                  <a:lnTo>
                    <a:pt x="522" y="196"/>
                  </a:lnTo>
                  <a:lnTo>
                    <a:pt x="513" y="172"/>
                  </a:lnTo>
                  <a:lnTo>
                    <a:pt x="504" y="151"/>
                  </a:lnTo>
                  <a:lnTo>
                    <a:pt x="493" y="130"/>
                  </a:lnTo>
                  <a:lnTo>
                    <a:pt x="482" y="113"/>
                  </a:lnTo>
                  <a:lnTo>
                    <a:pt x="468" y="95"/>
                  </a:lnTo>
                  <a:lnTo>
                    <a:pt x="452" y="80"/>
                  </a:lnTo>
                  <a:lnTo>
                    <a:pt x="434" y="66"/>
                  </a:lnTo>
                  <a:lnTo>
                    <a:pt x="413" y="52"/>
                  </a:lnTo>
                  <a:lnTo>
                    <a:pt x="389" y="39"/>
                  </a:lnTo>
                  <a:lnTo>
                    <a:pt x="361" y="26"/>
                  </a:lnTo>
                  <a:lnTo>
                    <a:pt x="330" y="12"/>
                  </a:lnTo>
                  <a:lnTo>
                    <a:pt x="294" y="0"/>
                  </a:lnTo>
                  <a:lnTo>
                    <a:pt x="208" y="12"/>
                  </a:lnTo>
                  <a:lnTo>
                    <a:pt x="178" y="27"/>
                  </a:lnTo>
                  <a:lnTo>
                    <a:pt x="152" y="48"/>
                  </a:lnTo>
                  <a:lnTo>
                    <a:pt x="129" y="74"/>
                  </a:lnTo>
                  <a:lnTo>
                    <a:pt x="109" y="101"/>
                  </a:lnTo>
                  <a:lnTo>
                    <a:pt x="91" y="132"/>
                  </a:lnTo>
                  <a:lnTo>
                    <a:pt x="76" y="162"/>
                  </a:lnTo>
                  <a:lnTo>
                    <a:pt x="64" y="193"/>
                  </a:lnTo>
                  <a:lnTo>
                    <a:pt x="53" y="221"/>
                  </a:lnTo>
                  <a:lnTo>
                    <a:pt x="45" y="248"/>
                  </a:lnTo>
                  <a:lnTo>
                    <a:pt x="38" y="268"/>
                  </a:lnTo>
                  <a:lnTo>
                    <a:pt x="32" y="284"/>
                  </a:lnTo>
                  <a:lnTo>
                    <a:pt x="28" y="294"/>
                  </a:lnTo>
                  <a:lnTo>
                    <a:pt x="26" y="296"/>
                  </a:lnTo>
                  <a:lnTo>
                    <a:pt x="23" y="288"/>
                  </a:lnTo>
                  <a:lnTo>
                    <a:pt x="22" y="271"/>
                  </a:lnTo>
                  <a:lnTo>
                    <a:pt x="21" y="241"/>
                  </a:lnTo>
                  <a:lnTo>
                    <a:pt x="21" y="283"/>
                  </a:lnTo>
                  <a:lnTo>
                    <a:pt x="15" y="333"/>
                  </a:lnTo>
                  <a:lnTo>
                    <a:pt x="7" y="385"/>
                  </a:lnTo>
                  <a:lnTo>
                    <a:pt x="1" y="435"/>
                  </a:lnTo>
                  <a:lnTo>
                    <a:pt x="0" y="482"/>
                  </a:lnTo>
                  <a:lnTo>
                    <a:pt x="8" y="518"/>
                  </a:lnTo>
                  <a:lnTo>
                    <a:pt x="29" y="544"/>
                  </a:lnTo>
                  <a:lnTo>
                    <a:pt x="65" y="552"/>
                  </a:lnTo>
                  <a:lnTo>
                    <a:pt x="580" y="54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1" name="Freeform 8"/>
            <p:cNvSpPr>
              <a:spLocks/>
            </p:cNvSpPr>
            <p:nvPr/>
          </p:nvSpPr>
          <p:spPr bwMode="auto">
            <a:xfrm>
              <a:off x="5051" y="2669"/>
              <a:ext cx="257" cy="254"/>
            </a:xfrm>
            <a:custGeom>
              <a:avLst/>
              <a:gdLst>
                <a:gd name="T0" fmla="*/ 513 w 513"/>
                <a:gd name="T1" fmla="*/ 507 h 508"/>
                <a:gd name="T2" fmla="*/ 511 w 513"/>
                <a:gd name="T3" fmla="*/ 433 h 508"/>
                <a:gd name="T4" fmla="*/ 507 w 513"/>
                <a:gd name="T5" fmla="*/ 402 h 508"/>
                <a:gd name="T6" fmla="*/ 499 w 513"/>
                <a:gd name="T7" fmla="*/ 363 h 508"/>
                <a:gd name="T8" fmla="*/ 488 w 513"/>
                <a:gd name="T9" fmla="*/ 317 h 508"/>
                <a:gd name="T10" fmla="*/ 476 w 513"/>
                <a:gd name="T11" fmla="*/ 267 h 508"/>
                <a:gd name="T12" fmla="*/ 463 w 513"/>
                <a:gd name="T13" fmla="*/ 218 h 508"/>
                <a:gd name="T14" fmla="*/ 449 w 513"/>
                <a:gd name="T15" fmla="*/ 171 h 508"/>
                <a:gd name="T16" fmla="*/ 436 w 513"/>
                <a:gd name="T17" fmla="*/ 129 h 508"/>
                <a:gd name="T18" fmla="*/ 424 w 513"/>
                <a:gd name="T19" fmla="*/ 94 h 508"/>
                <a:gd name="T20" fmla="*/ 409 w 513"/>
                <a:gd name="T21" fmla="*/ 78 h 508"/>
                <a:gd name="T22" fmla="*/ 395 w 513"/>
                <a:gd name="T23" fmla="*/ 61 h 508"/>
                <a:gd name="T24" fmla="*/ 382 w 513"/>
                <a:gd name="T25" fmla="*/ 44 h 508"/>
                <a:gd name="T26" fmla="*/ 368 w 513"/>
                <a:gd name="T27" fmla="*/ 28 h 508"/>
                <a:gd name="T28" fmla="*/ 355 w 513"/>
                <a:gd name="T29" fmla="*/ 14 h 508"/>
                <a:gd name="T30" fmla="*/ 339 w 513"/>
                <a:gd name="T31" fmla="*/ 6 h 508"/>
                <a:gd name="T32" fmla="*/ 320 w 513"/>
                <a:gd name="T33" fmla="*/ 2 h 508"/>
                <a:gd name="T34" fmla="*/ 299 w 513"/>
                <a:gd name="T35" fmla="*/ 6 h 508"/>
                <a:gd name="T36" fmla="*/ 287 w 513"/>
                <a:gd name="T37" fmla="*/ 14 h 508"/>
                <a:gd name="T38" fmla="*/ 275 w 513"/>
                <a:gd name="T39" fmla="*/ 21 h 508"/>
                <a:gd name="T40" fmla="*/ 265 w 513"/>
                <a:gd name="T41" fmla="*/ 27 h 508"/>
                <a:gd name="T42" fmla="*/ 257 w 513"/>
                <a:gd name="T43" fmla="*/ 30 h 508"/>
                <a:gd name="T44" fmla="*/ 249 w 513"/>
                <a:gd name="T45" fmla="*/ 33 h 508"/>
                <a:gd name="T46" fmla="*/ 243 w 513"/>
                <a:gd name="T47" fmla="*/ 35 h 508"/>
                <a:gd name="T48" fmla="*/ 239 w 513"/>
                <a:gd name="T49" fmla="*/ 36 h 508"/>
                <a:gd name="T50" fmla="*/ 238 w 513"/>
                <a:gd name="T51" fmla="*/ 36 h 508"/>
                <a:gd name="T52" fmla="*/ 218 w 513"/>
                <a:gd name="T53" fmla="*/ 2 h 508"/>
                <a:gd name="T54" fmla="*/ 174 w 513"/>
                <a:gd name="T55" fmla="*/ 0 h 508"/>
                <a:gd name="T56" fmla="*/ 140 w 513"/>
                <a:gd name="T57" fmla="*/ 20 h 508"/>
                <a:gd name="T58" fmla="*/ 115 w 513"/>
                <a:gd name="T59" fmla="*/ 38 h 508"/>
                <a:gd name="T60" fmla="*/ 95 w 513"/>
                <a:gd name="T61" fmla="*/ 56 h 508"/>
                <a:gd name="T62" fmla="*/ 80 w 513"/>
                <a:gd name="T63" fmla="*/ 76 h 508"/>
                <a:gd name="T64" fmla="*/ 67 w 513"/>
                <a:gd name="T65" fmla="*/ 98 h 508"/>
                <a:gd name="T66" fmla="*/ 54 w 513"/>
                <a:gd name="T67" fmla="*/ 122 h 508"/>
                <a:gd name="T68" fmla="*/ 40 w 513"/>
                <a:gd name="T69" fmla="*/ 152 h 508"/>
                <a:gd name="T70" fmla="*/ 22 w 513"/>
                <a:gd name="T71" fmla="*/ 188 h 508"/>
                <a:gd name="T72" fmla="*/ 15 w 513"/>
                <a:gd name="T73" fmla="*/ 222 h 508"/>
                <a:gd name="T74" fmla="*/ 8 w 513"/>
                <a:gd name="T75" fmla="*/ 269 h 508"/>
                <a:gd name="T76" fmla="*/ 2 w 513"/>
                <a:gd name="T77" fmla="*/ 322 h 508"/>
                <a:gd name="T78" fmla="*/ 0 w 513"/>
                <a:gd name="T79" fmla="*/ 376 h 508"/>
                <a:gd name="T80" fmla="*/ 1 w 513"/>
                <a:gd name="T81" fmla="*/ 426 h 508"/>
                <a:gd name="T82" fmla="*/ 10 w 513"/>
                <a:gd name="T83" fmla="*/ 468 h 508"/>
                <a:gd name="T84" fmla="*/ 26 w 513"/>
                <a:gd name="T85" fmla="*/ 498 h 508"/>
                <a:gd name="T86" fmla="*/ 54 w 513"/>
                <a:gd name="T87" fmla="*/ 508 h 508"/>
                <a:gd name="T88" fmla="*/ 513 w 513"/>
                <a:gd name="T89" fmla="*/ 507 h 5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513" h="508">
                  <a:moveTo>
                    <a:pt x="513" y="507"/>
                  </a:moveTo>
                  <a:lnTo>
                    <a:pt x="511" y="433"/>
                  </a:lnTo>
                  <a:lnTo>
                    <a:pt x="507" y="402"/>
                  </a:lnTo>
                  <a:lnTo>
                    <a:pt x="499" y="363"/>
                  </a:lnTo>
                  <a:lnTo>
                    <a:pt x="488" y="317"/>
                  </a:lnTo>
                  <a:lnTo>
                    <a:pt x="476" y="267"/>
                  </a:lnTo>
                  <a:lnTo>
                    <a:pt x="463" y="218"/>
                  </a:lnTo>
                  <a:lnTo>
                    <a:pt x="449" y="171"/>
                  </a:lnTo>
                  <a:lnTo>
                    <a:pt x="436" y="129"/>
                  </a:lnTo>
                  <a:lnTo>
                    <a:pt x="424" y="94"/>
                  </a:lnTo>
                  <a:lnTo>
                    <a:pt x="409" y="78"/>
                  </a:lnTo>
                  <a:lnTo>
                    <a:pt x="395" y="61"/>
                  </a:lnTo>
                  <a:lnTo>
                    <a:pt x="382" y="44"/>
                  </a:lnTo>
                  <a:lnTo>
                    <a:pt x="368" y="28"/>
                  </a:lnTo>
                  <a:lnTo>
                    <a:pt x="355" y="14"/>
                  </a:lnTo>
                  <a:lnTo>
                    <a:pt x="339" y="6"/>
                  </a:lnTo>
                  <a:lnTo>
                    <a:pt x="320" y="2"/>
                  </a:lnTo>
                  <a:lnTo>
                    <a:pt x="299" y="6"/>
                  </a:lnTo>
                  <a:lnTo>
                    <a:pt x="287" y="14"/>
                  </a:lnTo>
                  <a:lnTo>
                    <a:pt x="275" y="21"/>
                  </a:lnTo>
                  <a:lnTo>
                    <a:pt x="265" y="27"/>
                  </a:lnTo>
                  <a:lnTo>
                    <a:pt x="257" y="30"/>
                  </a:lnTo>
                  <a:lnTo>
                    <a:pt x="249" y="33"/>
                  </a:lnTo>
                  <a:lnTo>
                    <a:pt x="243" y="35"/>
                  </a:lnTo>
                  <a:lnTo>
                    <a:pt x="239" y="36"/>
                  </a:lnTo>
                  <a:lnTo>
                    <a:pt x="238" y="36"/>
                  </a:lnTo>
                  <a:lnTo>
                    <a:pt x="218" y="2"/>
                  </a:lnTo>
                  <a:lnTo>
                    <a:pt x="174" y="0"/>
                  </a:lnTo>
                  <a:lnTo>
                    <a:pt x="140" y="20"/>
                  </a:lnTo>
                  <a:lnTo>
                    <a:pt x="115" y="38"/>
                  </a:lnTo>
                  <a:lnTo>
                    <a:pt x="95" y="56"/>
                  </a:lnTo>
                  <a:lnTo>
                    <a:pt x="80" y="76"/>
                  </a:lnTo>
                  <a:lnTo>
                    <a:pt x="67" y="98"/>
                  </a:lnTo>
                  <a:lnTo>
                    <a:pt x="54" y="122"/>
                  </a:lnTo>
                  <a:lnTo>
                    <a:pt x="40" y="152"/>
                  </a:lnTo>
                  <a:lnTo>
                    <a:pt x="22" y="188"/>
                  </a:lnTo>
                  <a:lnTo>
                    <a:pt x="15" y="222"/>
                  </a:lnTo>
                  <a:lnTo>
                    <a:pt x="8" y="269"/>
                  </a:lnTo>
                  <a:lnTo>
                    <a:pt x="2" y="322"/>
                  </a:lnTo>
                  <a:lnTo>
                    <a:pt x="0" y="376"/>
                  </a:lnTo>
                  <a:lnTo>
                    <a:pt x="1" y="426"/>
                  </a:lnTo>
                  <a:lnTo>
                    <a:pt x="10" y="468"/>
                  </a:lnTo>
                  <a:lnTo>
                    <a:pt x="26" y="498"/>
                  </a:lnTo>
                  <a:lnTo>
                    <a:pt x="54" y="508"/>
                  </a:lnTo>
                  <a:lnTo>
                    <a:pt x="513" y="50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9"/>
            <p:cNvSpPr>
              <a:spLocks/>
            </p:cNvSpPr>
            <p:nvPr/>
          </p:nvSpPr>
          <p:spPr bwMode="auto">
            <a:xfrm>
              <a:off x="5172" y="2775"/>
              <a:ext cx="45" cy="23"/>
            </a:xfrm>
            <a:custGeom>
              <a:avLst/>
              <a:gdLst>
                <a:gd name="T0" fmla="*/ 59 w 89"/>
                <a:gd name="T1" fmla="*/ 45 h 46"/>
                <a:gd name="T2" fmla="*/ 26 w 89"/>
                <a:gd name="T3" fmla="*/ 39 h 46"/>
                <a:gd name="T4" fmla="*/ 0 w 89"/>
                <a:gd name="T5" fmla="*/ 29 h 46"/>
                <a:gd name="T6" fmla="*/ 15 w 89"/>
                <a:gd name="T7" fmla="*/ 4 h 46"/>
                <a:gd name="T8" fmla="*/ 46 w 89"/>
                <a:gd name="T9" fmla="*/ 0 h 46"/>
                <a:gd name="T10" fmla="*/ 68 w 89"/>
                <a:gd name="T11" fmla="*/ 9 h 46"/>
                <a:gd name="T12" fmla="*/ 89 w 89"/>
                <a:gd name="T13" fmla="*/ 2 h 46"/>
                <a:gd name="T14" fmla="*/ 88 w 89"/>
                <a:gd name="T15" fmla="*/ 19 h 46"/>
                <a:gd name="T16" fmla="*/ 88 w 89"/>
                <a:gd name="T17" fmla="*/ 32 h 46"/>
                <a:gd name="T18" fmla="*/ 87 w 89"/>
                <a:gd name="T19" fmla="*/ 43 h 46"/>
                <a:gd name="T20" fmla="*/ 87 w 89"/>
                <a:gd name="T21" fmla="*/ 46 h 46"/>
                <a:gd name="T22" fmla="*/ 59 w 89"/>
                <a:gd name="T23" fmla="*/ 4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9" h="46">
                  <a:moveTo>
                    <a:pt x="59" y="45"/>
                  </a:moveTo>
                  <a:lnTo>
                    <a:pt x="26" y="39"/>
                  </a:lnTo>
                  <a:lnTo>
                    <a:pt x="0" y="29"/>
                  </a:lnTo>
                  <a:lnTo>
                    <a:pt x="15" y="4"/>
                  </a:lnTo>
                  <a:lnTo>
                    <a:pt x="46" y="0"/>
                  </a:lnTo>
                  <a:lnTo>
                    <a:pt x="68" y="9"/>
                  </a:lnTo>
                  <a:lnTo>
                    <a:pt x="89" y="2"/>
                  </a:lnTo>
                  <a:lnTo>
                    <a:pt x="88" y="19"/>
                  </a:lnTo>
                  <a:lnTo>
                    <a:pt x="88" y="32"/>
                  </a:lnTo>
                  <a:lnTo>
                    <a:pt x="87" y="43"/>
                  </a:lnTo>
                  <a:lnTo>
                    <a:pt x="87" y="46"/>
                  </a:lnTo>
                  <a:lnTo>
                    <a:pt x="59" y="4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0" name="Freeform 10"/>
            <p:cNvSpPr>
              <a:spLocks/>
            </p:cNvSpPr>
            <p:nvPr/>
          </p:nvSpPr>
          <p:spPr bwMode="auto">
            <a:xfrm>
              <a:off x="5054" y="2713"/>
              <a:ext cx="166" cy="213"/>
            </a:xfrm>
            <a:custGeom>
              <a:avLst/>
              <a:gdLst>
                <a:gd name="T0" fmla="*/ 10 w 331"/>
                <a:gd name="T1" fmla="*/ 313 h 426"/>
                <a:gd name="T2" fmla="*/ 3 w 331"/>
                <a:gd name="T3" fmla="*/ 264 h 426"/>
                <a:gd name="T4" fmla="*/ 0 w 331"/>
                <a:gd name="T5" fmla="*/ 218 h 426"/>
                <a:gd name="T6" fmla="*/ 0 w 331"/>
                <a:gd name="T7" fmla="*/ 177 h 426"/>
                <a:gd name="T8" fmla="*/ 5 w 331"/>
                <a:gd name="T9" fmla="*/ 139 h 426"/>
                <a:gd name="T10" fmla="*/ 14 w 331"/>
                <a:gd name="T11" fmla="*/ 102 h 426"/>
                <a:gd name="T12" fmla="*/ 26 w 331"/>
                <a:gd name="T13" fmla="*/ 69 h 426"/>
                <a:gd name="T14" fmla="*/ 42 w 331"/>
                <a:gd name="T15" fmla="*/ 34 h 426"/>
                <a:gd name="T16" fmla="*/ 62 w 331"/>
                <a:gd name="T17" fmla="*/ 0 h 426"/>
                <a:gd name="T18" fmla="*/ 111 w 331"/>
                <a:gd name="T19" fmla="*/ 1 h 426"/>
                <a:gd name="T20" fmla="*/ 130 w 331"/>
                <a:gd name="T21" fmla="*/ 78 h 426"/>
                <a:gd name="T22" fmla="*/ 96 w 331"/>
                <a:gd name="T23" fmla="*/ 93 h 426"/>
                <a:gd name="T24" fmla="*/ 56 w 331"/>
                <a:gd name="T25" fmla="*/ 124 h 426"/>
                <a:gd name="T26" fmla="*/ 43 w 331"/>
                <a:gd name="T27" fmla="*/ 162 h 426"/>
                <a:gd name="T28" fmla="*/ 58 w 331"/>
                <a:gd name="T29" fmla="*/ 196 h 426"/>
                <a:gd name="T30" fmla="*/ 109 w 331"/>
                <a:gd name="T31" fmla="*/ 181 h 426"/>
                <a:gd name="T32" fmla="*/ 132 w 331"/>
                <a:gd name="T33" fmla="*/ 144 h 426"/>
                <a:gd name="T34" fmla="*/ 155 w 331"/>
                <a:gd name="T35" fmla="*/ 113 h 426"/>
                <a:gd name="T36" fmla="*/ 157 w 331"/>
                <a:gd name="T37" fmla="*/ 75 h 426"/>
                <a:gd name="T38" fmla="*/ 199 w 331"/>
                <a:gd name="T39" fmla="*/ 130 h 426"/>
                <a:gd name="T40" fmla="*/ 196 w 331"/>
                <a:gd name="T41" fmla="*/ 174 h 426"/>
                <a:gd name="T42" fmla="*/ 239 w 331"/>
                <a:gd name="T43" fmla="*/ 192 h 426"/>
                <a:gd name="T44" fmla="*/ 269 w 331"/>
                <a:gd name="T45" fmla="*/ 205 h 426"/>
                <a:gd name="T46" fmla="*/ 291 w 331"/>
                <a:gd name="T47" fmla="*/ 216 h 426"/>
                <a:gd name="T48" fmla="*/ 305 w 331"/>
                <a:gd name="T49" fmla="*/ 228 h 426"/>
                <a:gd name="T50" fmla="*/ 315 w 331"/>
                <a:gd name="T51" fmla="*/ 242 h 426"/>
                <a:gd name="T52" fmla="*/ 320 w 331"/>
                <a:gd name="T53" fmla="*/ 258 h 426"/>
                <a:gd name="T54" fmla="*/ 323 w 331"/>
                <a:gd name="T55" fmla="*/ 279 h 426"/>
                <a:gd name="T56" fmla="*/ 327 w 331"/>
                <a:gd name="T57" fmla="*/ 305 h 426"/>
                <a:gd name="T58" fmla="*/ 331 w 331"/>
                <a:gd name="T59" fmla="*/ 337 h 426"/>
                <a:gd name="T60" fmla="*/ 293 w 331"/>
                <a:gd name="T61" fmla="*/ 352 h 426"/>
                <a:gd name="T62" fmla="*/ 276 w 331"/>
                <a:gd name="T63" fmla="*/ 356 h 426"/>
                <a:gd name="T64" fmla="*/ 266 w 331"/>
                <a:gd name="T65" fmla="*/ 364 h 426"/>
                <a:gd name="T66" fmla="*/ 262 w 331"/>
                <a:gd name="T67" fmla="*/ 373 h 426"/>
                <a:gd name="T68" fmla="*/ 262 w 331"/>
                <a:gd name="T69" fmla="*/ 385 h 426"/>
                <a:gd name="T70" fmla="*/ 262 w 331"/>
                <a:gd name="T71" fmla="*/ 396 h 426"/>
                <a:gd name="T72" fmla="*/ 260 w 331"/>
                <a:gd name="T73" fmla="*/ 408 h 426"/>
                <a:gd name="T74" fmla="*/ 254 w 331"/>
                <a:gd name="T75" fmla="*/ 418 h 426"/>
                <a:gd name="T76" fmla="*/ 240 w 331"/>
                <a:gd name="T77" fmla="*/ 426 h 426"/>
                <a:gd name="T78" fmla="*/ 70 w 331"/>
                <a:gd name="T79" fmla="*/ 420 h 426"/>
                <a:gd name="T80" fmla="*/ 78 w 331"/>
                <a:gd name="T81" fmla="*/ 381 h 426"/>
                <a:gd name="T82" fmla="*/ 103 w 331"/>
                <a:gd name="T83" fmla="*/ 306 h 426"/>
                <a:gd name="T84" fmla="*/ 94 w 331"/>
                <a:gd name="T85" fmla="*/ 273 h 426"/>
                <a:gd name="T86" fmla="*/ 50 w 331"/>
                <a:gd name="T87" fmla="*/ 271 h 426"/>
                <a:gd name="T88" fmla="*/ 10 w 331"/>
                <a:gd name="T89" fmla="*/ 313 h 4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331" h="426">
                  <a:moveTo>
                    <a:pt x="10" y="313"/>
                  </a:moveTo>
                  <a:lnTo>
                    <a:pt x="3" y="264"/>
                  </a:lnTo>
                  <a:lnTo>
                    <a:pt x="0" y="218"/>
                  </a:lnTo>
                  <a:lnTo>
                    <a:pt x="0" y="177"/>
                  </a:lnTo>
                  <a:lnTo>
                    <a:pt x="5" y="139"/>
                  </a:lnTo>
                  <a:lnTo>
                    <a:pt x="14" y="102"/>
                  </a:lnTo>
                  <a:lnTo>
                    <a:pt x="26" y="69"/>
                  </a:lnTo>
                  <a:lnTo>
                    <a:pt x="42" y="34"/>
                  </a:lnTo>
                  <a:lnTo>
                    <a:pt x="62" y="0"/>
                  </a:lnTo>
                  <a:lnTo>
                    <a:pt x="111" y="1"/>
                  </a:lnTo>
                  <a:lnTo>
                    <a:pt x="130" y="78"/>
                  </a:lnTo>
                  <a:lnTo>
                    <a:pt x="96" y="93"/>
                  </a:lnTo>
                  <a:lnTo>
                    <a:pt x="56" y="124"/>
                  </a:lnTo>
                  <a:lnTo>
                    <a:pt x="43" y="162"/>
                  </a:lnTo>
                  <a:lnTo>
                    <a:pt x="58" y="196"/>
                  </a:lnTo>
                  <a:lnTo>
                    <a:pt x="109" y="181"/>
                  </a:lnTo>
                  <a:lnTo>
                    <a:pt x="132" y="144"/>
                  </a:lnTo>
                  <a:lnTo>
                    <a:pt x="155" y="113"/>
                  </a:lnTo>
                  <a:lnTo>
                    <a:pt x="157" y="75"/>
                  </a:lnTo>
                  <a:lnTo>
                    <a:pt x="199" y="130"/>
                  </a:lnTo>
                  <a:lnTo>
                    <a:pt x="196" y="174"/>
                  </a:lnTo>
                  <a:lnTo>
                    <a:pt x="239" y="192"/>
                  </a:lnTo>
                  <a:lnTo>
                    <a:pt x="269" y="205"/>
                  </a:lnTo>
                  <a:lnTo>
                    <a:pt x="291" y="216"/>
                  </a:lnTo>
                  <a:lnTo>
                    <a:pt x="305" y="228"/>
                  </a:lnTo>
                  <a:lnTo>
                    <a:pt x="315" y="242"/>
                  </a:lnTo>
                  <a:lnTo>
                    <a:pt x="320" y="258"/>
                  </a:lnTo>
                  <a:lnTo>
                    <a:pt x="323" y="279"/>
                  </a:lnTo>
                  <a:lnTo>
                    <a:pt x="327" y="305"/>
                  </a:lnTo>
                  <a:lnTo>
                    <a:pt x="331" y="337"/>
                  </a:lnTo>
                  <a:lnTo>
                    <a:pt x="293" y="352"/>
                  </a:lnTo>
                  <a:lnTo>
                    <a:pt x="276" y="356"/>
                  </a:lnTo>
                  <a:lnTo>
                    <a:pt x="266" y="364"/>
                  </a:lnTo>
                  <a:lnTo>
                    <a:pt x="262" y="373"/>
                  </a:lnTo>
                  <a:lnTo>
                    <a:pt x="262" y="385"/>
                  </a:lnTo>
                  <a:lnTo>
                    <a:pt x="262" y="396"/>
                  </a:lnTo>
                  <a:lnTo>
                    <a:pt x="260" y="408"/>
                  </a:lnTo>
                  <a:lnTo>
                    <a:pt x="254" y="418"/>
                  </a:lnTo>
                  <a:lnTo>
                    <a:pt x="240" y="426"/>
                  </a:lnTo>
                  <a:lnTo>
                    <a:pt x="70" y="420"/>
                  </a:lnTo>
                  <a:lnTo>
                    <a:pt x="78" y="381"/>
                  </a:lnTo>
                  <a:lnTo>
                    <a:pt x="103" y="306"/>
                  </a:lnTo>
                  <a:lnTo>
                    <a:pt x="94" y="273"/>
                  </a:lnTo>
                  <a:lnTo>
                    <a:pt x="50" y="271"/>
                  </a:lnTo>
                  <a:lnTo>
                    <a:pt x="10" y="31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11"/>
            <p:cNvSpPr>
              <a:spLocks/>
            </p:cNvSpPr>
            <p:nvPr/>
          </p:nvSpPr>
          <p:spPr bwMode="auto">
            <a:xfrm>
              <a:off x="5149" y="2685"/>
              <a:ext cx="106" cy="105"/>
            </a:xfrm>
            <a:custGeom>
              <a:avLst/>
              <a:gdLst>
                <a:gd name="T0" fmla="*/ 161 w 212"/>
                <a:gd name="T1" fmla="*/ 171 h 210"/>
                <a:gd name="T2" fmla="*/ 141 w 212"/>
                <a:gd name="T3" fmla="*/ 110 h 210"/>
                <a:gd name="T4" fmla="*/ 77 w 212"/>
                <a:gd name="T5" fmla="*/ 97 h 210"/>
                <a:gd name="T6" fmla="*/ 38 w 212"/>
                <a:gd name="T7" fmla="*/ 123 h 210"/>
                <a:gd name="T8" fmla="*/ 0 w 212"/>
                <a:gd name="T9" fmla="*/ 94 h 210"/>
                <a:gd name="T10" fmla="*/ 18 w 212"/>
                <a:gd name="T11" fmla="*/ 61 h 210"/>
                <a:gd name="T12" fmla="*/ 62 w 212"/>
                <a:gd name="T13" fmla="*/ 58 h 210"/>
                <a:gd name="T14" fmla="*/ 69 w 212"/>
                <a:gd name="T15" fmla="*/ 26 h 210"/>
                <a:gd name="T16" fmla="*/ 119 w 212"/>
                <a:gd name="T17" fmla="*/ 0 h 210"/>
                <a:gd name="T18" fmla="*/ 174 w 212"/>
                <a:gd name="T19" fmla="*/ 8 h 210"/>
                <a:gd name="T20" fmla="*/ 189 w 212"/>
                <a:gd name="T21" fmla="*/ 42 h 210"/>
                <a:gd name="T22" fmla="*/ 192 w 212"/>
                <a:gd name="T23" fmla="*/ 96 h 210"/>
                <a:gd name="T24" fmla="*/ 212 w 212"/>
                <a:gd name="T25" fmla="*/ 129 h 210"/>
                <a:gd name="T26" fmla="*/ 211 w 212"/>
                <a:gd name="T27" fmla="*/ 179 h 210"/>
                <a:gd name="T28" fmla="*/ 176 w 212"/>
                <a:gd name="T29" fmla="*/ 210 h 210"/>
                <a:gd name="T30" fmla="*/ 161 w 212"/>
                <a:gd name="T31" fmla="*/ 171 h 2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12" h="210">
                  <a:moveTo>
                    <a:pt x="161" y="171"/>
                  </a:moveTo>
                  <a:lnTo>
                    <a:pt x="141" y="110"/>
                  </a:lnTo>
                  <a:lnTo>
                    <a:pt x="77" y="97"/>
                  </a:lnTo>
                  <a:lnTo>
                    <a:pt x="38" y="123"/>
                  </a:lnTo>
                  <a:lnTo>
                    <a:pt x="0" y="94"/>
                  </a:lnTo>
                  <a:lnTo>
                    <a:pt x="18" y="61"/>
                  </a:lnTo>
                  <a:lnTo>
                    <a:pt x="62" y="58"/>
                  </a:lnTo>
                  <a:lnTo>
                    <a:pt x="69" y="26"/>
                  </a:lnTo>
                  <a:lnTo>
                    <a:pt x="119" y="0"/>
                  </a:lnTo>
                  <a:lnTo>
                    <a:pt x="174" y="8"/>
                  </a:lnTo>
                  <a:lnTo>
                    <a:pt x="189" y="42"/>
                  </a:lnTo>
                  <a:lnTo>
                    <a:pt x="192" y="96"/>
                  </a:lnTo>
                  <a:lnTo>
                    <a:pt x="212" y="129"/>
                  </a:lnTo>
                  <a:lnTo>
                    <a:pt x="211" y="179"/>
                  </a:lnTo>
                  <a:lnTo>
                    <a:pt x="176" y="210"/>
                  </a:lnTo>
                  <a:lnTo>
                    <a:pt x="161" y="17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12"/>
            <p:cNvSpPr>
              <a:spLocks/>
            </p:cNvSpPr>
            <p:nvPr/>
          </p:nvSpPr>
          <p:spPr bwMode="auto">
            <a:xfrm>
              <a:off x="5227" y="2871"/>
              <a:ext cx="23" cy="49"/>
            </a:xfrm>
            <a:custGeom>
              <a:avLst/>
              <a:gdLst>
                <a:gd name="T0" fmla="*/ 0 w 47"/>
                <a:gd name="T1" fmla="*/ 98 h 98"/>
                <a:gd name="T2" fmla="*/ 2 w 47"/>
                <a:gd name="T3" fmla="*/ 54 h 98"/>
                <a:gd name="T4" fmla="*/ 15 w 47"/>
                <a:gd name="T5" fmla="*/ 0 h 98"/>
                <a:gd name="T6" fmla="*/ 47 w 47"/>
                <a:gd name="T7" fmla="*/ 23 h 98"/>
                <a:gd name="T8" fmla="*/ 46 w 47"/>
                <a:gd name="T9" fmla="*/ 50 h 98"/>
                <a:gd name="T10" fmla="*/ 25 w 47"/>
                <a:gd name="T11" fmla="*/ 92 h 98"/>
                <a:gd name="T12" fmla="*/ 0 w 47"/>
                <a:gd name="T13" fmla="*/ 98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7" h="98">
                  <a:moveTo>
                    <a:pt x="0" y="98"/>
                  </a:moveTo>
                  <a:lnTo>
                    <a:pt x="2" y="54"/>
                  </a:lnTo>
                  <a:lnTo>
                    <a:pt x="15" y="0"/>
                  </a:lnTo>
                  <a:lnTo>
                    <a:pt x="47" y="23"/>
                  </a:lnTo>
                  <a:lnTo>
                    <a:pt x="46" y="50"/>
                  </a:lnTo>
                  <a:lnTo>
                    <a:pt x="25" y="92"/>
                  </a:lnTo>
                  <a:lnTo>
                    <a:pt x="0" y="9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13"/>
            <p:cNvSpPr>
              <a:spLocks/>
            </p:cNvSpPr>
            <p:nvPr/>
          </p:nvSpPr>
          <p:spPr bwMode="auto">
            <a:xfrm>
              <a:off x="5101" y="2843"/>
              <a:ext cx="38" cy="78"/>
            </a:xfrm>
            <a:custGeom>
              <a:avLst/>
              <a:gdLst>
                <a:gd name="T0" fmla="*/ 54 w 76"/>
                <a:gd name="T1" fmla="*/ 157 h 157"/>
                <a:gd name="T2" fmla="*/ 0 w 76"/>
                <a:gd name="T3" fmla="*/ 150 h 157"/>
                <a:gd name="T4" fmla="*/ 1 w 76"/>
                <a:gd name="T5" fmla="*/ 106 h 157"/>
                <a:gd name="T6" fmla="*/ 30 w 76"/>
                <a:gd name="T7" fmla="*/ 69 h 157"/>
                <a:gd name="T8" fmla="*/ 32 w 76"/>
                <a:gd name="T9" fmla="*/ 27 h 157"/>
                <a:gd name="T10" fmla="*/ 61 w 76"/>
                <a:gd name="T11" fmla="*/ 0 h 157"/>
                <a:gd name="T12" fmla="*/ 76 w 76"/>
                <a:gd name="T13" fmla="*/ 28 h 157"/>
                <a:gd name="T14" fmla="*/ 74 w 76"/>
                <a:gd name="T15" fmla="*/ 82 h 157"/>
                <a:gd name="T16" fmla="*/ 45 w 76"/>
                <a:gd name="T17" fmla="*/ 119 h 157"/>
                <a:gd name="T18" fmla="*/ 54 w 76"/>
                <a:gd name="T19" fmla="*/ 15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157">
                  <a:moveTo>
                    <a:pt x="54" y="157"/>
                  </a:moveTo>
                  <a:lnTo>
                    <a:pt x="0" y="150"/>
                  </a:lnTo>
                  <a:lnTo>
                    <a:pt x="1" y="106"/>
                  </a:lnTo>
                  <a:lnTo>
                    <a:pt x="30" y="69"/>
                  </a:lnTo>
                  <a:lnTo>
                    <a:pt x="32" y="27"/>
                  </a:lnTo>
                  <a:lnTo>
                    <a:pt x="61" y="0"/>
                  </a:lnTo>
                  <a:lnTo>
                    <a:pt x="76" y="28"/>
                  </a:lnTo>
                  <a:lnTo>
                    <a:pt x="74" y="82"/>
                  </a:lnTo>
                  <a:lnTo>
                    <a:pt x="45" y="119"/>
                  </a:lnTo>
                  <a:lnTo>
                    <a:pt x="54" y="15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14"/>
            <p:cNvSpPr>
              <a:spLocks/>
            </p:cNvSpPr>
            <p:nvPr/>
          </p:nvSpPr>
          <p:spPr bwMode="auto">
            <a:xfrm>
              <a:off x="5102" y="2780"/>
              <a:ext cx="32" cy="51"/>
            </a:xfrm>
            <a:custGeom>
              <a:avLst/>
              <a:gdLst>
                <a:gd name="T0" fmla="*/ 0 w 63"/>
                <a:gd name="T1" fmla="*/ 84 h 101"/>
                <a:gd name="T2" fmla="*/ 29 w 63"/>
                <a:gd name="T3" fmla="*/ 47 h 101"/>
                <a:gd name="T4" fmla="*/ 63 w 63"/>
                <a:gd name="T5" fmla="*/ 0 h 101"/>
                <a:gd name="T6" fmla="*/ 61 w 63"/>
                <a:gd name="T7" fmla="*/ 54 h 101"/>
                <a:gd name="T8" fmla="*/ 27 w 63"/>
                <a:gd name="T9" fmla="*/ 101 h 101"/>
                <a:gd name="T10" fmla="*/ 0 w 63"/>
                <a:gd name="T11" fmla="*/ 84 h 10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3" h="101">
                  <a:moveTo>
                    <a:pt x="0" y="84"/>
                  </a:moveTo>
                  <a:lnTo>
                    <a:pt x="29" y="47"/>
                  </a:lnTo>
                  <a:lnTo>
                    <a:pt x="63" y="0"/>
                  </a:lnTo>
                  <a:lnTo>
                    <a:pt x="61" y="54"/>
                  </a:lnTo>
                  <a:lnTo>
                    <a:pt x="27" y="101"/>
                  </a:lnTo>
                  <a:lnTo>
                    <a:pt x="0" y="84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15"/>
            <p:cNvSpPr>
              <a:spLocks/>
            </p:cNvSpPr>
            <p:nvPr/>
          </p:nvSpPr>
          <p:spPr bwMode="auto">
            <a:xfrm>
              <a:off x="5177" y="2761"/>
              <a:ext cx="40" cy="33"/>
            </a:xfrm>
            <a:custGeom>
              <a:avLst/>
              <a:gdLst>
                <a:gd name="T0" fmla="*/ 0 w 79"/>
                <a:gd name="T1" fmla="*/ 19 h 66"/>
                <a:gd name="T2" fmla="*/ 45 w 79"/>
                <a:gd name="T3" fmla="*/ 21 h 66"/>
                <a:gd name="T4" fmla="*/ 71 w 79"/>
                <a:gd name="T5" fmla="*/ 0 h 66"/>
                <a:gd name="T6" fmla="*/ 79 w 79"/>
                <a:gd name="T7" fmla="*/ 27 h 66"/>
                <a:gd name="T8" fmla="*/ 74 w 79"/>
                <a:gd name="T9" fmla="*/ 66 h 66"/>
                <a:gd name="T10" fmla="*/ 53 w 79"/>
                <a:gd name="T11" fmla="*/ 43 h 66"/>
                <a:gd name="T12" fmla="*/ 17 w 79"/>
                <a:gd name="T13" fmla="*/ 37 h 66"/>
                <a:gd name="T14" fmla="*/ 3 w 79"/>
                <a:gd name="T15" fmla="*/ 58 h 66"/>
                <a:gd name="T16" fmla="*/ 3 w 79"/>
                <a:gd name="T17" fmla="*/ 52 h 66"/>
                <a:gd name="T18" fmla="*/ 2 w 79"/>
                <a:gd name="T19" fmla="*/ 40 h 66"/>
                <a:gd name="T20" fmla="*/ 0 w 79"/>
                <a:gd name="T21" fmla="*/ 27 h 66"/>
                <a:gd name="T22" fmla="*/ 0 w 79"/>
                <a:gd name="T23" fmla="*/ 19 h 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66">
                  <a:moveTo>
                    <a:pt x="0" y="19"/>
                  </a:moveTo>
                  <a:lnTo>
                    <a:pt x="45" y="21"/>
                  </a:lnTo>
                  <a:lnTo>
                    <a:pt x="71" y="0"/>
                  </a:lnTo>
                  <a:lnTo>
                    <a:pt x="79" y="27"/>
                  </a:lnTo>
                  <a:lnTo>
                    <a:pt x="74" y="66"/>
                  </a:lnTo>
                  <a:lnTo>
                    <a:pt x="53" y="43"/>
                  </a:lnTo>
                  <a:lnTo>
                    <a:pt x="17" y="37"/>
                  </a:lnTo>
                  <a:lnTo>
                    <a:pt x="3" y="58"/>
                  </a:lnTo>
                  <a:lnTo>
                    <a:pt x="3" y="52"/>
                  </a:lnTo>
                  <a:lnTo>
                    <a:pt x="2" y="40"/>
                  </a:lnTo>
                  <a:lnTo>
                    <a:pt x="0" y="27"/>
                  </a:lnTo>
                  <a:lnTo>
                    <a:pt x="0" y="1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16"/>
            <p:cNvSpPr>
              <a:spLocks/>
            </p:cNvSpPr>
            <p:nvPr/>
          </p:nvSpPr>
          <p:spPr bwMode="auto">
            <a:xfrm>
              <a:off x="5056" y="2662"/>
              <a:ext cx="195" cy="127"/>
            </a:xfrm>
            <a:custGeom>
              <a:avLst/>
              <a:gdLst>
                <a:gd name="T0" fmla="*/ 2 w 389"/>
                <a:gd name="T1" fmla="*/ 255 h 255"/>
                <a:gd name="T2" fmla="*/ 8 w 389"/>
                <a:gd name="T3" fmla="*/ 235 h 255"/>
                <a:gd name="T4" fmla="*/ 14 w 389"/>
                <a:gd name="T5" fmla="*/ 217 h 255"/>
                <a:gd name="T6" fmla="*/ 19 w 389"/>
                <a:gd name="T7" fmla="*/ 201 h 255"/>
                <a:gd name="T8" fmla="*/ 25 w 389"/>
                <a:gd name="T9" fmla="*/ 186 h 255"/>
                <a:gd name="T10" fmla="*/ 31 w 389"/>
                <a:gd name="T11" fmla="*/ 172 h 255"/>
                <a:gd name="T12" fmla="*/ 37 w 389"/>
                <a:gd name="T13" fmla="*/ 158 h 255"/>
                <a:gd name="T14" fmla="*/ 45 w 389"/>
                <a:gd name="T15" fmla="*/ 145 h 255"/>
                <a:gd name="T16" fmla="*/ 53 w 389"/>
                <a:gd name="T17" fmla="*/ 134 h 255"/>
                <a:gd name="T18" fmla="*/ 62 w 389"/>
                <a:gd name="T19" fmla="*/ 122 h 255"/>
                <a:gd name="T20" fmla="*/ 74 w 389"/>
                <a:gd name="T21" fmla="*/ 112 h 255"/>
                <a:gd name="T22" fmla="*/ 87 w 389"/>
                <a:gd name="T23" fmla="*/ 102 h 255"/>
                <a:gd name="T24" fmla="*/ 102 w 389"/>
                <a:gd name="T25" fmla="*/ 91 h 255"/>
                <a:gd name="T26" fmla="*/ 120 w 389"/>
                <a:gd name="T27" fmla="*/ 81 h 255"/>
                <a:gd name="T28" fmla="*/ 141 w 389"/>
                <a:gd name="T29" fmla="*/ 70 h 255"/>
                <a:gd name="T30" fmla="*/ 165 w 389"/>
                <a:gd name="T31" fmla="*/ 60 h 255"/>
                <a:gd name="T32" fmla="*/ 191 w 389"/>
                <a:gd name="T33" fmla="*/ 49 h 255"/>
                <a:gd name="T34" fmla="*/ 190 w 389"/>
                <a:gd name="T35" fmla="*/ 75 h 255"/>
                <a:gd name="T36" fmla="*/ 222 w 389"/>
                <a:gd name="T37" fmla="*/ 76 h 255"/>
                <a:gd name="T38" fmla="*/ 273 w 389"/>
                <a:gd name="T39" fmla="*/ 41 h 255"/>
                <a:gd name="T40" fmla="*/ 324 w 389"/>
                <a:gd name="T41" fmla="*/ 27 h 255"/>
                <a:gd name="T42" fmla="*/ 389 w 389"/>
                <a:gd name="T43" fmla="*/ 29 h 255"/>
                <a:gd name="T44" fmla="*/ 302 w 389"/>
                <a:gd name="T45" fmla="*/ 9 h 255"/>
                <a:gd name="T46" fmla="*/ 242 w 389"/>
                <a:gd name="T47" fmla="*/ 23 h 255"/>
                <a:gd name="T48" fmla="*/ 210 w 389"/>
                <a:gd name="T49" fmla="*/ 0 h 255"/>
                <a:gd name="T50" fmla="*/ 154 w 389"/>
                <a:gd name="T51" fmla="*/ 8 h 255"/>
                <a:gd name="T52" fmla="*/ 106 w 389"/>
                <a:gd name="T53" fmla="*/ 27 h 255"/>
                <a:gd name="T54" fmla="*/ 68 w 389"/>
                <a:gd name="T55" fmla="*/ 59 h 255"/>
                <a:gd name="T56" fmla="*/ 39 w 389"/>
                <a:gd name="T57" fmla="*/ 99 h 255"/>
                <a:gd name="T58" fmla="*/ 19 w 389"/>
                <a:gd name="T59" fmla="*/ 143 h 255"/>
                <a:gd name="T60" fmla="*/ 8 w 389"/>
                <a:gd name="T61" fmla="*/ 186 h 255"/>
                <a:gd name="T62" fmla="*/ 1 w 389"/>
                <a:gd name="T63" fmla="*/ 221 h 255"/>
                <a:gd name="T64" fmla="*/ 0 w 389"/>
                <a:gd name="T65" fmla="*/ 247 h 255"/>
                <a:gd name="T66" fmla="*/ 2 w 389"/>
                <a:gd name="T67" fmla="*/ 255 h 2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89" h="255">
                  <a:moveTo>
                    <a:pt x="2" y="255"/>
                  </a:moveTo>
                  <a:lnTo>
                    <a:pt x="8" y="235"/>
                  </a:lnTo>
                  <a:lnTo>
                    <a:pt x="14" y="217"/>
                  </a:lnTo>
                  <a:lnTo>
                    <a:pt x="19" y="201"/>
                  </a:lnTo>
                  <a:lnTo>
                    <a:pt x="25" y="186"/>
                  </a:lnTo>
                  <a:lnTo>
                    <a:pt x="31" y="172"/>
                  </a:lnTo>
                  <a:lnTo>
                    <a:pt x="37" y="158"/>
                  </a:lnTo>
                  <a:lnTo>
                    <a:pt x="45" y="145"/>
                  </a:lnTo>
                  <a:lnTo>
                    <a:pt x="53" y="134"/>
                  </a:lnTo>
                  <a:lnTo>
                    <a:pt x="62" y="122"/>
                  </a:lnTo>
                  <a:lnTo>
                    <a:pt x="74" y="112"/>
                  </a:lnTo>
                  <a:lnTo>
                    <a:pt x="87" y="102"/>
                  </a:lnTo>
                  <a:lnTo>
                    <a:pt x="102" y="91"/>
                  </a:lnTo>
                  <a:lnTo>
                    <a:pt x="120" y="81"/>
                  </a:lnTo>
                  <a:lnTo>
                    <a:pt x="141" y="70"/>
                  </a:lnTo>
                  <a:lnTo>
                    <a:pt x="165" y="60"/>
                  </a:lnTo>
                  <a:lnTo>
                    <a:pt x="191" y="49"/>
                  </a:lnTo>
                  <a:lnTo>
                    <a:pt x="190" y="75"/>
                  </a:lnTo>
                  <a:lnTo>
                    <a:pt x="222" y="76"/>
                  </a:lnTo>
                  <a:lnTo>
                    <a:pt x="273" y="41"/>
                  </a:lnTo>
                  <a:lnTo>
                    <a:pt x="324" y="27"/>
                  </a:lnTo>
                  <a:lnTo>
                    <a:pt x="389" y="29"/>
                  </a:lnTo>
                  <a:lnTo>
                    <a:pt x="302" y="9"/>
                  </a:lnTo>
                  <a:lnTo>
                    <a:pt x="242" y="23"/>
                  </a:lnTo>
                  <a:lnTo>
                    <a:pt x="210" y="0"/>
                  </a:lnTo>
                  <a:lnTo>
                    <a:pt x="154" y="8"/>
                  </a:lnTo>
                  <a:lnTo>
                    <a:pt x="106" y="27"/>
                  </a:lnTo>
                  <a:lnTo>
                    <a:pt x="68" y="59"/>
                  </a:lnTo>
                  <a:lnTo>
                    <a:pt x="39" y="99"/>
                  </a:lnTo>
                  <a:lnTo>
                    <a:pt x="19" y="143"/>
                  </a:lnTo>
                  <a:lnTo>
                    <a:pt x="8" y="186"/>
                  </a:lnTo>
                  <a:lnTo>
                    <a:pt x="1" y="221"/>
                  </a:lnTo>
                  <a:lnTo>
                    <a:pt x="0" y="247"/>
                  </a:lnTo>
                  <a:lnTo>
                    <a:pt x="2" y="255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17"/>
            <p:cNvSpPr>
              <a:spLocks/>
            </p:cNvSpPr>
            <p:nvPr/>
          </p:nvSpPr>
          <p:spPr bwMode="auto">
            <a:xfrm>
              <a:off x="5266" y="2707"/>
              <a:ext cx="48" cy="213"/>
            </a:xfrm>
            <a:custGeom>
              <a:avLst/>
              <a:gdLst>
                <a:gd name="T0" fmla="*/ 0 w 96"/>
                <a:gd name="T1" fmla="*/ 0 h 428"/>
                <a:gd name="T2" fmla="*/ 23 w 96"/>
                <a:gd name="T3" fmla="*/ 39 h 428"/>
                <a:gd name="T4" fmla="*/ 47 w 96"/>
                <a:gd name="T5" fmla="*/ 93 h 428"/>
                <a:gd name="T6" fmla="*/ 67 w 96"/>
                <a:gd name="T7" fmla="*/ 158 h 428"/>
                <a:gd name="T8" fmla="*/ 83 w 96"/>
                <a:gd name="T9" fmla="*/ 227 h 428"/>
                <a:gd name="T10" fmla="*/ 94 w 96"/>
                <a:gd name="T11" fmla="*/ 294 h 428"/>
                <a:gd name="T12" fmla="*/ 96 w 96"/>
                <a:gd name="T13" fmla="*/ 354 h 428"/>
                <a:gd name="T14" fmla="*/ 88 w 96"/>
                <a:gd name="T15" fmla="*/ 400 h 428"/>
                <a:gd name="T16" fmla="*/ 70 w 96"/>
                <a:gd name="T17" fmla="*/ 428 h 428"/>
                <a:gd name="T18" fmla="*/ 37 w 96"/>
                <a:gd name="T19" fmla="*/ 402 h 428"/>
                <a:gd name="T20" fmla="*/ 52 w 96"/>
                <a:gd name="T21" fmla="*/ 405 h 428"/>
                <a:gd name="T22" fmla="*/ 59 w 96"/>
                <a:gd name="T23" fmla="*/ 375 h 428"/>
                <a:gd name="T24" fmla="*/ 59 w 96"/>
                <a:gd name="T25" fmla="*/ 319 h 428"/>
                <a:gd name="T26" fmla="*/ 53 w 96"/>
                <a:gd name="T27" fmla="*/ 249 h 428"/>
                <a:gd name="T28" fmla="*/ 43 w 96"/>
                <a:gd name="T29" fmla="*/ 174 h 428"/>
                <a:gd name="T30" fmla="*/ 30 w 96"/>
                <a:gd name="T31" fmla="*/ 100 h 428"/>
                <a:gd name="T32" fmla="*/ 15 w 96"/>
                <a:gd name="T33" fmla="*/ 40 h 428"/>
                <a:gd name="T34" fmla="*/ 0 w 96"/>
                <a:gd name="T35" fmla="*/ 0 h 4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96" h="428">
                  <a:moveTo>
                    <a:pt x="0" y="0"/>
                  </a:moveTo>
                  <a:lnTo>
                    <a:pt x="23" y="39"/>
                  </a:lnTo>
                  <a:lnTo>
                    <a:pt x="47" y="93"/>
                  </a:lnTo>
                  <a:lnTo>
                    <a:pt x="67" y="158"/>
                  </a:lnTo>
                  <a:lnTo>
                    <a:pt x="83" y="227"/>
                  </a:lnTo>
                  <a:lnTo>
                    <a:pt x="94" y="294"/>
                  </a:lnTo>
                  <a:lnTo>
                    <a:pt x="96" y="354"/>
                  </a:lnTo>
                  <a:lnTo>
                    <a:pt x="88" y="400"/>
                  </a:lnTo>
                  <a:lnTo>
                    <a:pt x="70" y="428"/>
                  </a:lnTo>
                  <a:lnTo>
                    <a:pt x="37" y="402"/>
                  </a:lnTo>
                  <a:lnTo>
                    <a:pt x="52" y="405"/>
                  </a:lnTo>
                  <a:lnTo>
                    <a:pt x="59" y="375"/>
                  </a:lnTo>
                  <a:lnTo>
                    <a:pt x="59" y="319"/>
                  </a:lnTo>
                  <a:lnTo>
                    <a:pt x="53" y="249"/>
                  </a:lnTo>
                  <a:lnTo>
                    <a:pt x="43" y="174"/>
                  </a:lnTo>
                  <a:lnTo>
                    <a:pt x="30" y="100"/>
                  </a:lnTo>
                  <a:lnTo>
                    <a:pt x="15" y="4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18"/>
            <p:cNvSpPr>
              <a:spLocks/>
            </p:cNvSpPr>
            <p:nvPr/>
          </p:nvSpPr>
          <p:spPr bwMode="auto">
            <a:xfrm>
              <a:off x="4979" y="2087"/>
              <a:ext cx="316" cy="257"/>
            </a:xfrm>
            <a:custGeom>
              <a:avLst/>
              <a:gdLst>
                <a:gd name="T0" fmla="*/ 57 w 630"/>
                <a:gd name="T1" fmla="*/ 138 h 515"/>
                <a:gd name="T2" fmla="*/ 27 w 630"/>
                <a:gd name="T3" fmla="*/ 182 h 515"/>
                <a:gd name="T4" fmla="*/ 13 w 630"/>
                <a:gd name="T5" fmla="*/ 216 h 515"/>
                <a:gd name="T6" fmla="*/ 12 w 630"/>
                <a:gd name="T7" fmla="*/ 252 h 515"/>
                <a:gd name="T8" fmla="*/ 17 w 630"/>
                <a:gd name="T9" fmla="*/ 304 h 515"/>
                <a:gd name="T10" fmla="*/ 0 w 630"/>
                <a:gd name="T11" fmla="*/ 380 h 515"/>
                <a:gd name="T12" fmla="*/ 10 w 630"/>
                <a:gd name="T13" fmla="*/ 423 h 515"/>
                <a:gd name="T14" fmla="*/ 35 w 630"/>
                <a:gd name="T15" fmla="*/ 454 h 515"/>
                <a:gd name="T16" fmla="*/ 76 w 630"/>
                <a:gd name="T17" fmla="*/ 484 h 515"/>
                <a:gd name="T18" fmla="*/ 113 w 630"/>
                <a:gd name="T19" fmla="*/ 505 h 515"/>
                <a:gd name="T20" fmla="*/ 141 w 630"/>
                <a:gd name="T21" fmla="*/ 511 h 515"/>
                <a:gd name="T22" fmla="*/ 169 w 630"/>
                <a:gd name="T23" fmla="*/ 514 h 515"/>
                <a:gd name="T24" fmla="*/ 197 w 630"/>
                <a:gd name="T25" fmla="*/ 515 h 515"/>
                <a:gd name="T26" fmla="*/ 226 w 630"/>
                <a:gd name="T27" fmla="*/ 514 h 515"/>
                <a:gd name="T28" fmla="*/ 253 w 630"/>
                <a:gd name="T29" fmla="*/ 512 h 515"/>
                <a:gd name="T30" fmla="*/ 281 w 630"/>
                <a:gd name="T31" fmla="*/ 508 h 515"/>
                <a:gd name="T32" fmla="*/ 310 w 630"/>
                <a:gd name="T33" fmla="*/ 504 h 515"/>
                <a:gd name="T34" fmla="*/ 382 w 630"/>
                <a:gd name="T35" fmla="*/ 469 h 515"/>
                <a:gd name="T36" fmla="*/ 478 w 630"/>
                <a:gd name="T37" fmla="*/ 463 h 515"/>
                <a:gd name="T38" fmla="*/ 523 w 630"/>
                <a:gd name="T39" fmla="*/ 453 h 515"/>
                <a:gd name="T40" fmla="*/ 556 w 630"/>
                <a:gd name="T41" fmla="*/ 430 h 515"/>
                <a:gd name="T42" fmla="*/ 590 w 630"/>
                <a:gd name="T43" fmla="*/ 393 h 515"/>
                <a:gd name="T44" fmla="*/ 630 w 630"/>
                <a:gd name="T45" fmla="*/ 286 h 515"/>
                <a:gd name="T46" fmla="*/ 601 w 630"/>
                <a:gd name="T47" fmla="*/ 158 h 515"/>
                <a:gd name="T48" fmla="*/ 574 w 630"/>
                <a:gd name="T49" fmla="*/ 117 h 515"/>
                <a:gd name="T50" fmla="*/ 551 w 630"/>
                <a:gd name="T51" fmla="*/ 84 h 515"/>
                <a:gd name="T52" fmla="*/ 527 w 630"/>
                <a:gd name="T53" fmla="*/ 61 h 515"/>
                <a:gd name="T54" fmla="*/ 502 w 630"/>
                <a:gd name="T55" fmla="*/ 45 h 515"/>
                <a:gd name="T56" fmla="*/ 471 w 630"/>
                <a:gd name="T57" fmla="*/ 32 h 515"/>
                <a:gd name="T58" fmla="*/ 432 w 630"/>
                <a:gd name="T59" fmla="*/ 20 h 515"/>
                <a:gd name="T60" fmla="*/ 381 w 630"/>
                <a:gd name="T61" fmla="*/ 7 h 515"/>
                <a:gd name="T62" fmla="*/ 254 w 630"/>
                <a:gd name="T63" fmla="*/ 23 h 515"/>
                <a:gd name="T64" fmla="*/ 183 w 630"/>
                <a:gd name="T65" fmla="*/ 74 h 515"/>
                <a:gd name="T66" fmla="*/ 159 w 630"/>
                <a:gd name="T67" fmla="*/ 75 h 515"/>
                <a:gd name="T68" fmla="*/ 143 w 630"/>
                <a:gd name="T69" fmla="*/ 82 h 515"/>
                <a:gd name="T70" fmla="*/ 128 w 630"/>
                <a:gd name="T71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630" h="515">
                  <a:moveTo>
                    <a:pt x="117" y="115"/>
                  </a:moveTo>
                  <a:lnTo>
                    <a:pt x="57" y="138"/>
                  </a:lnTo>
                  <a:lnTo>
                    <a:pt x="40" y="163"/>
                  </a:lnTo>
                  <a:lnTo>
                    <a:pt x="27" y="182"/>
                  </a:lnTo>
                  <a:lnTo>
                    <a:pt x="19" y="199"/>
                  </a:lnTo>
                  <a:lnTo>
                    <a:pt x="13" y="216"/>
                  </a:lnTo>
                  <a:lnTo>
                    <a:pt x="11" y="233"/>
                  </a:lnTo>
                  <a:lnTo>
                    <a:pt x="12" y="252"/>
                  </a:lnTo>
                  <a:lnTo>
                    <a:pt x="13" y="276"/>
                  </a:lnTo>
                  <a:lnTo>
                    <a:pt x="17" y="304"/>
                  </a:lnTo>
                  <a:lnTo>
                    <a:pt x="3" y="350"/>
                  </a:lnTo>
                  <a:lnTo>
                    <a:pt x="0" y="380"/>
                  </a:lnTo>
                  <a:lnTo>
                    <a:pt x="2" y="403"/>
                  </a:lnTo>
                  <a:lnTo>
                    <a:pt x="10" y="423"/>
                  </a:lnTo>
                  <a:lnTo>
                    <a:pt x="20" y="439"/>
                  </a:lnTo>
                  <a:lnTo>
                    <a:pt x="35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1"/>
                  </a:lnTo>
                  <a:lnTo>
                    <a:pt x="113" y="505"/>
                  </a:lnTo>
                  <a:lnTo>
                    <a:pt x="126" y="508"/>
                  </a:lnTo>
                  <a:lnTo>
                    <a:pt x="141" y="511"/>
                  </a:lnTo>
                  <a:lnTo>
                    <a:pt x="155" y="513"/>
                  </a:lnTo>
                  <a:lnTo>
                    <a:pt x="169" y="514"/>
                  </a:lnTo>
                  <a:lnTo>
                    <a:pt x="183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39" y="514"/>
                  </a:lnTo>
                  <a:lnTo>
                    <a:pt x="253" y="512"/>
                  </a:lnTo>
                  <a:lnTo>
                    <a:pt x="267" y="511"/>
                  </a:lnTo>
                  <a:lnTo>
                    <a:pt x="281" y="508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3" y="501"/>
                  </a:lnTo>
                  <a:lnTo>
                    <a:pt x="382" y="469"/>
                  </a:lnTo>
                  <a:lnTo>
                    <a:pt x="447" y="465"/>
                  </a:lnTo>
                  <a:lnTo>
                    <a:pt x="478" y="463"/>
                  </a:lnTo>
                  <a:lnTo>
                    <a:pt x="503" y="460"/>
                  </a:lnTo>
                  <a:lnTo>
                    <a:pt x="523" y="453"/>
                  </a:lnTo>
                  <a:lnTo>
                    <a:pt x="540" y="443"/>
                  </a:lnTo>
                  <a:lnTo>
                    <a:pt x="556" y="430"/>
                  </a:lnTo>
                  <a:lnTo>
                    <a:pt x="572" y="414"/>
                  </a:lnTo>
                  <a:lnTo>
                    <a:pt x="590" y="393"/>
                  </a:lnTo>
                  <a:lnTo>
                    <a:pt x="612" y="369"/>
                  </a:lnTo>
                  <a:lnTo>
                    <a:pt x="630" y="286"/>
                  </a:lnTo>
                  <a:lnTo>
                    <a:pt x="616" y="184"/>
                  </a:lnTo>
                  <a:lnTo>
                    <a:pt x="601" y="158"/>
                  </a:lnTo>
                  <a:lnTo>
                    <a:pt x="586" y="136"/>
                  </a:lnTo>
                  <a:lnTo>
                    <a:pt x="574" y="117"/>
                  </a:lnTo>
                  <a:lnTo>
                    <a:pt x="562" y="99"/>
                  </a:lnTo>
                  <a:lnTo>
                    <a:pt x="551" y="84"/>
                  </a:lnTo>
                  <a:lnTo>
                    <a:pt x="539" y="72"/>
                  </a:lnTo>
                  <a:lnTo>
                    <a:pt x="527" y="61"/>
                  </a:lnTo>
                  <a:lnTo>
                    <a:pt x="515" y="52"/>
                  </a:lnTo>
                  <a:lnTo>
                    <a:pt x="502" y="45"/>
                  </a:lnTo>
                  <a:lnTo>
                    <a:pt x="487" y="38"/>
                  </a:lnTo>
                  <a:lnTo>
                    <a:pt x="471" y="32"/>
                  </a:lnTo>
                  <a:lnTo>
                    <a:pt x="453" y="25"/>
                  </a:lnTo>
                  <a:lnTo>
                    <a:pt x="432" y="20"/>
                  </a:lnTo>
                  <a:lnTo>
                    <a:pt x="409" y="14"/>
                  </a:lnTo>
                  <a:lnTo>
                    <a:pt x="381" y="7"/>
                  </a:lnTo>
                  <a:lnTo>
                    <a:pt x="351" y="0"/>
                  </a:lnTo>
                  <a:lnTo>
                    <a:pt x="254" y="23"/>
                  </a:lnTo>
                  <a:lnTo>
                    <a:pt x="200" y="74"/>
                  </a:lnTo>
                  <a:lnTo>
                    <a:pt x="183" y="74"/>
                  </a:lnTo>
                  <a:lnTo>
                    <a:pt x="169" y="74"/>
                  </a:lnTo>
                  <a:lnTo>
                    <a:pt x="159" y="75"/>
                  </a:lnTo>
                  <a:lnTo>
                    <a:pt x="151" y="77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0"/>
                  </a:lnTo>
                  <a:lnTo>
                    <a:pt x="117" y="11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19"/>
            <p:cNvSpPr>
              <a:spLocks/>
            </p:cNvSpPr>
            <p:nvPr/>
          </p:nvSpPr>
          <p:spPr bwMode="auto">
            <a:xfrm>
              <a:off x="5258" y="2224"/>
              <a:ext cx="294" cy="257"/>
            </a:xfrm>
            <a:custGeom>
              <a:avLst/>
              <a:gdLst>
                <a:gd name="T0" fmla="*/ 59 w 588"/>
                <a:gd name="T1" fmla="*/ 139 h 515"/>
                <a:gd name="T2" fmla="*/ 29 w 588"/>
                <a:gd name="T3" fmla="*/ 182 h 515"/>
                <a:gd name="T4" fmla="*/ 15 w 588"/>
                <a:gd name="T5" fmla="*/ 216 h 515"/>
                <a:gd name="T6" fmla="*/ 13 w 588"/>
                <a:gd name="T7" fmla="*/ 253 h 515"/>
                <a:gd name="T8" fmla="*/ 18 w 588"/>
                <a:gd name="T9" fmla="*/ 305 h 515"/>
                <a:gd name="T10" fmla="*/ 0 w 588"/>
                <a:gd name="T11" fmla="*/ 381 h 515"/>
                <a:gd name="T12" fmla="*/ 11 w 588"/>
                <a:gd name="T13" fmla="*/ 423 h 515"/>
                <a:gd name="T14" fmla="*/ 36 w 588"/>
                <a:gd name="T15" fmla="*/ 454 h 515"/>
                <a:gd name="T16" fmla="*/ 76 w 588"/>
                <a:gd name="T17" fmla="*/ 484 h 515"/>
                <a:gd name="T18" fmla="*/ 113 w 588"/>
                <a:gd name="T19" fmla="*/ 505 h 515"/>
                <a:gd name="T20" fmla="*/ 142 w 588"/>
                <a:gd name="T21" fmla="*/ 511 h 515"/>
                <a:gd name="T22" fmla="*/ 170 w 588"/>
                <a:gd name="T23" fmla="*/ 514 h 515"/>
                <a:gd name="T24" fmla="*/ 197 w 588"/>
                <a:gd name="T25" fmla="*/ 515 h 515"/>
                <a:gd name="T26" fmla="*/ 226 w 588"/>
                <a:gd name="T27" fmla="*/ 514 h 515"/>
                <a:gd name="T28" fmla="*/ 254 w 588"/>
                <a:gd name="T29" fmla="*/ 512 h 515"/>
                <a:gd name="T30" fmla="*/ 282 w 588"/>
                <a:gd name="T31" fmla="*/ 509 h 515"/>
                <a:gd name="T32" fmla="*/ 310 w 588"/>
                <a:gd name="T33" fmla="*/ 504 h 515"/>
                <a:gd name="T34" fmla="*/ 384 w 588"/>
                <a:gd name="T35" fmla="*/ 469 h 515"/>
                <a:gd name="T36" fmla="*/ 479 w 588"/>
                <a:gd name="T37" fmla="*/ 465 h 515"/>
                <a:gd name="T38" fmla="*/ 517 w 588"/>
                <a:gd name="T39" fmla="*/ 464 h 515"/>
                <a:gd name="T40" fmla="*/ 541 w 588"/>
                <a:gd name="T41" fmla="*/ 453 h 515"/>
                <a:gd name="T42" fmla="*/ 567 w 588"/>
                <a:gd name="T43" fmla="*/ 426 h 515"/>
                <a:gd name="T44" fmla="*/ 583 w 588"/>
                <a:gd name="T45" fmla="*/ 117 h 515"/>
                <a:gd name="T46" fmla="*/ 564 w 588"/>
                <a:gd name="T47" fmla="*/ 91 h 515"/>
                <a:gd name="T48" fmla="*/ 548 w 588"/>
                <a:gd name="T49" fmla="*/ 72 h 515"/>
                <a:gd name="T50" fmla="*/ 530 w 588"/>
                <a:gd name="T51" fmla="*/ 57 h 515"/>
                <a:gd name="T52" fmla="*/ 511 w 588"/>
                <a:gd name="T53" fmla="*/ 45 h 515"/>
                <a:gd name="T54" fmla="*/ 486 w 588"/>
                <a:gd name="T55" fmla="*/ 35 h 515"/>
                <a:gd name="T56" fmla="*/ 452 w 588"/>
                <a:gd name="T57" fmla="*/ 26 h 515"/>
                <a:gd name="T58" fmla="*/ 408 w 588"/>
                <a:gd name="T59" fmla="*/ 14 h 515"/>
                <a:gd name="T60" fmla="*/ 352 w 588"/>
                <a:gd name="T61" fmla="*/ 0 h 515"/>
                <a:gd name="T62" fmla="*/ 201 w 588"/>
                <a:gd name="T63" fmla="*/ 74 h 515"/>
                <a:gd name="T64" fmla="*/ 170 w 588"/>
                <a:gd name="T65" fmla="*/ 74 h 515"/>
                <a:gd name="T66" fmla="*/ 151 w 588"/>
                <a:gd name="T67" fmla="*/ 78 h 515"/>
                <a:gd name="T68" fmla="*/ 136 w 588"/>
                <a:gd name="T69" fmla="*/ 90 h 515"/>
                <a:gd name="T70" fmla="*/ 118 w 588"/>
                <a:gd name="T71" fmla="*/ 116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588" h="515">
                  <a:moveTo>
                    <a:pt x="118" y="116"/>
                  </a:moveTo>
                  <a:lnTo>
                    <a:pt x="59" y="139"/>
                  </a:lnTo>
                  <a:lnTo>
                    <a:pt x="42" y="163"/>
                  </a:lnTo>
                  <a:lnTo>
                    <a:pt x="29" y="182"/>
                  </a:lnTo>
                  <a:lnTo>
                    <a:pt x="20" y="200"/>
                  </a:lnTo>
                  <a:lnTo>
                    <a:pt x="15" y="216"/>
                  </a:lnTo>
                  <a:lnTo>
                    <a:pt x="13" y="233"/>
                  </a:lnTo>
                  <a:lnTo>
                    <a:pt x="13" y="253"/>
                  </a:lnTo>
                  <a:lnTo>
                    <a:pt x="15" y="276"/>
                  </a:lnTo>
                  <a:lnTo>
                    <a:pt x="18" y="305"/>
                  </a:lnTo>
                  <a:lnTo>
                    <a:pt x="4" y="351"/>
                  </a:lnTo>
                  <a:lnTo>
                    <a:pt x="0" y="381"/>
                  </a:lnTo>
                  <a:lnTo>
                    <a:pt x="3" y="404"/>
                  </a:lnTo>
                  <a:lnTo>
                    <a:pt x="11" y="423"/>
                  </a:lnTo>
                  <a:lnTo>
                    <a:pt x="21" y="439"/>
                  </a:lnTo>
                  <a:lnTo>
                    <a:pt x="36" y="454"/>
                  </a:lnTo>
                  <a:lnTo>
                    <a:pt x="54" y="468"/>
                  </a:lnTo>
                  <a:lnTo>
                    <a:pt x="76" y="484"/>
                  </a:lnTo>
                  <a:lnTo>
                    <a:pt x="99" y="502"/>
                  </a:lnTo>
                  <a:lnTo>
                    <a:pt x="113" y="505"/>
                  </a:lnTo>
                  <a:lnTo>
                    <a:pt x="127" y="509"/>
                  </a:lnTo>
                  <a:lnTo>
                    <a:pt x="142" y="511"/>
                  </a:lnTo>
                  <a:lnTo>
                    <a:pt x="156" y="513"/>
                  </a:lnTo>
                  <a:lnTo>
                    <a:pt x="170" y="514"/>
                  </a:lnTo>
                  <a:lnTo>
                    <a:pt x="184" y="515"/>
                  </a:lnTo>
                  <a:lnTo>
                    <a:pt x="197" y="515"/>
                  </a:lnTo>
                  <a:lnTo>
                    <a:pt x="212" y="515"/>
                  </a:lnTo>
                  <a:lnTo>
                    <a:pt x="226" y="514"/>
                  </a:lnTo>
                  <a:lnTo>
                    <a:pt x="240" y="514"/>
                  </a:lnTo>
                  <a:lnTo>
                    <a:pt x="254" y="512"/>
                  </a:lnTo>
                  <a:lnTo>
                    <a:pt x="268" y="511"/>
                  </a:lnTo>
                  <a:lnTo>
                    <a:pt x="282" y="509"/>
                  </a:lnTo>
                  <a:lnTo>
                    <a:pt x="296" y="506"/>
                  </a:lnTo>
                  <a:lnTo>
                    <a:pt x="310" y="504"/>
                  </a:lnTo>
                  <a:lnTo>
                    <a:pt x="324" y="502"/>
                  </a:lnTo>
                  <a:lnTo>
                    <a:pt x="384" y="469"/>
                  </a:lnTo>
                  <a:lnTo>
                    <a:pt x="447" y="465"/>
                  </a:lnTo>
                  <a:lnTo>
                    <a:pt x="479" y="465"/>
                  </a:lnTo>
                  <a:lnTo>
                    <a:pt x="500" y="465"/>
                  </a:lnTo>
                  <a:lnTo>
                    <a:pt x="517" y="464"/>
                  </a:lnTo>
                  <a:lnTo>
                    <a:pt x="529" y="460"/>
                  </a:lnTo>
                  <a:lnTo>
                    <a:pt x="541" y="453"/>
                  </a:lnTo>
                  <a:lnTo>
                    <a:pt x="552" y="443"/>
                  </a:lnTo>
                  <a:lnTo>
                    <a:pt x="567" y="426"/>
                  </a:lnTo>
                  <a:lnTo>
                    <a:pt x="588" y="403"/>
                  </a:lnTo>
                  <a:lnTo>
                    <a:pt x="583" y="117"/>
                  </a:lnTo>
                  <a:lnTo>
                    <a:pt x="573" y="103"/>
                  </a:lnTo>
                  <a:lnTo>
                    <a:pt x="564" y="91"/>
                  </a:lnTo>
                  <a:lnTo>
                    <a:pt x="556" y="81"/>
                  </a:lnTo>
                  <a:lnTo>
                    <a:pt x="548" y="72"/>
                  </a:lnTo>
                  <a:lnTo>
                    <a:pt x="540" y="64"/>
                  </a:lnTo>
                  <a:lnTo>
                    <a:pt x="530" y="57"/>
                  </a:lnTo>
                  <a:lnTo>
                    <a:pt x="521" y="51"/>
                  </a:lnTo>
                  <a:lnTo>
                    <a:pt x="511" y="45"/>
                  </a:lnTo>
                  <a:lnTo>
                    <a:pt x="499" y="40"/>
                  </a:lnTo>
                  <a:lnTo>
                    <a:pt x="486" y="35"/>
                  </a:lnTo>
                  <a:lnTo>
                    <a:pt x="471" y="30"/>
                  </a:lnTo>
                  <a:lnTo>
                    <a:pt x="452" y="26"/>
                  </a:lnTo>
                  <a:lnTo>
                    <a:pt x="432" y="20"/>
                  </a:lnTo>
                  <a:lnTo>
                    <a:pt x="408" y="14"/>
                  </a:lnTo>
                  <a:lnTo>
                    <a:pt x="382" y="7"/>
                  </a:lnTo>
                  <a:lnTo>
                    <a:pt x="352" y="0"/>
                  </a:lnTo>
                  <a:lnTo>
                    <a:pt x="255" y="23"/>
                  </a:lnTo>
                  <a:lnTo>
                    <a:pt x="201" y="74"/>
                  </a:lnTo>
                  <a:lnTo>
                    <a:pt x="184" y="74"/>
                  </a:lnTo>
                  <a:lnTo>
                    <a:pt x="170" y="74"/>
                  </a:lnTo>
                  <a:lnTo>
                    <a:pt x="159" y="75"/>
                  </a:lnTo>
                  <a:lnTo>
                    <a:pt x="151" y="78"/>
                  </a:lnTo>
                  <a:lnTo>
                    <a:pt x="143" y="82"/>
                  </a:lnTo>
                  <a:lnTo>
                    <a:pt x="136" y="90"/>
                  </a:lnTo>
                  <a:lnTo>
                    <a:pt x="128" y="101"/>
                  </a:lnTo>
                  <a:lnTo>
                    <a:pt x="118" y="11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20"/>
            <p:cNvSpPr>
              <a:spLocks/>
            </p:cNvSpPr>
            <p:nvPr/>
          </p:nvSpPr>
          <p:spPr bwMode="auto">
            <a:xfrm>
              <a:off x="4409" y="1991"/>
              <a:ext cx="293" cy="258"/>
            </a:xfrm>
            <a:custGeom>
              <a:avLst/>
              <a:gdLst>
                <a:gd name="T0" fmla="*/ 0 w 585"/>
                <a:gd name="T1" fmla="*/ 165 h 515"/>
                <a:gd name="T2" fmla="*/ 6 w 585"/>
                <a:gd name="T3" fmla="*/ 462 h 515"/>
                <a:gd name="T4" fmla="*/ 11 w 585"/>
                <a:gd name="T5" fmla="*/ 484 h 515"/>
                <a:gd name="T6" fmla="*/ 22 w 585"/>
                <a:gd name="T7" fmla="*/ 484 h 515"/>
                <a:gd name="T8" fmla="*/ 40 w 585"/>
                <a:gd name="T9" fmla="*/ 489 h 515"/>
                <a:gd name="T10" fmla="*/ 68 w 585"/>
                <a:gd name="T11" fmla="*/ 505 h 515"/>
                <a:gd name="T12" fmla="*/ 97 w 585"/>
                <a:gd name="T13" fmla="*/ 510 h 515"/>
                <a:gd name="T14" fmla="*/ 124 w 585"/>
                <a:gd name="T15" fmla="*/ 514 h 515"/>
                <a:gd name="T16" fmla="*/ 153 w 585"/>
                <a:gd name="T17" fmla="*/ 515 h 515"/>
                <a:gd name="T18" fmla="*/ 181 w 585"/>
                <a:gd name="T19" fmla="*/ 514 h 515"/>
                <a:gd name="T20" fmla="*/ 208 w 585"/>
                <a:gd name="T21" fmla="*/ 512 h 515"/>
                <a:gd name="T22" fmla="*/ 236 w 585"/>
                <a:gd name="T23" fmla="*/ 508 h 515"/>
                <a:gd name="T24" fmla="*/ 264 w 585"/>
                <a:gd name="T25" fmla="*/ 504 h 515"/>
                <a:gd name="T26" fmla="*/ 337 w 585"/>
                <a:gd name="T27" fmla="*/ 469 h 515"/>
                <a:gd name="T28" fmla="*/ 433 w 585"/>
                <a:gd name="T29" fmla="*/ 463 h 515"/>
                <a:gd name="T30" fmla="*/ 479 w 585"/>
                <a:gd name="T31" fmla="*/ 453 h 515"/>
                <a:gd name="T32" fmla="*/ 511 w 585"/>
                <a:gd name="T33" fmla="*/ 430 h 515"/>
                <a:gd name="T34" fmla="*/ 546 w 585"/>
                <a:gd name="T35" fmla="*/ 392 h 515"/>
                <a:gd name="T36" fmla="*/ 585 w 585"/>
                <a:gd name="T37" fmla="*/ 285 h 515"/>
                <a:gd name="T38" fmla="*/ 556 w 585"/>
                <a:gd name="T39" fmla="*/ 158 h 515"/>
                <a:gd name="T40" fmla="*/ 529 w 585"/>
                <a:gd name="T41" fmla="*/ 115 h 515"/>
                <a:gd name="T42" fmla="*/ 506 w 585"/>
                <a:gd name="T43" fmla="*/ 84 h 515"/>
                <a:gd name="T44" fmla="*/ 483 w 585"/>
                <a:gd name="T45" fmla="*/ 61 h 515"/>
                <a:gd name="T46" fmla="*/ 457 w 585"/>
                <a:gd name="T47" fmla="*/ 44 h 515"/>
                <a:gd name="T48" fmla="*/ 426 w 585"/>
                <a:gd name="T49" fmla="*/ 31 h 515"/>
                <a:gd name="T50" fmla="*/ 387 w 585"/>
                <a:gd name="T51" fmla="*/ 20 h 515"/>
                <a:gd name="T52" fmla="*/ 335 w 585"/>
                <a:gd name="T53" fmla="*/ 7 h 515"/>
                <a:gd name="T54" fmla="*/ 210 w 585"/>
                <a:gd name="T55" fmla="*/ 23 h 515"/>
                <a:gd name="T56" fmla="*/ 137 w 585"/>
                <a:gd name="T57" fmla="*/ 73 h 515"/>
                <a:gd name="T58" fmla="*/ 113 w 585"/>
                <a:gd name="T59" fmla="*/ 74 h 515"/>
                <a:gd name="T60" fmla="*/ 98 w 585"/>
                <a:gd name="T61" fmla="*/ 82 h 515"/>
                <a:gd name="T62" fmla="*/ 82 w 585"/>
                <a:gd name="T63" fmla="*/ 100 h 5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585" h="515">
                  <a:moveTo>
                    <a:pt x="72" y="114"/>
                  </a:moveTo>
                  <a:lnTo>
                    <a:pt x="0" y="165"/>
                  </a:lnTo>
                  <a:lnTo>
                    <a:pt x="2" y="434"/>
                  </a:lnTo>
                  <a:lnTo>
                    <a:pt x="6" y="462"/>
                  </a:lnTo>
                  <a:lnTo>
                    <a:pt x="8" y="478"/>
                  </a:lnTo>
                  <a:lnTo>
                    <a:pt x="11" y="484"/>
                  </a:lnTo>
                  <a:lnTo>
                    <a:pt x="16" y="485"/>
                  </a:lnTo>
                  <a:lnTo>
                    <a:pt x="22" y="484"/>
                  </a:lnTo>
                  <a:lnTo>
                    <a:pt x="29" y="484"/>
                  </a:lnTo>
                  <a:lnTo>
                    <a:pt x="40" y="489"/>
                  </a:lnTo>
                  <a:lnTo>
                    <a:pt x="54" y="501"/>
                  </a:lnTo>
                  <a:lnTo>
                    <a:pt x="68" y="505"/>
                  </a:lnTo>
                  <a:lnTo>
                    <a:pt x="82" y="508"/>
                  </a:lnTo>
                  <a:lnTo>
                    <a:pt x="97" y="510"/>
                  </a:lnTo>
                  <a:lnTo>
                    <a:pt x="110" y="513"/>
                  </a:lnTo>
                  <a:lnTo>
                    <a:pt x="124" y="514"/>
                  </a:lnTo>
                  <a:lnTo>
                    <a:pt x="138" y="515"/>
                  </a:lnTo>
                  <a:lnTo>
                    <a:pt x="153" y="515"/>
                  </a:lnTo>
                  <a:lnTo>
                    <a:pt x="167" y="515"/>
                  </a:lnTo>
                  <a:lnTo>
                    <a:pt x="181" y="514"/>
                  </a:lnTo>
                  <a:lnTo>
                    <a:pt x="195" y="514"/>
                  </a:lnTo>
                  <a:lnTo>
                    <a:pt x="208" y="512"/>
                  </a:lnTo>
                  <a:lnTo>
                    <a:pt x="222" y="510"/>
                  </a:lnTo>
                  <a:lnTo>
                    <a:pt x="236" y="508"/>
                  </a:lnTo>
                  <a:lnTo>
                    <a:pt x="250" y="506"/>
                  </a:lnTo>
                  <a:lnTo>
                    <a:pt x="264" y="504"/>
                  </a:lnTo>
                  <a:lnTo>
                    <a:pt x="278" y="501"/>
                  </a:lnTo>
                  <a:lnTo>
                    <a:pt x="337" y="469"/>
                  </a:lnTo>
                  <a:lnTo>
                    <a:pt x="402" y="464"/>
                  </a:lnTo>
                  <a:lnTo>
                    <a:pt x="433" y="463"/>
                  </a:lnTo>
                  <a:lnTo>
                    <a:pt x="458" y="460"/>
                  </a:lnTo>
                  <a:lnTo>
                    <a:pt x="479" y="453"/>
                  </a:lnTo>
                  <a:lnTo>
                    <a:pt x="496" y="442"/>
                  </a:lnTo>
                  <a:lnTo>
                    <a:pt x="511" y="430"/>
                  </a:lnTo>
                  <a:lnTo>
                    <a:pt x="528" y="413"/>
                  </a:lnTo>
                  <a:lnTo>
                    <a:pt x="546" y="392"/>
                  </a:lnTo>
                  <a:lnTo>
                    <a:pt x="567" y="368"/>
                  </a:lnTo>
                  <a:lnTo>
                    <a:pt x="585" y="285"/>
                  </a:lnTo>
                  <a:lnTo>
                    <a:pt x="571" y="183"/>
                  </a:lnTo>
                  <a:lnTo>
                    <a:pt x="556" y="158"/>
                  </a:lnTo>
                  <a:lnTo>
                    <a:pt x="541" y="135"/>
                  </a:lnTo>
                  <a:lnTo>
                    <a:pt x="529" y="115"/>
                  </a:lnTo>
                  <a:lnTo>
                    <a:pt x="517" y="98"/>
                  </a:lnTo>
                  <a:lnTo>
                    <a:pt x="506" y="84"/>
                  </a:lnTo>
                  <a:lnTo>
                    <a:pt x="494" y="71"/>
                  </a:lnTo>
                  <a:lnTo>
                    <a:pt x="483" y="61"/>
                  </a:lnTo>
                  <a:lnTo>
                    <a:pt x="470" y="52"/>
                  </a:lnTo>
                  <a:lnTo>
                    <a:pt x="457" y="44"/>
                  </a:lnTo>
                  <a:lnTo>
                    <a:pt x="442" y="37"/>
                  </a:lnTo>
                  <a:lnTo>
                    <a:pt x="426" y="31"/>
                  </a:lnTo>
                  <a:lnTo>
                    <a:pt x="408" y="25"/>
                  </a:lnTo>
                  <a:lnTo>
                    <a:pt x="387" y="20"/>
                  </a:lnTo>
                  <a:lnTo>
                    <a:pt x="363" y="14"/>
                  </a:lnTo>
                  <a:lnTo>
                    <a:pt x="335" y="7"/>
                  </a:lnTo>
                  <a:lnTo>
                    <a:pt x="305" y="0"/>
                  </a:lnTo>
                  <a:lnTo>
                    <a:pt x="210" y="23"/>
                  </a:lnTo>
                  <a:lnTo>
                    <a:pt x="154" y="73"/>
                  </a:lnTo>
                  <a:lnTo>
                    <a:pt x="137" y="73"/>
                  </a:lnTo>
                  <a:lnTo>
                    <a:pt x="123" y="73"/>
                  </a:lnTo>
                  <a:lnTo>
                    <a:pt x="113" y="74"/>
                  </a:lnTo>
                  <a:lnTo>
                    <a:pt x="105" y="77"/>
                  </a:lnTo>
                  <a:lnTo>
                    <a:pt x="98" y="82"/>
                  </a:lnTo>
                  <a:lnTo>
                    <a:pt x="90" y="89"/>
                  </a:lnTo>
                  <a:lnTo>
                    <a:pt x="82" y="100"/>
                  </a:lnTo>
                  <a:lnTo>
                    <a:pt x="72" y="11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21"/>
            <p:cNvSpPr>
              <a:spLocks/>
            </p:cNvSpPr>
            <p:nvPr/>
          </p:nvSpPr>
          <p:spPr bwMode="auto">
            <a:xfrm>
              <a:off x="4662" y="2143"/>
              <a:ext cx="291" cy="284"/>
            </a:xfrm>
            <a:custGeom>
              <a:avLst/>
              <a:gdLst>
                <a:gd name="T0" fmla="*/ 5 w 582"/>
                <a:gd name="T1" fmla="*/ 320 h 568"/>
                <a:gd name="T2" fmla="*/ 0 w 582"/>
                <a:gd name="T3" fmla="*/ 378 h 568"/>
                <a:gd name="T4" fmla="*/ 9 w 582"/>
                <a:gd name="T5" fmla="*/ 416 h 568"/>
                <a:gd name="T6" fmla="*/ 34 w 582"/>
                <a:gd name="T7" fmla="*/ 446 h 568"/>
                <a:gd name="T8" fmla="*/ 77 w 582"/>
                <a:gd name="T9" fmla="*/ 499 h 568"/>
                <a:gd name="T10" fmla="*/ 104 w 582"/>
                <a:gd name="T11" fmla="*/ 543 h 568"/>
                <a:gd name="T12" fmla="*/ 139 w 582"/>
                <a:gd name="T13" fmla="*/ 560 h 568"/>
                <a:gd name="T14" fmla="*/ 183 w 582"/>
                <a:gd name="T15" fmla="*/ 565 h 568"/>
                <a:gd name="T16" fmla="*/ 239 w 582"/>
                <a:gd name="T17" fmla="*/ 568 h 568"/>
                <a:gd name="T18" fmla="*/ 267 w 582"/>
                <a:gd name="T19" fmla="*/ 560 h 568"/>
                <a:gd name="T20" fmla="*/ 292 w 582"/>
                <a:gd name="T21" fmla="*/ 549 h 568"/>
                <a:gd name="T22" fmla="*/ 318 w 582"/>
                <a:gd name="T23" fmla="*/ 536 h 568"/>
                <a:gd name="T24" fmla="*/ 342 w 582"/>
                <a:gd name="T25" fmla="*/ 521 h 568"/>
                <a:gd name="T26" fmla="*/ 364 w 582"/>
                <a:gd name="T27" fmla="*/ 505 h 568"/>
                <a:gd name="T28" fmla="*/ 387 w 582"/>
                <a:gd name="T29" fmla="*/ 487 h 568"/>
                <a:gd name="T30" fmla="*/ 409 w 582"/>
                <a:gd name="T31" fmla="*/ 469 h 568"/>
                <a:gd name="T32" fmla="*/ 429 w 582"/>
                <a:gd name="T33" fmla="*/ 451 h 568"/>
                <a:gd name="T34" fmla="*/ 502 w 582"/>
                <a:gd name="T35" fmla="*/ 370 h 568"/>
                <a:gd name="T36" fmla="*/ 556 w 582"/>
                <a:gd name="T37" fmla="*/ 299 h 568"/>
                <a:gd name="T38" fmla="*/ 580 w 582"/>
                <a:gd name="T39" fmla="*/ 229 h 568"/>
                <a:gd name="T40" fmla="*/ 576 w 582"/>
                <a:gd name="T41" fmla="*/ 139 h 568"/>
                <a:gd name="T42" fmla="*/ 514 w 582"/>
                <a:gd name="T43" fmla="*/ 27 h 568"/>
                <a:gd name="T44" fmla="*/ 463 w 582"/>
                <a:gd name="T45" fmla="*/ 5 h 568"/>
                <a:gd name="T46" fmla="*/ 405 w 582"/>
                <a:gd name="T47" fmla="*/ 0 h 568"/>
                <a:gd name="T48" fmla="*/ 348 w 582"/>
                <a:gd name="T49" fmla="*/ 6 h 568"/>
                <a:gd name="T50" fmla="*/ 296 w 582"/>
                <a:gd name="T51" fmla="*/ 17 h 568"/>
                <a:gd name="T52" fmla="*/ 255 w 582"/>
                <a:gd name="T53" fmla="*/ 29 h 568"/>
                <a:gd name="T54" fmla="*/ 234 w 582"/>
                <a:gd name="T55" fmla="*/ 33 h 568"/>
                <a:gd name="T56" fmla="*/ 235 w 582"/>
                <a:gd name="T57" fmla="*/ 28 h 568"/>
                <a:gd name="T58" fmla="*/ 267 w 582"/>
                <a:gd name="T59" fmla="*/ 4 h 568"/>
                <a:gd name="T60" fmla="*/ 234 w 582"/>
                <a:gd name="T61" fmla="*/ 30 h 568"/>
                <a:gd name="T62" fmla="*/ 200 w 582"/>
                <a:gd name="T63" fmla="*/ 55 h 568"/>
                <a:gd name="T64" fmla="*/ 167 w 582"/>
                <a:gd name="T65" fmla="*/ 82 h 568"/>
                <a:gd name="T66" fmla="*/ 133 w 582"/>
                <a:gd name="T67" fmla="*/ 110 h 568"/>
                <a:gd name="T68" fmla="*/ 101 w 582"/>
                <a:gd name="T69" fmla="*/ 143 h 568"/>
                <a:gd name="T70" fmla="*/ 70 w 582"/>
                <a:gd name="T71" fmla="*/ 181 h 568"/>
                <a:gd name="T72" fmla="*/ 41 w 582"/>
                <a:gd name="T73" fmla="*/ 226 h 568"/>
                <a:gd name="T74" fmla="*/ 13 w 582"/>
                <a:gd name="T75" fmla="*/ 279 h 5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82" h="568">
                  <a:moveTo>
                    <a:pt x="13" y="279"/>
                  </a:moveTo>
                  <a:lnTo>
                    <a:pt x="5" y="320"/>
                  </a:lnTo>
                  <a:lnTo>
                    <a:pt x="1" y="353"/>
                  </a:lnTo>
                  <a:lnTo>
                    <a:pt x="0" y="378"/>
                  </a:lnTo>
                  <a:lnTo>
                    <a:pt x="2" y="399"/>
                  </a:lnTo>
                  <a:lnTo>
                    <a:pt x="9" y="416"/>
                  </a:lnTo>
                  <a:lnTo>
                    <a:pt x="19" y="431"/>
                  </a:lnTo>
                  <a:lnTo>
                    <a:pt x="34" y="446"/>
                  </a:lnTo>
                  <a:lnTo>
                    <a:pt x="55" y="462"/>
                  </a:lnTo>
                  <a:lnTo>
                    <a:pt x="77" y="499"/>
                  </a:lnTo>
                  <a:lnTo>
                    <a:pt x="91" y="526"/>
                  </a:lnTo>
                  <a:lnTo>
                    <a:pt x="104" y="543"/>
                  </a:lnTo>
                  <a:lnTo>
                    <a:pt x="122" y="554"/>
                  </a:lnTo>
                  <a:lnTo>
                    <a:pt x="139" y="560"/>
                  </a:lnTo>
                  <a:lnTo>
                    <a:pt x="160" y="564"/>
                  </a:lnTo>
                  <a:lnTo>
                    <a:pt x="183" y="565"/>
                  </a:lnTo>
                  <a:lnTo>
                    <a:pt x="209" y="566"/>
                  </a:lnTo>
                  <a:lnTo>
                    <a:pt x="239" y="568"/>
                  </a:lnTo>
                  <a:lnTo>
                    <a:pt x="253" y="565"/>
                  </a:lnTo>
                  <a:lnTo>
                    <a:pt x="267" y="560"/>
                  </a:lnTo>
                  <a:lnTo>
                    <a:pt x="280" y="554"/>
                  </a:lnTo>
                  <a:lnTo>
                    <a:pt x="292" y="549"/>
                  </a:lnTo>
                  <a:lnTo>
                    <a:pt x="305" y="543"/>
                  </a:lnTo>
                  <a:lnTo>
                    <a:pt x="318" y="536"/>
                  </a:lnTo>
                  <a:lnTo>
                    <a:pt x="329" y="529"/>
                  </a:lnTo>
                  <a:lnTo>
                    <a:pt x="342" y="521"/>
                  </a:lnTo>
                  <a:lnTo>
                    <a:pt x="353" y="513"/>
                  </a:lnTo>
                  <a:lnTo>
                    <a:pt x="364" y="505"/>
                  </a:lnTo>
                  <a:lnTo>
                    <a:pt x="375" y="497"/>
                  </a:lnTo>
                  <a:lnTo>
                    <a:pt x="387" y="487"/>
                  </a:lnTo>
                  <a:lnTo>
                    <a:pt x="397" y="478"/>
                  </a:lnTo>
                  <a:lnTo>
                    <a:pt x="409" y="469"/>
                  </a:lnTo>
                  <a:lnTo>
                    <a:pt x="419" y="460"/>
                  </a:lnTo>
                  <a:lnTo>
                    <a:pt x="429" y="451"/>
                  </a:lnTo>
                  <a:lnTo>
                    <a:pt x="464" y="413"/>
                  </a:lnTo>
                  <a:lnTo>
                    <a:pt x="502" y="370"/>
                  </a:lnTo>
                  <a:lnTo>
                    <a:pt x="533" y="333"/>
                  </a:lnTo>
                  <a:lnTo>
                    <a:pt x="556" y="299"/>
                  </a:lnTo>
                  <a:lnTo>
                    <a:pt x="572" y="265"/>
                  </a:lnTo>
                  <a:lnTo>
                    <a:pt x="580" y="229"/>
                  </a:lnTo>
                  <a:lnTo>
                    <a:pt x="582" y="189"/>
                  </a:lnTo>
                  <a:lnTo>
                    <a:pt x="576" y="139"/>
                  </a:lnTo>
                  <a:lnTo>
                    <a:pt x="563" y="81"/>
                  </a:lnTo>
                  <a:lnTo>
                    <a:pt x="514" y="27"/>
                  </a:lnTo>
                  <a:lnTo>
                    <a:pt x="489" y="13"/>
                  </a:lnTo>
                  <a:lnTo>
                    <a:pt x="463" y="5"/>
                  </a:lnTo>
                  <a:lnTo>
                    <a:pt x="434" y="1"/>
                  </a:lnTo>
                  <a:lnTo>
                    <a:pt x="405" y="0"/>
                  </a:lnTo>
                  <a:lnTo>
                    <a:pt x="376" y="2"/>
                  </a:lnTo>
                  <a:lnTo>
                    <a:pt x="348" y="6"/>
                  </a:lnTo>
                  <a:lnTo>
                    <a:pt x="321" y="12"/>
                  </a:lnTo>
                  <a:lnTo>
                    <a:pt x="296" y="17"/>
                  </a:lnTo>
                  <a:lnTo>
                    <a:pt x="274" y="23"/>
                  </a:lnTo>
                  <a:lnTo>
                    <a:pt x="255" y="29"/>
                  </a:lnTo>
                  <a:lnTo>
                    <a:pt x="242" y="32"/>
                  </a:lnTo>
                  <a:lnTo>
                    <a:pt x="234" y="33"/>
                  </a:lnTo>
                  <a:lnTo>
                    <a:pt x="230" y="32"/>
                  </a:lnTo>
                  <a:lnTo>
                    <a:pt x="235" y="28"/>
                  </a:lnTo>
                  <a:lnTo>
                    <a:pt x="246" y="18"/>
                  </a:lnTo>
                  <a:lnTo>
                    <a:pt x="267" y="4"/>
                  </a:lnTo>
                  <a:lnTo>
                    <a:pt x="251" y="17"/>
                  </a:lnTo>
                  <a:lnTo>
                    <a:pt x="234" y="30"/>
                  </a:lnTo>
                  <a:lnTo>
                    <a:pt x="216" y="43"/>
                  </a:lnTo>
                  <a:lnTo>
                    <a:pt x="200" y="55"/>
                  </a:lnTo>
                  <a:lnTo>
                    <a:pt x="183" y="68"/>
                  </a:lnTo>
                  <a:lnTo>
                    <a:pt x="167" y="82"/>
                  </a:lnTo>
                  <a:lnTo>
                    <a:pt x="149" y="96"/>
                  </a:lnTo>
                  <a:lnTo>
                    <a:pt x="133" y="110"/>
                  </a:lnTo>
                  <a:lnTo>
                    <a:pt x="117" y="126"/>
                  </a:lnTo>
                  <a:lnTo>
                    <a:pt x="101" y="143"/>
                  </a:lnTo>
                  <a:lnTo>
                    <a:pt x="86" y="160"/>
                  </a:lnTo>
                  <a:lnTo>
                    <a:pt x="70" y="181"/>
                  </a:lnTo>
                  <a:lnTo>
                    <a:pt x="55" y="202"/>
                  </a:lnTo>
                  <a:lnTo>
                    <a:pt x="41" y="226"/>
                  </a:lnTo>
                  <a:lnTo>
                    <a:pt x="27" y="251"/>
                  </a:lnTo>
                  <a:lnTo>
                    <a:pt x="13" y="27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22"/>
            <p:cNvSpPr>
              <a:spLocks/>
            </p:cNvSpPr>
            <p:nvPr/>
          </p:nvSpPr>
          <p:spPr bwMode="auto">
            <a:xfrm>
              <a:off x="4568" y="2418"/>
              <a:ext cx="316" cy="265"/>
            </a:xfrm>
            <a:custGeom>
              <a:avLst/>
              <a:gdLst>
                <a:gd name="T0" fmla="*/ 26 w 631"/>
                <a:gd name="T1" fmla="*/ 221 h 529"/>
                <a:gd name="T2" fmla="*/ 3 w 631"/>
                <a:gd name="T3" fmla="*/ 274 h 529"/>
                <a:gd name="T4" fmla="*/ 0 w 631"/>
                <a:gd name="T5" fmla="*/ 312 h 529"/>
                <a:gd name="T6" fmla="*/ 16 w 631"/>
                <a:gd name="T7" fmla="*/ 349 h 529"/>
                <a:gd name="T8" fmla="*/ 40 w 631"/>
                <a:gd name="T9" fmla="*/ 412 h 529"/>
                <a:gd name="T10" fmla="*/ 53 w 631"/>
                <a:gd name="T11" fmla="*/ 463 h 529"/>
                <a:gd name="T12" fmla="*/ 79 w 631"/>
                <a:gd name="T13" fmla="*/ 490 h 529"/>
                <a:gd name="T14" fmla="*/ 120 w 631"/>
                <a:gd name="T15" fmla="*/ 507 h 529"/>
                <a:gd name="T16" fmla="*/ 173 w 631"/>
                <a:gd name="T17" fmla="*/ 528 h 529"/>
                <a:gd name="T18" fmla="*/ 202 w 631"/>
                <a:gd name="T19" fmla="*/ 529 h 529"/>
                <a:gd name="T20" fmla="*/ 229 w 631"/>
                <a:gd name="T21" fmla="*/ 527 h 529"/>
                <a:gd name="T22" fmla="*/ 257 w 631"/>
                <a:gd name="T23" fmla="*/ 522 h 529"/>
                <a:gd name="T24" fmla="*/ 285 w 631"/>
                <a:gd name="T25" fmla="*/ 515 h 529"/>
                <a:gd name="T26" fmla="*/ 311 w 631"/>
                <a:gd name="T27" fmla="*/ 507 h 529"/>
                <a:gd name="T28" fmla="*/ 338 w 631"/>
                <a:gd name="T29" fmla="*/ 498 h 529"/>
                <a:gd name="T30" fmla="*/ 364 w 631"/>
                <a:gd name="T31" fmla="*/ 487 h 529"/>
                <a:gd name="T32" fmla="*/ 391 w 631"/>
                <a:gd name="T33" fmla="*/ 476 h 529"/>
                <a:gd name="T34" fmla="*/ 461 w 631"/>
                <a:gd name="T35" fmla="*/ 434 h 529"/>
                <a:gd name="T36" fmla="*/ 506 w 631"/>
                <a:gd name="T37" fmla="*/ 408 h 529"/>
                <a:gd name="T38" fmla="*/ 543 w 631"/>
                <a:gd name="T39" fmla="*/ 382 h 529"/>
                <a:gd name="T40" fmla="*/ 572 w 631"/>
                <a:gd name="T41" fmla="*/ 357 h 529"/>
                <a:gd name="T42" fmla="*/ 593 w 631"/>
                <a:gd name="T43" fmla="*/ 328 h 529"/>
                <a:gd name="T44" fmla="*/ 610 w 631"/>
                <a:gd name="T45" fmla="*/ 293 h 529"/>
                <a:gd name="T46" fmla="*/ 621 w 631"/>
                <a:gd name="T47" fmla="*/ 250 h 529"/>
                <a:gd name="T48" fmla="*/ 629 w 631"/>
                <a:gd name="T49" fmla="*/ 197 h 529"/>
                <a:gd name="T50" fmla="*/ 601 w 631"/>
                <a:gd name="T51" fmla="*/ 98 h 529"/>
                <a:gd name="T52" fmla="*/ 560 w 631"/>
                <a:gd name="T53" fmla="*/ 61 h 529"/>
                <a:gd name="T54" fmla="*/ 506 w 631"/>
                <a:gd name="T55" fmla="*/ 39 h 529"/>
                <a:gd name="T56" fmla="*/ 449 w 631"/>
                <a:gd name="T57" fmla="*/ 26 h 529"/>
                <a:gd name="T58" fmla="*/ 396 w 631"/>
                <a:gd name="T59" fmla="*/ 22 h 529"/>
                <a:gd name="T60" fmla="*/ 355 w 631"/>
                <a:gd name="T61" fmla="*/ 19 h 529"/>
                <a:gd name="T62" fmla="*/ 332 w 631"/>
                <a:gd name="T63" fmla="*/ 18 h 529"/>
                <a:gd name="T64" fmla="*/ 335 w 631"/>
                <a:gd name="T65" fmla="*/ 13 h 529"/>
                <a:gd name="T66" fmla="*/ 373 w 631"/>
                <a:gd name="T67" fmla="*/ 0 h 529"/>
                <a:gd name="T68" fmla="*/ 333 w 631"/>
                <a:gd name="T69" fmla="*/ 15 h 529"/>
                <a:gd name="T70" fmla="*/ 294 w 631"/>
                <a:gd name="T71" fmla="*/ 29 h 529"/>
                <a:gd name="T72" fmla="*/ 253 w 631"/>
                <a:gd name="T73" fmla="*/ 43 h 529"/>
                <a:gd name="T74" fmla="*/ 213 w 631"/>
                <a:gd name="T75" fmla="*/ 60 h 529"/>
                <a:gd name="T76" fmla="*/ 173 w 631"/>
                <a:gd name="T77" fmla="*/ 82 h 529"/>
                <a:gd name="T78" fmla="*/ 131 w 631"/>
                <a:gd name="T79" fmla="*/ 108 h 529"/>
                <a:gd name="T80" fmla="*/ 90 w 631"/>
                <a:gd name="T81" fmla="*/ 142 h 529"/>
                <a:gd name="T82" fmla="*/ 47 w 631"/>
                <a:gd name="T83" fmla="*/ 184 h 5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631" h="529">
                  <a:moveTo>
                    <a:pt x="47" y="184"/>
                  </a:moveTo>
                  <a:lnTo>
                    <a:pt x="26" y="221"/>
                  </a:lnTo>
                  <a:lnTo>
                    <a:pt x="13" y="250"/>
                  </a:lnTo>
                  <a:lnTo>
                    <a:pt x="3" y="274"/>
                  </a:lnTo>
                  <a:lnTo>
                    <a:pt x="0" y="295"/>
                  </a:lnTo>
                  <a:lnTo>
                    <a:pt x="0" y="312"/>
                  </a:lnTo>
                  <a:lnTo>
                    <a:pt x="7" y="331"/>
                  </a:lnTo>
                  <a:lnTo>
                    <a:pt x="16" y="349"/>
                  </a:lnTo>
                  <a:lnTo>
                    <a:pt x="31" y="371"/>
                  </a:lnTo>
                  <a:lnTo>
                    <a:pt x="40" y="412"/>
                  </a:lnTo>
                  <a:lnTo>
                    <a:pt x="45" y="441"/>
                  </a:lnTo>
                  <a:lnTo>
                    <a:pt x="53" y="463"/>
                  </a:lnTo>
                  <a:lnTo>
                    <a:pt x="64" y="478"/>
                  </a:lnTo>
                  <a:lnTo>
                    <a:pt x="79" y="490"/>
                  </a:lnTo>
                  <a:lnTo>
                    <a:pt x="98" y="499"/>
                  </a:lnTo>
                  <a:lnTo>
                    <a:pt x="120" y="507"/>
                  </a:lnTo>
                  <a:lnTo>
                    <a:pt x="145" y="516"/>
                  </a:lnTo>
                  <a:lnTo>
                    <a:pt x="173" y="528"/>
                  </a:lnTo>
                  <a:lnTo>
                    <a:pt x="187" y="529"/>
                  </a:lnTo>
                  <a:lnTo>
                    <a:pt x="202" y="529"/>
                  </a:lnTo>
                  <a:lnTo>
                    <a:pt x="215" y="528"/>
                  </a:lnTo>
                  <a:lnTo>
                    <a:pt x="229" y="527"/>
                  </a:lnTo>
                  <a:lnTo>
                    <a:pt x="243" y="524"/>
                  </a:lnTo>
                  <a:lnTo>
                    <a:pt x="257" y="522"/>
                  </a:lnTo>
                  <a:lnTo>
                    <a:pt x="271" y="518"/>
                  </a:lnTo>
                  <a:lnTo>
                    <a:pt x="285" y="515"/>
                  </a:lnTo>
                  <a:lnTo>
                    <a:pt x="297" y="512"/>
                  </a:lnTo>
                  <a:lnTo>
                    <a:pt x="311" y="507"/>
                  </a:lnTo>
                  <a:lnTo>
                    <a:pt x="325" y="502"/>
                  </a:lnTo>
                  <a:lnTo>
                    <a:pt x="338" y="498"/>
                  </a:lnTo>
                  <a:lnTo>
                    <a:pt x="351" y="493"/>
                  </a:lnTo>
                  <a:lnTo>
                    <a:pt x="364" y="487"/>
                  </a:lnTo>
                  <a:lnTo>
                    <a:pt x="378" y="482"/>
                  </a:lnTo>
                  <a:lnTo>
                    <a:pt x="391" y="476"/>
                  </a:lnTo>
                  <a:lnTo>
                    <a:pt x="434" y="449"/>
                  </a:lnTo>
                  <a:lnTo>
                    <a:pt x="461" y="434"/>
                  </a:lnTo>
                  <a:lnTo>
                    <a:pt x="484" y="420"/>
                  </a:lnTo>
                  <a:lnTo>
                    <a:pt x="506" y="408"/>
                  </a:lnTo>
                  <a:lnTo>
                    <a:pt x="525" y="395"/>
                  </a:lnTo>
                  <a:lnTo>
                    <a:pt x="543" y="382"/>
                  </a:lnTo>
                  <a:lnTo>
                    <a:pt x="558" y="370"/>
                  </a:lnTo>
                  <a:lnTo>
                    <a:pt x="572" y="357"/>
                  </a:lnTo>
                  <a:lnTo>
                    <a:pt x="583" y="343"/>
                  </a:lnTo>
                  <a:lnTo>
                    <a:pt x="593" y="328"/>
                  </a:lnTo>
                  <a:lnTo>
                    <a:pt x="603" y="311"/>
                  </a:lnTo>
                  <a:lnTo>
                    <a:pt x="610" y="293"/>
                  </a:lnTo>
                  <a:lnTo>
                    <a:pt x="616" y="273"/>
                  </a:lnTo>
                  <a:lnTo>
                    <a:pt x="621" y="250"/>
                  </a:lnTo>
                  <a:lnTo>
                    <a:pt x="626" y="225"/>
                  </a:lnTo>
                  <a:lnTo>
                    <a:pt x="629" y="197"/>
                  </a:lnTo>
                  <a:lnTo>
                    <a:pt x="631" y="165"/>
                  </a:lnTo>
                  <a:lnTo>
                    <a:pt x="601" y="98"/>
                  </a:lnTo>
                  <a:lnTo>
                    <a:pt x="582" y="78"/>
                  </a:lnTo>
                  <a:lnTo>
                    <a:pt x="560" y="61"/>
                  </a:lnTo>
                  <a:lnTo>
                    <a:pt x="533" y="48"/>
                  </a:lnTo>
                  <a:lnTo>
                    <a:pt x="506" y="39"/>
                  </a:lnTo>
                  <a:lnTo>
                    <a:pt x="478" y="32"/>
                  </a:lnTo>
                  <a:lnTo>
                    <a:pt x="449" y="26"/>
                  </a:lnTo>
                  <a:lnTo>
                    <a:pt x="422" y="24"/>
                  </a:lnTo>
                  <a:lnTo>
                    <a:pt x="396" y="22"/>
                  </a:lnTo>
                  <a:lnTo>
                    <a:pt x="373" y="21"/>
                  </a:lnTo>
                  <a:lnTo>
                    <a:pt x="355" y="19"/>
                  </a:lnTo>
                  <a:lnTo>
                    <a:pt x="340" y="19"/>
                  </a:lnTo>
                  <a:lnTo>
                    <a:pt x="332" y="18"/>
                  </a:lnTo>
                  <a:lnTo>
                    <a:pt x="329" y="16"/>
                  </a:lnTo>
                  <a:lnTo>
                    <a:pt x="335" y="13"/>
                  </a:lnTo>
                  <a:lnTo>
                    <a:pt x="349" y="7"/>
                  </a:lnTo>
                  <a:lnTo>
                    <a:pt x="373" y="0"/>
                  </a:lnTo>
                  <a:lnTo>
                    <a:pt x="354" y="8"/>
                  </a:lnTo>
                  <a:lnTo>
                    <a:pt x="333" y="15"/>
                  </a:lnTo>
                  <a:lnTo>
                    <a:pt x="313" y="22"/>
                  </a:lnTo>
                  <a:lnTo>
                    <a:pt x="294" y="29"/>
                  </a:lnTo>
                  <a:lnTo>
                    <a:pt x="273" y="36"/>
                  </a:lnTo>
                  <a:lnTo>
                    <a:pt x="253" y="43"/>
                  </a:lnTo>
                  <a:lnTo>
                    <a:pt x="234" y="51"/>
                  </a:lnTo>
                  <a:lnTo>
                    <a:pt x="213" y="60"/>
                  </a:lnTo>
                  <a:lnTo>
                    <a:pt x="193" y="70"/>
                  </a:lnTo>
                  <a:lnTo>
                    <a:pt x="173" y="82"/>
                  </a:lnTo>
                  <a:lnTo>
                    <a:pt x="152" y="93"/>
                  </a:lnTo>
                  <a:lnTo>
                    <a:pt x="131" y="108"/>
                  </a:lnTo>
                  <a:lnTo>
                    <a:pt x="110" y="123"/>
                  </a:lnTo>
                  <a:lnTo>
                    <a:pt x="90" y="142"/>
                  </a:lnTo>
                  <a:lnTo>
                    <a:pt x="69" y="161"/>
                  </a:lnTo>
                  <a:lnTo>
                    <a:pt x="47" y="184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23"/>
            <p:cNvSpPr>
              <a:spLocks/>
            </p:cNvSpPr>
            <p:nvPr/>
          </p:nvSpPr>
          <p:spPr bwMode="auto">
            <a:xfrm>
              <a:off x="4914" y="2369"/>
              <a:ext cx="406" cy="346"/>
            </a:xfrm>
            <a:custGeom>
              <a:avLst/>
              <a:gdLst>
                <a:gd name="T0" fmla="*/ 536 w 813"/>
                <a:gd name="T1" fmla="*/ 690 h 692"/>
                <a:gd name="T2" fmla="*/ 585 w 813"/>
                <a:gd name="T3" fmla="*/ 685 h 692"/>
                <a:gd name="T4" fmla="*/ 621 w 813"/>
                <a:gd name="T5" fmla="*/ 679 h 692"/>
                <a:gd name="T6" fmla="*/ 650 w 813"/>
                <a:gd name="T7" fmla="*/ 670 h 692"/>
                <a:gd name="T8" fmla="*/ 671 w 813"/>
                <a:gd name="T9" fmla="*/ 658 h 692"/>
                <a:gd name="T10" fmla="*/ 688 w 813"/>
                <a:gd name="T11" fmla="*/ 642 h 692"/>
                <a:gd name="T12" fmla="*/ 701 w 813"/>
                <a:gd name="T13" fmla="*/ 620 h 692"/>
                <a:gd name="T14" fmla="*/ 714 w 813"/>
                <a:gd name="T15" fmla="*/ 591 h 692"/>
                <a:gd name="T16" fmla="*/ 759 w 813"/>
                <a:gd name="T17" fmla="*/ 533 h 692"/>
                <a:gd name="T18" fmla="*/ 804 w 813"/>
                <a:gd name="T19" fmla="*/ 483 h 692"/>
                <a:gd name="T20" fmla="*/ 813 w 813"/>
                <a:gd name="T21" fmla="*/ 433 h 692"/>
                <a:gd name="T22" fmla="*/ 802 w 813"/>
                <a:gd name="T23" fmla="*/ 378 h 692"/>
                <a:gd name="T24" fmla="*/ 786 w 813"/>
                <a:gd name="T25" fmla="*/ 306 h 692"/>
                <a:gd name="T26" fmla="*/ 766 w 813"/>
                <a:gd name="T27" fmla="*/ 275 h 692"/>
                <a:gd name="T28" fmla="*/ 742 w 813"/>
                <a:gd name="T29" fmla="*/ 246 h 692"/>
                <a:gd name="T30" fmla="*/ 717 w 813"/>
                <a:gd name="T31" fmla="*/ 220 h 692"/>
                <a:gd name="T32" fmla="*/ 691 w 813"/>
                <a:gd name="T33" fmla="*/ 195 h 692"/>
                <a:gd name="T34" fmla="*/ 662 w 813"/>
                <a:gd name="T35" fmla="*/ 173 h 692"/>
                <a:gd name="T36" fmla="*/ 632 w 813"/>
                <a:gd name="T37" fmla="*/ 151 h 692"/>
                <a:gd name="T38" fmla="*/ 601 w 813"/>
                <a:gd name="T39" fmla="*/ 130 h 692"/>
                <a:gd name="T40" fmla="*/ 570 w 813"/>
                <a:gd name="T41" fmla="*/ 110 h 692"/>
                <a:gd name="T42" fmla="*/ 474 w 813"/>
                <a:gd name="T43" fmla="*/ 64 h 692"/>
                <a:gd name="T44" fmla="*/ 412 w 813"/>
                <a:gd name="T45" fmla="*/ 35 h 692"/>
                <a:gd name="T46" fmla="*/ 359 w 813"/>
                <a:gd name="T47" fmla="*/ 15 h 692"/>
                <a:gd name="T48" fmla="*/ 309 w 813"/>
                <a:gd name="T49" fmla="*/ 2 h 692"/>
                <a:gd name="T50" fmla="*/ 262 w 813"/>
                <a:gd name="T51" fmla="*/ 0 h 692"/>
                <a:gd name="T52" fmla="*/ 213 w 813"/>
                <a:gd name="T53" fmla="*/ 8 h 692"/>
                <a:gd name="T54" fmla="*/ 158 w 813"/>
                <a:gd name="T55" fmla="*/ 26 h 692"/>
                <a:gd name="T56" fmla="*/ 95 w 813"/>
                <a:gd name="T57" fmla="*/ 57 h 692"/>
                <a:gd name="T58" fmla="*/ 9 w 813"/>
                <a:gd name="T59" fmla="*/ 160 h 692"/>
                <a:gd name="T60" fmla="*/ 0 w 813"/>
                <a:gd name="T61" fmla="*/ 231 h 692"/>
                <a:gd name="T62" fmla="*/ 15 w 813"/>
                <a:gd name="T63" fmla="*/ 305 h 692"/>
                <a:gd name="T64" fmla="*/ 44 w 813"/>
                <a:gd name="T65" fmla="*/ 375 h 692"/>
                <a:gd name="T66" fmla="*/ 77 w 813"/>
                <a:gd name="T67" fmla="*/ 437 h 692"/>
                <a:gd name="T68" fmla="*/ 106 w 813"/>
                <a:gd name="T69" fmla="*/ 483 h 692"/>
                <a:gd name="T70" fmla="*/ 120 w 813"/>
                <a:gd name="T71" fmla="*/ 509 h 692"/>
                <a:gd name="T72" fmla="*/ 112 w 813"/>
                <a:gd name="T73" fmla="*/ 509 h 692"/>
                <a:gd name="T74" fmla="*/ 71 w 813"/>
                <a:gd name="T75" fmla="*/ 478 h 692"/>
                <a:gd name="T76" fmla="*/ 115 w 813"/>
                <a:gd name="T77" fmla="*/ 510 h 692"/>
                <a:gd name="T78" fmla="*/ 160 w 813"/>
                <a:gd name="T79" fmla="*/ 543 h 692"/>
                <a:gd name="T80" fmla="*/ 205 w 813"/>
                <a:gd name="T81" fmla="*/ 575 h 692"/>
                <a:gd name="T82" fmla="*/ 253 w 813"/>
                <a:gd name="T83" fmla="*/ 605 h 692"/>
                <a:gd name="T84" fmla="*/ 304 w 813"/>
                <a:gd name="T85" fmla="*/ 634 h 692"/>
                <a:gd name="T86" fmla="*/ 363 w 813"/>
                <a:gd name="T87" fmla="*/ 658 h 692"/>
                <a:gd name="T88" fmla="*/ 430 w 813"/>
                <a:gd name="T89" fmla="*/ 677 h 692"/>
                <a:gd name="T90" fmla="*/ 507 w 813"/>
                <a:gd name="T91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813" h="692">
                  <a:moveTo>
                    <a:pt x="507" y="692"/>
                  </a:moveTo>
                  <a:lnTo>
                    <a:pt x="536" y="690"/>
                  </a:lnTo>
                  <a:lnTo>
                    <a:pt x="562" y="688"/>
                  </a:lnTo>
                  <a:lnTo>
                    <a:pt x="585" y="685"/>
                  </a:lnTo>
                  <a:lnTo>
                    <a:pt x="604" y="682"/>
                  </a:lnTo>
                  <a:lnTo>
                    <a:pt x="621" y="679"/>
                  </a:lnTo>
                  <a:lnTo>
                    <a:pt x="636" y="675"/>
                  </a:lnTo>
                  <a:lnTo>
                    <a:pt x="650" y="670"/>
                  </a:lnTo>
                  <a:lnTo>
                    <a:pt x="662" y="665"/>
                  </a:lnTo>
                  <a:lnTo>
                    <a:pt x="671" y="658"/>
                  </a:lnTo>
                  <a:lnTo>
                    <a:pt x="680" y="650"/>
                  </a:lnTo>
                  <a:lnTo>
                    <a:pt x="688" y="642"/>
                  </a:lnTo>
                  <a:lnTo>
                    <a:pt x="695" y="631"/>
                  </a:lnTo>
                  <a:lnTo>
                    <a:pt x="701" y="620"/>
                  </a:lnTo>
                  <a:lnTo>
                    <a:pt x="708" y="606"/>
                  </a:lnTo>
                  <a:lnTo>
                    <a:pt x="714" y="591"/>
                  </a:lnTo>
                  <a:lnTo>
                    <a:pt x="721" y="575"/>
                  </a:lnTo>
                  <a:lnTo>
                    <a:pt x="759" y="533"/>
                  </a:lnTo>
                  <a:lnTo>
                    <a:pt x="786" y="507"/>
                  </a:lnTo>
                  <a:lnTo>
                    <a:pt x="804" y="483"/>
                  </a:lnTo>
                  <a:lnTo>
                    <a:pt x="812" y="458"/>
                  </a:lnTo>
                  <a:lnTo>
                    <a:pt x="813" y="433"/>
                  </a:lnTo>
                  <a:lnTo>
                    <a:pt x="809" y="407"/>
                  </a:lnTo>
                  <a:lnTo>
                    <a:pt x="802" y="378"/>
                  </a:lnTo>
                  <a:lnTo>
                    <a:pt x="793" y="344"/>
                  </a:lnTo>
                  <a:lnTo>
                    <a:pt x="786" y="306"/>
                  </a:lnTo>
                  <a:lnTo>
                    <a:pt x="776" y="290"/>
                  </a:lnTo>
                  <a:lnTo>
                    <a:pt x="766" y="275"/>
                  </a:lnTo>
                  <a:lnTo>
                    <a:pt x="754" y="260"/>
                  </a:lnTo>
                  <a:lnTo>
                    <a:pt x="742" y="246"/>
                  </a:lnTo>
                  <a:lnTo>
                    <a:pt x="730" y="233"/>
                  </a:lnTo>
                  <a:lnTo>
                    <a:pt x="717" y="220"/>
                  </a:lnTo>
                  <a:lnTo>
                    <a:pt x="703" y="207"/>
                  </a:lnTo>
                  <a:lnTo>
                    <a:pt x="691" y="195"/>
                  </a:lnTo>
                  <a:lnTo>
                    <a:pt x="676" y="183"/>
                  </a:lnTo>
                  <a:lnTo>
                    <a:pt x="662" y="173"/>
                  </a:lnTo>
                  <a:lnTo>
                    <a:pt x="647" y="161"/>
                  </a:lnTo>
                  <a:lnTo>
                    <a:pt x="632" y="151"/>
                  </a:lnTo>
                  <a:lnTo>
                    <a:pt x="617" y="140"/>
                  </a:lnTo>
                  <a:lnTo>
                    <a:pt x="601" y="130"/>
                  </a:lnTo>
                  <a:lnTo>
                    <a:pt x="586" y="120"/>
                  </a:lnTo>
                  <a:lnTo>
                    <a:pt x="570" y="110"/>
                  </a:lnTo>
                  <a:lnTo>
                    <a:pt x="510" y="82"/>
                  </a:lnTo>
                  <a:lnTo>
                    <a:pt x="474" y="64"/>
                  </a:lnTo>
                  <a:lnTo>
                    <a:pt x="442" y="49"/>
                  </a:lnTo>
                  <a:lnTo>
                    <a:pt x="412" y="35"/>
                  </a:lnTo>
                  <a:lnTo>
                    <a:pt x="384" y="24"/>
                  </a:lnTo>
                  <a:lnTo>
                    <a:pt x="359" y="15"/>
                  </a:lnTo>
                  <a:lnTo>
                    <a:pt x="333" y="8"/>
                  </a:lnTo>
                  <a:lnTo>
                    <a:pt x="309" y="2"/>
                  </a:lnTo>
                  <a:lnTo>
                    <a:pt x="286" y="0"/>
                  </a:lnTo>
                  <a:lnTo>
                    <a:pt x="262" y="0"/>
                  </a:lnTo>
                  <a:lnTo>
                    <a:pt x="239" y="2"/>
                  </a:lnTo>
                  <a:lnTo>
                    <a:pt x="213" y="8"/>
                  </a:lnTo>
                  <a:lnTo>
                    <a:pt x="187" y="16"/>
                  </a:lnTo>
                  <a:lnTo>
                    <a:pt x="158" y="26"/>
                  </a:lnTo>
                  <a:lnTo>
                    <a:pt x="128" y="40"/>
                  </a:lnTo>
                  <a:lnTo>
                    <a:pt x="95" y="57"/>
                  </a:lnTo>
                  <a:lnTo>
                    <a:pt x="59" y="78"/>
                  </a:lnTo>
                  <a:lnTo>
                    <a:pt x="9" y="160"/>
                  </a:lnTo>
                  <a:lnTo>
                    <a:pt x="1" y="196"/>
                  </a:lnTo>
                  <a:lnTo>
                    <a:pt x="0" y="231"/>
                  </a:lnTo>
                  <a:lnTo>
                    <a:pt x="6" y="268"/>
                  </a:lnTo>
                  <a:lnTo>
                    <a:pt x="15" y="305"/>
                  </a:lnTo>
                  <a:lnTo>
                    <a:pt x="28" y="341"/>
                  </a:lnTo>
                  <a:lnTo>
                    <a:pt x="44" y="375"/>
                  </a:lnTo>
                  <a:lnTo>
                    <a:pt x="60" y="408"/>
                  </a:lnTo>
                  <a:lnTo>
                    <a:pt x="77" y="437"/>
                  </a:lnTo>
                  <a:lnTo>
                    <a:pt x="92" y="462"/>
                  </a:lnTo>
                  <a:lnTo>
                    <a:pt x="106" y="483"/>
                  </a:lnTo>
                  <a:lnTo>
                    <a:pt x="115" y="499"/>
                  </a:lnTo>
                  <a:lnTo>
                    <a:pt x="120" y="509"/>
                  </a:lnTo>
                  <a:lnTo>
                    <a:pt x="120" y="513"/>
                  </a:lnTo>
                  <a:lnTo>
                    <a:pt x="112" y="509"/>
                  </a:lnTo>
                  <a:lnTo>
                    <a:pt x="96" y="498"/>
                  </a:lnTo>
                  <a:lnTo>
                    <a:pt x="71" y="478"/>
                  </a:lnTo>
                  <a:lnTo>
                    <a:pt x="94" y="494"/>
                  </a:lnTo>
                  <a:lnTo>
                    <a:pt x="115" y="510"/>
                  </a:lnTo>
                  <a:lnTo>
                    <a:pt x="137" y="526"/>
                  </a:lnTo>
                  <a:lnTo>
                    <a:pt x="160" y="543"/>
                  </a:lnTo>
                  <a:lnTo>
                    <a:pt x="182" y="559"/>
                  </a:lnTo>
                  <a:lnTo>
                    <a:pt x="205" y="575"/>
                  </a:lnTo>
                  <a:lnTo>
                    <a:pt x="228" y="590"/>
                  </a:lnTo>
                  <a:lnTo>
                    <a:pt x="253" y="605"/>
                  </a:lnTo>
                  <a:lnTo>
                    <a:pt x="278" y="620"/>
                  </a:lnTo>
                  <a:lnTo>
                    <a:pt x="304" y="634"/>
                  </a:lnTo>
                  <a:lnTo>
                    <a:pt x="333" y="646"/>
                  </a:lnTo>
                  <a:lnTo>
                    <a:pt x="363" y="658"/>
                  </a:lnTo>
                  <a:lnTo>
                    <a:pt x="396" y="668"/>
                  </a:lnTo>
                  <a:lnTo>
                    <a:pt x="430" y="677"/>
                  </a:lnTo>
                  <a:lnTo>
                    <a:pt x="467" y="685"/>
                  </a:lnTo>
                  <a:lnTo>
                    <a:pt x="507" y="69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24"/>
            <p:cNvSpPr>
              <a:spLocks/>
            </p:cNvSpPr>
            <p:nvPr/>
          </p:nvSpPr>
          <p:spPr bwMode="auto">
            <a:xfrm>
              <a:off x="4993" y="2089"/>
              <a:ext cx="287" cy="237"/>
            </a:xfrm>
            <a:custGeom>
              <a:avLst/>
              <a:gdLst>
                <a:gd name="T0" fmla="*/ 31 w 575"/>
                <a:gd name="T1" fmla="*/ 165 h 473"/>
                <a:gd name="T2" fmla="*/ 8 w 575"/>
                <a:gd name="T3" fmla="*/ 192 h 473"/>
                <a:gd name="T4" fmla="*/ 0 w 575"/>
                <a:gd name="T5" fmla="*/ 216 h 473"/>
                <a:gd name="T6" fmla="*/ 10 w 575"/>
                <a:gd name="T7" fmla="*/ 250 h 473"/>
                <a:gd name="T8" fmla="*/ 64 w 575"/>
                <a:gd name="T9" fmla="*/ 272 h 473"/>
                <a:gd name="T10" fmla="*/ 93 w 575"/>
                <a:gd name="T11" fmla="*/ 260 h 473"/>
                <a:gd name="T12" fmla="*/ 112 w 575"/>
                <a:gd name="T13" fmla="*/ 268 h 473"/>
                <a:gd name="T14" fmla="*/ 121 w 575"/>
                <a:gd name="T15" fmla="*/ 290 h 473"/>
                <a:gd name="T16" fmla="*/ 123 w 575"/>
                <a:gd name="T17" fmla="*/ 322 h 473"/>
                <a:gd name="T18" fmla="*/ 119 w 575"/>
                <a:gd name="T19" fmla="*/ 373 h 473"/>
                <a:gd name="T20" fmla="*/ 137 w 575"/>
                <a:gd name="T21" fmla="*/ 401 h 473"/>
                <a:gd name="T22" fmla="*/ 119 w 575"/>
                <a:gd name="T23" fmla="*/ 450 h 473"/>
                <a:gd name="T24" fmla="*/ 214 w 575"/>
                <a:gd name="T25" fmla="*/ 473 h 473"/>
                <a:gd name="T26" fmla="*/ 302 w 575"/>
                <a:gd name="T27" fmla="*/ 438 h 473"/>
                <a:gd name="T28" fmla="*/ 307 w 575"/>
                <a:gd name="T29" fmla="*/ 419 h 473"/>
                <a:gd name="T30" fmla="*/ 352 w 575"/>
                <a:gd name="T31" fmla="*/ 387 h 473"/>
                <a:gd name="T32" fmla="*/ 407 w 575"/>
                <a:gd name="T33" fmla="*/ 421 h 473"/>
                <a:gd name="T34" fmla="*/ 445 w 575"/>
                <a:gd name="T35" fmla="*/ 424 h 473"/>
                <a:gd name="T36" fmla="*/ 477 w 575"/>
                <a:gd name="T37" fmla="*/ 412 h 473"/>
                <a:gd name="T38" fmla="*/ 513 w 575"/>
                <a:gd name="T39" fmla="*/ 393 h 473"/>
                <a:gd name="T40" fmla="*/ 546 w 575"/>
                <a:gd name="T41" fmla="*/ 370 h 473"/>
                <a:gd name="T42" fmla="*/ 565 w 575"/>
                <a:gd name="T43" fmla="*/ 347 h 473"/>
                <a:gd name="T44" fmla="*/ 574 w 575"/>
                <a:gd name="T45" fmla="*/ 325 h 473"/>
                <a:gd name="T46" fmla="*/ 573 w 575"/>
                <a:gd name="T47" fmla="*/ 298 h 473"/>
                <a:gd name="T48" fmla="*/ 553 w 575"/>
                <a:gd name="T49" fmla="*/ 261 h 473"/>
                <a:gd name="T50" fmla="*/ 541 w 575"/>
                <a:gd name="T51" fmla="*/ 234 h 473"/>
                <a:gd name="T52" fmla="*/ 567 w 575"/>
                <a:gd name="T53" fmla="*/ 212 h 473"/>
                <a:gd name="T54" fmla="*/ 550 w 575"/>
                <a:gd name="T55" fmla="*/ 146 h 473"/>
                <a:gd name="T56" fmla="*/ 521 w 575"/>
                <a:gd name="T57" fmla="*/ 99 h 473"/>
                <a:gd name="T58" fmla="*/ 490 w 575"/>
                <a:gd name="T59" fmla="*/ 62 h 473"/>
                <a:gd name="T60" fmla="*/ 446 w 575"/>
                <a:gd name="T61" fmla="*/ 30 h 473"/>
                <a:gd name="T62" fmla="*/ 400 w 575"/>
                <a:gd name="T63" fmla="*/ 11 h 473"/>
                <a:gd name="T64" fmla="*/ 369 w 575"/>
                <a:gd name="T65" fmla="*/ 7 h 473"/>
                <a:gd name="T66" fmla="*/ 340 w 575"/>
                <a:gd name="T67" fmla="*/ 3 h 473"/>
                <a:gd name="T68" fmla="*/ 314 w 575"/>
                <a:gd name="T69" fmla="*/ 1 h 473"/>
                <a:gd name="T70" fmla="*/ 288 w 575"/>
                <a:gd name="T71" fmla="*/ 0 h 473"/>
                <a:gd name="T72" fmla="*/ 263 w 575"/>
                <a:gd name="T73" fmla="*/ 3 h 473"/>
                <a:gd name="T74" fmla="*/ 236 w 575"/>
                <a:gd name="T75" fmla="*/ 10 h 473"/>
                <a:gd name="T76" fmla="*/ 210 w 575"/>
                <a:gd name="T77" fmla="*/ 23 h 473"/>
                <a:gd name="T78" fmla="*/ 170 w 575"/>
                <a:gd name="T79" fmla="*/ 73 h 473"/>
                <a:gd name="T80" fmla="*/ 242 w 575"/>
                <a:gd name="T81" fmla="*/ 87 h 473"/>
                <a:gd name="T82" fmla="*/ 182 w 575"/>
                <a:gd name="T83" fmla="*/ 94 h 473"/>
                <a:gd name="T84" fmla="*/ 151 w 575"/>
                <a:gd name="T85" fmla="*/ 85 h 473"/>
                <a:gd name="T86" fmla="*/ 127 w 575"/>
                <a:gd name="T87" fmla="*/ 86 h 473"/>
                <a:gd name="T88" fmla="*/ 104 w 575"/>
                <a:gd name="T89" fmla="*/ 103 h 473"/>
                <a:gd name="T90" fmla="*/ 50 w 575"/>
                <a:gd name="T91" fmla="*/ 147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5" h="473">
                  <a:moveTo>
                    <a:pt x="50" y="147"/>
                  </a:moveTo>
                  <a:lnTo>
                    <a:pt x="31" y="165"/>
                  </a:lnTo>
                  <a:lnTo>
                    <a:pt x="17" y="179"/>
                  </a:lnTo>
                  <a:lnTo>
                    <a:pt x="8" y="192"/>
                  </a:lnTo>
                  <a:lnTo>
                    <a:pt x="2" y="204"/>
                  </a:lnTo>
                  <a:lnTo>
                    <a:pt x="0" y="216"/>
                  </a:lnTo>
                  <a:lnTo>
                    <a:pt x="4" y="231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4" y="272"/>
                  </a:lnTo>
                  <a:lnTo>
                    <a:pt x="81" y="264"/>
                  </a:lnTo>
                  <a:lnTo>
                    <a:pt x="93" y="260"/>
                  </a:lnTo>
                  <a:lnTo>
                    <a:pt x="104" y="262"/>
                  </a:lnTo>
                  <a:lnTo>
                    <a:pt x="112" y="268"/>
                  </a:lnTo>
                  <a:lnTo>
                    <a:pt x="118" y="277"/>
                  </a:lnTo>
                  <a:lnTo>
                    <a:pt x="121" y="290"/>
                  </a:lnTo>
                  <a:lnTo>
                    <a:pt x="123" y="305"/>
                  </a:lnTo>
                  <a:lnTo>
                    <a:pt x="123" y="322"/>
                  </a:lnTo>
                  <a:lnTo>
                    <a:pt x="82" y="341"/>
                  </a:lnTo>
                  <a:lnTo>
                    <a:pt x="119" y="373"/>
                  </a:lnTo>
                  <a:lnTo>
                    <a:pt x="160" y="373"/>
                  </a:lnTo>
                  <a:lnTo>
                    <a:pt x="137" y="401"/>
                  </a:lnTo>
                  <a:lnTo>
                    <a:pt x="91" y="410"/>
                  </a:lnTo>
                  <a:lnTo>
                    <a:pt x="119" y="450"/>
                  </a:lnTo>
                  <a:lnTo>
                    <a:pt x="165" y="464"/>
                  </a:lnTo>
                  <a:lnTo>
                    <a:pt x="214" y="473"/>
                  </a:lnTo>
                  <a:lnTo>
                    <a:pt x="265" y="464"/>
                  </a:lnTo>
                  <a:lnTo>
                    <a:pt x="302" y="438"/>
                  </a:lnTo>
                  <a:lnTo>
                    <a:pt x="334" y="433"/>
                  </a:lnTo>
                  <a:lnTo>
                    <a:pt x="307" y="419"/>
                  </a:lnTo>
                  <a:lnTo>
                    <a:pt x="307" y="387"/>
                  </a:lnTo>
                  <a:lnTo>
                    <a:pt x="352" y="387"/>
                  </a:lnTo>
                  <a:lnTo>
                    <a:pt x="384" y="415"/>
                  </a:lnTo>
                  <a:lnTo>
                    <a:pt x="407" y="421"/>
                  </a:lnTo>
                  <a:lnTo>
                    <a:pt x="428" y="425"/>
                  </a:lnTo>
                  <a:lnTo>
                    <a:pt x="445" y="424"/>
                  </a:lnTo>
                  <a:lnTo>
                    <a:pt x="461" y="419"/>
                  </a:lnTo>
                  <a:lnTo>
                    <a:pt x="477" y="412"/>
                  </a:lnTo>
                  <a:lnTo>
                    <a:pt x="495" y="403"/>
                  </a:lnTo>
                  <a:lnTo>
                    <a:pt x="513" y="393"/>
                  </a:lnTo>
                  <a:lnTo>
                    <a:pt x="535" y="382"/>
                  </a:lnTo>
                  <a:lnTo>
                    <a:pt x="546" y="370"/>
                  </a:lnTo>
                  <a:lnTo>
                    <a:pt x="557" y="357"/>
                  </a:lnTo>
                  <a:lnTo>
                    <a:pt x="565" y="347"/>
                  </a:lnTo>
                  <a:lnTo>
                    <a:pt x="571" y="336"/>
                  </a:lnTo>
                  <a:lnTo>
                    <a:pt x="574" y="325"/>
                  </a:lnTo>
                  <a:lnTo>
                    <a:pt x="575" y="312"/>
                  </a:lnTo>
                  <a:lnTo>
                    <a:pt x="573" y="298"/>
                  </a:lnTo>
                  <a:lnTo>
                    <a:pt x="567" y="281"/>
                  </a:lnTo>
                  <a:lnTo>
                    <a:pt x="553" y="261"/>
                  </a:lnTo>
                  <a:lnTo>
                    <a:pt x="545" y="245"/>
                  </a:lnTo>
                  <a:lnTo>
                    <a:pt x="541" y="234"/>
                  </a:lnTo>
                  <a:lnTo>
                    <a:pt x="540" y="230"/>
                  </a:lnTo>
                  <a:lnTo>
                    <a:pt x="567" y="212"/>
                  </a:lnTo>
                  <a:lnTo>
                    <a:pt x="567" y="175"/>
                  </a:lnTo>
                  <a:lnTo>
                    <a:pt x="550" y="146"/>
                  </a:lnTo>
                  <a:lnTo>
                    <a:pt x="535" y="121"/>
                  </a:lnTo>
                  <a:lnTo>
                    <a:pt x="521" y="99"/>
                  </a:lnTo>
                  <a:lnTo>
                    <a:pt x="507" y="79"/>
                  </a:lnTo>
                  <a:lnTo>
                    <a:pt x="490" y="62"/>
                  </a:lnTo>
                  <a:lnTo>
                    <a:pt x="470" y="45"/>
                  </a:lnTo>
                  <a:lnTo>
                    <a:pt x="446" y="30"/>
                  </a:lnTo>
                  <a:lnTo>
                    <a:pt x="416" y="14"/>
                  </a:lnTo>
                  <a:lnTo>
                    <a:pt x="400" y="11"/>
                  </a:lnTo>
                  <a:lnTo>
                    <a:pt x="384" y="9"/>
                  </a:lnTo>
                  <a:lnTo>
                    <a:pt x="369" y="7"/>
                  </a:lnTo>
                  <a:lnTo>
                    <a:pt x="355" y="5"/>
                  </a:lnTo>
                  <a:lnTo>
                    <a:pt x="340" y="3"/>
                  </a:lnTo>
                  <a:lnTo>
                    <a:pt x="327" y="2"/>
                  </a:lnTo>
                  <a:lnTo>
                    <a:pt x="314" y="1"/>
                  </a:lnTo>
                  <a:lnTo>
                    <a:pt x="301" y="0"/>
                  </a:lnTo>
                  <a:lnTo>
                    <a:pt x="288" y="0"/>
                  </a:lnTo>
                  <a:lnTo>
                    <a:pt x="276" y="1"/>
                  </a:lnTo>
                  <a:lnTo>
                    <a:pt x="263" y="3"/>
                  </a:lnTo>
                  <a:lnTo>
                    <a:pt x="250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70" y="73"/>
                  </a:lnTo>
                  <a:lnTo>
                    <a:pt x="205" y="69"/>
                  </a:lnTo>
                  <a:lnTo>
                    <a:pt x="242" y="87"/>
                  </a:lnTo>
                  <a:lnTo>
                    <a:pt x="201" y="101"/>
                  </a:lnTo>
                  <a:lnTo>
                    <a:pt x="182" y="94"/>
                  </a:lnTo>
                  <a:lnTo>
                    <a:pt x="166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7" y="86"/>
                  </a:lnTo>
                  <a:lnTo>
                    <a:pt x="115" y="93"/>
                  </a:lnTo>
                  <a:lnTo>
                    <a:pt x="104" y="103"/>
                  </a:lnTo>
                  <a:lnTo>
                    <a:pt x="91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5" name="Freeform 25"/>
            <p:cNvSpPr>
              <a:spLocks/>
            </p:cNvSpPr>
            <p:nvPr/>
          </p:nvSpPr>
          <p:spPr bwMode="auto">
            <a:xfrm>
              <a:off x="5271" y="2226"/>
              <a:ext cx="279" cy="237"/>
            </a:xfrm>
            <a:custGeom>
              <a:avLst/>
              <a:gdLst>
                <a:gd name="T0" fmla="*/ 31 w 557"/>
                <a:gd name="T1" fmla="*/ 165 h 474"/>
                <a:gd name="T2" fmla="*/ 7 w 557"/>
                <a:gd name="T3" fmla="*/ 192 h 474"/>
                <a:gd name="T4" fmla="*/ 0 w 557"/>
                <a:gd name="T5" fmla="*/ 217 h 474"/>
                <a:gd name="T6" fmla="*/ 10 w 557"/>
                <a:gd name="T7" fmla="*/ 250 h 474"/>
                <a:gd name="T8" fmla="*/ 63 w 557"/>
                <a:gd name="T9" fmla="*/ 272 h 474"/>
                <a:gd name="T10" fmla="*/ 93 w 557"/>
                <a:gd name="T11" fmla="*/ 260 h 474"/>
                <a:gd name="T12" fmla="*/ 111 w 557"/>
                <a:gd name="T13" fmla="*/ 267 h 474"/>
                <a:gd name="T14" fmla="*/ 120 w 557"/>
                <a:gd name="T15" fmla="*/ 289 h 474"/>
                <a:gd name="T16" fmla="*/ 122 w 557"/>
                <a:gd name="T17" fmla="*/ 323 h 474"/>
                <a:gd name="T18" fmla="*/ 118 w 557"/>
                <a:gd name="T19" fmla="*/ 372 h 474"/>
                <a:gd name="T20" fmla="*/ 136 w 557"/>
                <a:gd name="T21" fmla="*/ 400 h 474"/>
                <a:gd name="T22" fmla="*/ 118 w 557"/>
                <a:gd name="T23" fmla="*/ 451 h 474"/>
                <a:gd name="T24" fmla="*/ 214 w 557"/>
                <a:gd name="T25" fmla="*/ 474 h 474"/>
                <a:gd name="T26" fmla="*/ 301 w 557"/>
                <a:gd name="T27" fmla="*/ 437 h 474"/>
                <a:gd name="T28" fmla="*/ 305 w 557"/>
                <a:gd name="T29" fmla="*/ 418 h 474"/>
                <a:gd name="T30" fmla="*/ 351 w 557"/>
                <a:gd name="T31" fmla="*/ 386 h 474"/>
                <a:gd name="T32" fmla="*/ 406 w 557"/>
                <a:gd name="T33" fmla="*/ 422 h 474"/>
                <a:gd name="T34" fmla="*/ 444 w 557"/>
                <a:gd name="T35" fmla="*/ 424 h 474"/>
                <a:gd name="T36" fmla="*/ 476 w 557"/>
                <a:gd name="T37" fmla="*/ 413 h 474"/>
                <a:gd name="T38" fmla="*/ 513 w 557"/>
                <a:gd name="T39" fmla="*/ 393 h 474"/>
                <a:gd name="T40" fmla="*/ 551 w 557"/>
                <a:gd name="T41" fmla="*/ 358 h 474"/>
                <a:gd name="T42" fmla="*/ 552 w 557"/>
                <a:gd name="T43" fmla="*/ 324 h 474"/>
                <a:gd name="T44" fmla="*/ 542 w 557"/>
                <a:gd name="T45" fmla="*/ 282 h 474"/>
                <a:gd name="T46" fmla="*/ 537 w 557"/>
                <a:gd name="T47" fmla="*/ 239 h 474"/>
                <a:gd name="T48" fmla="*/ 557 w 557"/>
                <a:gd name="T49" fmla="*/ 227 h 474"/>
                <a:gd name="T50" fmla="*/ 538 w 557"/>
                <a:gd name="T51" fmla="*/ 113 h 474"/>
                <a:gd name="T52" fmla="*/ 512 w 557"/>
                <a:gd name="T53" fmla="*/ 75 h 474"/>
                <a:gd name="T54" fmla="*/ 485 w 557"/>
                <a:gd name="T55" fmla="*/ 51 h 474"/>
                <a:gd name="T56" fmla="*/ 445 w 557"/>
                <a:gd name="T57" fmla="*/ 28 h 474"/>
                <a:gd name="T58" fmla="*/ 399 w 557"/>
                <a:gd name="T59" fmla="*/ 12 h 474"/>
                <a:gd name="T60" fmla="*/ 368 w 557"/>
                <a:gd name="T61" fmla="*/ 7 h 474"/>
                <a:gd name="T62" fmla="*/ 339 w 557"/>
                <a:gd name="T63" fmla="*/ 3 h 474"/>
                <a:gd name="T64" fmla="*/ 312 w 557"/>
                <a:gd name="T65" fmla="*/ 1 h 474"/>
                <a:gd name="T66" fmla="*/ 287 w 557"/>
                <a:gd name="T67" fmla="*/ 0 h 474"/>
                <a:gd name="T68" fmla="*/ 262 w 557"/>
                <a:gd name="T69" fmla="*/ 3 h 474"/>
                <a:gd name="T70" fmla="*/ 236 w 557"/>
                <a:gd name="T71" fmla="*/ 10 h 474"/>
                <a:gd name="T72" fmla="*/ 210 w 557"/>
                <a:gd name="T73" fmla="*/ 23 h 474"/>
                <a:gd name="T74" fmla="*/ 168 w 557"/>
                <a:gd name="T75" fmla="*/ 74 h 474"/>
                <a:gd name="T76" fmla="*/ 241 w 557"/>
                <a:gd name="T77" fmla="*/ 88 h 474"/>
                <a:gd name="T78" fmla="*/ 182 w 557"/>
                <a:gd name="T79" fmla="*/ 94 h 474"/>
                <a:gd name="T80" fmla="*/ 151 w 557"/>
                <a:gd name="T81" fmla="*/ 85 h 474"/>
                <a:gd name="T82" fmla="*/ 126 w 557"/>
                <a:gd name="T83" fmla="*/ 86 h 474"/>
                <a:gd name="T84" fmla="*/ 103 w 557"/>
                <a:gd name="T85" fmla="*/ 104 h 474"/>
                <a:gd name="T86" fmla="*/ 50 w 557"/>
                <a:gd name="T87" fmla="*/ 147 h 4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557" h="474">
                  <a:moveTo>
                    <a:pt x="50" y="147"/>
                  </a:moveTo>
                  <a:lnTo>
                    <a:pt x="31" y="165"/>
                  </a:lnTo>
                  <a:lnTo>
                    <a:pt x="17" y="180"/>
                  </a:lnTo>
                  <a:lnTo>
                    <a:pt x="7" y="192"/>
                  </a:lnTo>
                  <a:lnTo>
                    <a:pt x="1" y="204"/>
                  </a:lnTo>
                  <a:lnTo>
                    <a:pt x="0" y="217"/>
                  </a:lnTo>
                  <a:lnTo>
                    <a:pt x="3" y="232"/>
                  </a:lnTo>
                  <a:lnTo>
                    <a:pt x="10" y="250"/>
                  </a:lnTo>
                  <a:lnTo>
                    <a:pt x="22" y="272"/>
                  </a:lnTo>
                  <a:lnTo>
                    <a:pt x="63" y="272"/>
                  </a:lnTo>
                  <a:lnTo>
                    <a:pt x="79" y="264"/>
                  </a:lnTo>
                  <a:lnTo>
                    <a:pt x="93" y="260"/>
                  </a:lnTo>
                  <a:lnTo>
                    <a:pt x="104" y="263"/>
                  </a:lnTo>
                  <a:lnTo>
                    <a:pt x="111" y="267"/>
                  </a:lnTo>
                  <a:lnTo>
                    <a:pt x="116" y="278"/>
                  </a:lnTo>
                  <a:lnTo>
                    <a:pt x="120" y="289"/>
                  </a:lnTo>
                  <a:lnTo>
                    <a:pt x="122" y="305"/>
                  </a:lnTo>
                  <a:lnTo>
                    <a:pt x="122" y="323"/>
                  </a:lnTo>
                  <a:lnTo>
                    <a:pt x="81" y="341"/>
                  </a:lnTo>
                  <a:lnTo>
                    <a:pt x="118" y="372"/>
                  </a:lnTo>
                  <a:lnTo>
                    <a:pt x="159" y="372"/>
                  </a:lnTo>
                  <a:lnTo>
                    <a:pt x="136" y="400"/>
                  </a:lnTo>
                  <a:lnTo>
                    <a:pt x="90" y="409"/>
                  </a:lnTo>
                  <a:lnTo>
                    <a:pt x="118" y="451"/>
                  </a:lnTo>
                  <a:lnTo>
                    <a:pt x="164" y="464"/>
                  </a:lnTo>
                  <a:lnTo>
                    <a:pt x="214" y="474"/>
                  </a:lnTo>
                  <a:lnTo>
                    <a:pt x="264" y="464"/>
                  </a:lnTo>
                  <a:lnTo>
                    <a:pt x="301" y="437"/>
                  </a:lnTo>
                  <a:lnTo>
                    <a:pt x="333" y="432"/>
                  </a:lnTo>
                  <a:lnTo>
                    <a:pt x="305" y="418"/>
                  </a:lnTo>
                  <a:lnTo>
                    <a:pt x="305" y="386"/>
                  </a:lnTo>
                  <a:lnTo>
                    <a:pt x="351" y="386"/>
                  </a:lnTo>
                  <a:lnTo>
                    <a:pt x="383" y="414"/>
                  </a:lnTo>
                  <a:lnTo>
                    <a:pt x="406" y="422"/>
                  </a:lnTo>
                  <a:lnTo>
                    <a:pt x="426" y="424"/>
                  </a:lnTo>
                  <a:lnTo>
                    <a:pt x="444" y="424"/>
                  </a:lnTo>
                  <a:lnTo>
                    <a:pt x="460" y="419"/>
                  </a:lnTo>
                  <a:lnTo>
                    <a:pt x="476" y="413"/>
                  </a:lnTo>
                  <a:lnTo>
                    <a:pt x="493" y="403"/>
                  </a:lnTo>
                  <a:lnTo>
                    <a:pt x="513" y="393"/>
                  </a:lnTo>
                  <a:lnTo>
                    <a:pt x="536" y="381"/>
                  </a:lnTo>
                  <a:lnTo>
                    <a:pt x="551" y="358"/>
                  </a:lnTo>
                  <a:lnTo>
                    <a:pt x="554" y="340"/>
                  </a:lnTo>
                  <a:lnTo>
                    <a:pt x="552" y="324"/>
                  </a:lnTo>
                  <a:lnTo>
                    <a:pt x="554" y="305"/>
                  </a:lnTo>
                  <a:lnTo>
                    <a:pt x="542" y="282"/>
                  </a:lnTo>
                  <a:lnTo>
                    <a:pt x="538" y="257"/>
                  </a:lnTo>
                  <a:lnTo>
                    <a:pt x="537" y="239"/>
                  </a:lnTo>
                  <a:lnTo>
                    <a:pt x="538" y="230"/>
                  </a:lnTo>
                  <a:lnTo>
                    <a:pt x="557" y="227"/>
                  </a:lnTo>
                  <a:lnTo>
                    <a:pt x="554" y="141"/>
                  </a:lnTo>
                  <a:lnTo>
                    <a:pt x="538" y="113"/>
                  </a:lnTo>
                  <a:lnTo>
                    <a:pt x="524" y="92"/>
                  </a:lnTo>
                  <a:lnTo>
                    <a:pt x="512" y="75"/>
                  </a:lnTo>
                  <a:lnTo>
                    <a:pt x="500" y="62"/>
                  </a:lnTo>
                  <a:lnTo>
                    <a:pt x="485" y="51"/>
                  </a:lnTo>
                  <a:lnTo>
                    <a:pt x="468" y="40"/>
                  </a:lnTo>
                  <a:lnTo>
                    <a:pt x="445" y="28"/>
                  </a:lnTo>
                  <a:lnTo>
                    <a:pt x="415" y="14"/>
                  </a:lnTo>
                  <a:lnTo>
                    <a:pt x="399" y="12"/>
                  </a:lnTo>
                  <a:lnTo>
                    <a:pt x="383" y="9"/>
                  </a:lnTo>
                  <a:lnTo>
                    <a:pt x="368" y="7"/>
                  </a:lnTo>
                  <a:lnTo>
                    <a:pt x="354" y="6"/>
                  </a:lnTo>
                  <a:lnTo>
                    <a:pt x="339" y="3"/>
                  </a:lnTo>
                  <a:lnTo>
                    <a:pt x="326" y="2"/>
                  </a:lnTo>
                  <a:lnTo>
                    <a:pt x="312" y="1"/>
                  </a:lnTo>
                  <a:lnTo>
                    <a:pt x="300" y="0"/>
                  </a:lnTo>
                  <a:lnTo>
                    <a:pt x="287" y="0"/>
                  </a:lnTo>
                  <a:lnTo>
                    <a:pt x="274" y="1"/>
                  </a:lnTo>
                  <a:lnTo>
                    <a:pt x="262" y="3"/>
                  </a:lnTo>
                  <a:lnTo>
                    <a:pt x="249" y="7"/>
                  </a:lnTo>
                  <a:lnTo>
                    <a:pt x="236" y="10"/>
                  </a:lnTo>
                  <a:lnTo>
                    <a:pt x="224" y="16"/>
                  </a:lnTo>
                  <a:lnTo>
                    <a:pt x="210" y="23"/>
                  </a:lnTo>
                  <a:lnTo>
                    <a:pt x="196" y="32"/>
                  </a:lnTo>
                  <a:lnTo>
                    <a:pt x="168" y="74"/>
                  </a:lnTo>
                  <a:lnTo>
                    <a:pt x="205" y="69"/>
                  </a:lnTo>
                  <a:lnTo>
                    <a:pt x="241" y="88"/>
                  </a:lnTo>
                  <a:lnTo>
                    <a:pt x="200" y="101"/>
                  </a:lnTo>
                  <a:lnTo>
                    <a:pt x="182" y="94"/>
                  </a:lnTo>
                  <a:lnTo>
                    <a:pt x="165" y="90"/>
                  </a:lnTo>
                  <a:lnTo>
                    <a:pt x="151" y="85"/>
                  </a:lnTo>
                  <a:lnTo>
                    <a:pt x="138" y="84"/>
                  </a:lnTo>
                  <a:lnTo>
                    <a:pt x="126" y="86"/>
                  </a:lnTo>
                  <a:lnTo>
                    <a:pt x="114" y="93"/>
                  </a:lnTo>
                  <a:lnTo>
                    <a:pt x="103" y="104"/>
                  </a:lnTo>
                  <a:lnTo>
                    <a:pt x="90" y="120"/>
                  </a:lnTo>
                  <a:lnTo>
                    <a:pt x="50" y="147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6" name="Freeform 26"/>
            <p:cNvSpPr>
              <a:spLocks/>
            </p:cNvSpPr>
            <p:nvPr/>
          </p:nvSpPr>
          <p:spPr bwMode="auto">
            <a:xfrm>
              <a:off x="4411" y="1994"/>
              <a:ext cx="277" cy="237"/>
            </a:xfrm>
            <a:custGeom>
              <a:avLst/>
              <a:gdLst>
                <a:gd name="T0" fmla="*/ 16 w 554"/>
                <a:gd name="T1" fmla="*/ 163 h 473"/>
                <a:gd name="T2" fmla="*/ 2 w 554"/>
                <a:gd name="T3" fmla="*/ 191 h 473"/>
                <a:gd name="T4" fmla="*/ 0 w 554"/>
                <a:gd name="T5" fmla="*/ 216 h 473"/>
                <a:gd name="T6" fmla="*/ 1 w 554"/>
                <a:gd name="T7" fmla="*/ 248 h 473"/>
                <a:gd name="T8" fmla="*/ 43 w 554"/>
                <a:gd name="T9" fmla="*/ 270 h 473"/>
                <a:gd name="T10" fmla="*/ 73 w 554"/>
                <a:gd name="T11" fmla="*/ 260 h 473"/>
                <a:gd name="T12" fmla="*/ 91 w 554"/>
                <a:gd name="T13" fmla="*/ 267 h 473"/>
                <a:gd name="T14" fmla="*/ 100 w 554"/>
                <a:gd name="T15" fmla="*/ 289 h 473"/>
                <a:gd name="T16" fmla="*/ 103 w 554"/>
                <a:gd name="T17" fmla="*/ 321 h 473"/>
                <a:gd name="T18" fmla="*/ 98 w 554"/>
                <a:gd name="T19" fmla="*/ 372 h 473"/>
                <a:gd name="T20" fmla="*/ 115 w 554"/>
                <a:gd name="T21" fmla="*/ 399 h 473"/>
                <a:gd name="T22" fmla="*/ 98 w 554"/>
                <a:gd name="T23" fmla="*/ 450 h 473"/>
                <a:gd name="T24" fmla="*/ 194 w 554"/>
                <a:gd name="T25" fmla="*/ 473 h 473"/>
                <a:gd name="T26" fmla="*/ 280 w 554"/>
                <a:gd name="T27" fmla="*/ 436 h 473"/>
                <a:gd name="T28" fmla="*/ 285 w 554"/>
                <a:gd name="T29" fmla="*/ 418 h 473"/>
                <a:gd name="T30" fmla="*/ 331 w 554"/>
                <a:gd name="T31" fmla="*/ 386 h 473"/>
                <a:gd name="T32" fmla="*/ 386 w 554"/>
                <a:gd name="T33" fmla="*/ 421 h 473"/>
                <a:gd name="T34" fmla="*/ 423 w 554"/>
                <a:gd name="T35" fmla="*/ 424 h 473"/>
                <a:gd name="T36" fmla="*/ 456 w 554"/>
                <a:gd name="T37" fmla="*/ 412 h 473"/>
                <a:gd name="T38" fmla="*/ 492 w 554"/>
                <a:gd name="T39" fmla="*/ 393 h 473"/>
                <a:gd name="T40" fmla="*/ 526 w 554"/>
                <a:gd name="T41" fmla="*/ 368 h 473"/>
                <a:gd name="T42" fmla="*/ 544 w 554"/>
                <a:gd name="T43" fmla="*/ 345 h 473"/>
                <a:gd name="T44" fmla="*/ 553 w 554"/>
                <a:gd name="T45" fmla="*/ 323 h 473"/>
                <a:gd name="T46" fmla="*/ 552 w 554"/>
                <a:gd name="T47" fmla="*/ 297 h 473"/>
                <a:gd name="T48" fmla="*/ 533 w 554"/>
                <a:gd name="T49" fmla="*/ 260 h 473"/>
                <a:gd name="T50" fmla="*/ 520 w 554"/>
                <a:gd name="T51" fmla="*/ 232 h 473"/>
                <a:gd name="T52" fmla="*/ 546 w 554"/>
                <a:gd name="T53" fmla="*/ 210 h 473"/>
                <a:gd name="T54" fmla="*/ 529 w 554"/>
                <a:gd name="T55" fmla="*/ 145 h 473"/>
                <a:gd name="T56" fmla="*/ 500 w 554"/>
                <a:gd name="T57" fmla="*/ 98 h 473"/>
                <a:gd name="T58" fmla="*/ 469 w 554"/>
                <a:gd name="T59" fmla="*/ 61 h 473"/>
                <a:gd name="T60" fmla="*/ 425 w 554"/>
                <a:gd name="T61" fmla="*/ 28 h 473"/>
                <a:gd name="T62" fmla="*/ 379 w 554"/>
                <a:gd name="T63" fmla="*/ 11 h 473"/>
                <a:gd name="T64" fmla="*/ 348 w 554"/>
                <a:gd name="T65" fmla="*/ 7 h 473"/>
                <a:gd name="T66" fmla="*/ 319 w 554"/>
                <a:gd name="T67" fmla="*/ 3 h 473"/>
                <a:gd name="T68" fmla="*/ 293 w 554"/>
                <a:gd name="T69" fmla="*/ 0 h 473"/>
                <a:gd name="T70" fmla="*/ 267 w 554"/>
                <a:gd name="T71" fmla="*/ 0 h 473"/>
                <a:gd name="T72" fmla="*/ 242 w 554"/>
                <a:gd name="T73" fmla="*/ 3 h 473"/>
                <a:gd name="T74" fmla="*/ 216 w 554"/>
                <a:gd name="T75" fmla="*/ 10 h 473"/>
                <a:gd name="T76" fmla="*/ 189 w 554"/>
                <a:gd name="T77" fmla="*/ 23 h 473"/>
                <a:gd name="T78" fmla="*/ 148 w 554"/>
                <a:gd name="T79" fmla="*/ 72 h 473"/>
                <a:gd name="T80" fmla="*/ 221 w 554"/>
                <a:gd name="T81" fmla="*/ 86 h 473"/>
                <a:gd name="T82" fmla="*/ 161 w 554"/>
                <a:gd name="T83" fmla="*/ 94 h 473"/>
                <a:gd name="T84" fmla="*/ 130 w 554"/>
                <a:gd name="T85" fmla="*/ 85 h 473"/>
                <a:gd name="T86" fmla="*/ 105 w 554"/>
                <a:gd name="T87" fmla="*/ 86 h 473"/>
                <a:gd name="T88" fmla="*/ 82 w 554"/>
                <a:gd name="T89" fmla="*/ 102 h 473"/>
                <a:gd name="T90" fmla="*/ 29 w 554"/>
                <a:gd name="T91" fmla="*/ 145 h 4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54" h="473">
                  <a:moveTo>
                    <a:pt x="29" y="145"/>
                  </a:moveTo>
                  <a:lnTo>
                    <a:pt x="16" y="163"/>
                  </a:lnTo>
                  <a:lnTo>
                    <a:pt x="8" y="178"/>
                  </a:lnTo>
                  <a:lnTo>
                    <a:pt x="2" y="191"/>
                  </a:lnTo>
                  <a:lnTo>
                    <a:pt x="0" y="204"/>
                  </a:lnTo>
                  <a:lnTo>
                    <a:pt x="0" y="216"/>
                  </a:lnTo>
                  <a:lnTo>
                    <a:pt x="0" y="230"/>
                  </a:lnTo>
                  <a:lnTo>
                    <a:pt x="1" y="248"/>
                  </a:lnTo>
                  <a:lnTo>
                    <a:pt x="1" y="270"/>
                  </a:lnTo>
                  <a:lnTo>
                    <a:pt x="43" y="270"/>
                  </a:lnTo>
                  <a:lnTo>
                    <a:pt x="60" y="262"/>
                  </a:lnTo>
                  <a:lnTo>
                    <a:pt x="73" y="260"/>
                  </a:lnTo>
                  <a:lnTo>
                    <a:pt x="83" y="261"/>
                  </a:lnTo>
                  <a:lnTo>
                    <a:pt x="91" y="267"/>
                  </a:lnTo>
                  <a:lnTo>
                    <a:pt x="97" y="276"/>
                  </a:lnTo>
                  <a:lnTo>
                    <a:pt x="100" y="289"/>
                  </a:lnTo>
                  <a:lnTo>
                    <a:pt x="103" y="304"/>
                  </a:lnTo>
                  <a:lnTo>
                    <a:pt x="103" y="321"/>
                  </a:lnTo>
                  <a:lnTo>
                    <a:pt x="61" y="340"/>
                  </a:lnTo>
                  <a:lnTo>
                    <a:pt x="98" y="372"/>
                  </a:lnTo>
                  <a:lnTo>
                    <a:pt x="138" y="372"/>
                  </a:lnTo>
                  <a:lnTo>
                    <a:pt x="115" y="399"/>
                  </a:lnTo>
                  <a:lnTo>
                    <a:pt x="70" y="409"/>
                  </a:lnTo>
                  <a:lnTo>
                    <a:pt x="98" y="450"/>
                  </a:lnTo>
                  <a:lnTo>
                    <a:pt x="143" y="464"/>
                  </a:lnTo>
                  <a:lnTo>
                    <a:pt x="194" y="473"/>
                  </a:lnTo>
                  <a:lnTo>
                    <a:pt x="244" y="464"/>
                  </a:lnTo>
                  <a:lnTo>
                    <a:pt x="280" y="436"/>
                  </a:lnTo>
                  <a:lnTo>
                    <a:pt x="312" y="432"/>
                  </a:lnTo>
                  <a:lnTo>
                    <a:pt x="285" y="418"/>
                  </a:lnTo>
                  <a:lnTo>
                    <a:pt x="285" y="386"/>
                  </a:lnTo>
                  <a:lnTo>
                    <a:pt x="331" y="386"/>
                  </a:lnTo>
                  <a:lnTo>
                    <a:pt x="363" y="413"/>
                  </a:lnTo>
                  <a:lnTo>
                    <a:pt x="386" y="421"/>
                  </a:lnTo>
                  <a:lnTo>
                    <a:pt x="406" y="424"/>
                  </a:lnTo>
                  <a:lnTo>
                    <a:pt x="423" y="424"/>
                  </a:lnTo>
                  <a:lnTo>
                    <a:pt x="440" y="419"/>
                  </a:lnTo>
                  <a:lnTo>
                    <a:pt x="456" y="412"/>
                  </a:lnTo>
                  <a:lnTo>
                    <a:pt x="473" y="403"/>
                  </a:lnTo>
                  <a:lnTo>
                    <a:pt x="492" y="393"/>
                  </a:lnTo>
                  <a:lnTo>
                    <a:pt x="514" y="381"/>
                  </a:lnTo>
                  <a:lnTo>
                    <a:pt x="526" y="368"/>
                  </a:lnTo>
                  <a:lnTo>
                    <a:pt x="536" y="357"/>
                  </a:lnTo>
                  <a:lnTo>
                    <a:pt x="544" y="345"/>
                  </a:lnTo>
                  <a:lnTo>
                    <a:pt x="550" y="335"/>
                  </a:lnTo>
                  <a:lnTo>
                    <a:pt x="553" y="323"/>
                  </a:lnTo>
                  <a:lnTo>
                    <a:pt x="554" y="311"/>
                  </a:lnTo>
                  <a:lnTo>
                    <a:pt x="552" y="297"/>
                  </a:lnTo>
                  <a:lnTo>
                    <a:pt x="546" y="280"/>
                  </a:lnTo>
                  <a:lnTo>
                    <a:pt x="533" y="260"/>
                  </a:lnTo>
                  <a:lnTo>
                    <a:pt x="524" y="244"/>
                  </a:lnTo>
                  <a:lnTo>
                    <a:pt x="520" y="232"/>
                  </a:lnTo>
                  <a:lnTo>
                    <a:pt x="519" y="229"/>
                  </a:lnTo>
                  <a:lnTo>
                    <a:pt x="546" y="210"/>
                  </a:lnTo>
                  <a:lnTo>
                    <a:pt x="546" y="174"/>
                  </a:lnTo>
                  <a:lnTo>
                    <a:pt x="529" y="145"/>
                  </a:lnTo>
                  <a:lnTo>
                    <a:pt x="514" y="119"/>
                  </a:lnTo>
                  <a:lnTo>
                    <a:pt x="500" y="98"/>
                  </a:lnTo>
                  <a:lnTo>
                    <a:pt x="486" y="78"/>
                  </a:lnTo>
                  <a:lnTo>
                    <a:pt x="469" y="61"/>
                  </a:lnTo>
                  <a:lnTo>
                    <a:pt x="450" y="45"/>
                  </a:lnTo>
                  <a:lnTo>
                    <a:pt x="425" y="28"/>
                  </a:lnTo>
                  <a:lnTo>
                    <a:pt x="395" y="13"/>
                  </a:lnTo>
                  <a:lnTo>
                    <a:pt x="379" y="11"/>
                  </a:lnTo>
                  <a:lnTo>
                    <a:pt x="363" y="9"/>
                  </a:lnTo>
                  <a:lnTo>
                    <a:pt x="348" y="7"/>
                  </a:lnTo>
                  <a:lnTo>
                    <a:pt x="333" y="4"/>
                  </a:lnTo>
                  <a:lnTo>
                    <a:pt x="319" y="3"/>
                  </a:lnTo>
                  <a:lnTo>
                    <a:pt x="305" y="1"/>
                  </a:lnTo>
                  <a:lnTo>
                    <a:pt x="293" y="0"/>
                  </a:lnTo>
                  <a:lnTo>
                    <a:pt x="280" y="0"/>
                  </a:lnTo>
                  <a:lnTo>
                    <a:pt x="267" y="0"/>
                  </a:lnTo>
                  <a:lnTo>
                    <a:pt x="255" y="1"/>
                  </a:lnTo>
                  <a:lnTo>
                    <a:pt x="242" y="3"/>
                  </a:lnTo>
                  <a:lnTo>
                    <a:pt x="229" y="5"/>
                  </a:lnTo>
                  <a:lnTo>
                    <a:pt x="216" y="10"/>
                  </a:lnTo>
                  <a:lnTo>
                    <a:pt x="203" y="16"/>
                  </a:lnTo>
                  <a:lnTo>
                    <a:pt x="189" y="23"/>
                  </a:lnTo>
                  <a:lnTo>
                    <a:pt x="175" y="32"/>
                  </a:lnTo>
                  <a:lnTo>
                    <a:pt x="148" y="72"/>
                  </a:lnTo>
                  <a:lnTo>
                    <a:pt x="184" y="68"/>
                  </a:lnTo>
                  <a:lnTo>
                    <a:pt x="221" y="86"/>
                  </a:lnTo>
                  <a:lnTo>
                    <a:pt x="180" y="100"/>
                  </a:lnTo>
                  <a:lnTo>
                    <a:pt x="161" y="94"/>
                  </a:lnTo>
                  <a:lnTo>
                    <a:pt x="144" y="88"/>
                  </a:lnTo>
                  <a:lnTo>
                    <a:pt x="130" y="85"/>
                  </a:lnTo>
                  <a:lnTo>
                    <a:pt x="118" y="84"/>
                  </a:lnTo>
                  <a:lnTo>
                    <a:pt x="105" y="86"/>
                  </a:lnTo>
                  <a:lnTo>
                    <a:pt x="93" y="92"/>
                  </a:lnTo>
                  <a:lnTo>
                    <a:pt x="82" y="102"/>
                  </a:lnTo>
                  <a:lnTo>
                    <a:pt x="70" y="118"/>
                  </a:lnTo>
                  <a:lnTo>
                    <a:pt x="29" y="14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7" name="Freeform 27"/>
            <p:cNvSpPr>
              <a:spLocks/>
            </p:cNvSpPr>
            <p:nvPr/>
          </p:nvSpPr>
          <p:spPr bwMode="auto">
            <a:xfrm>
              <a:off x="4674" y="2145"/>
              <a:ext cx="271" cy="250"/>
            </a:xfrm>
            <a:custGeom>
              <a:avLst/>
              <a:gdLst>
                <a:gd name="T0" fmla="*/ 6 w 542"/>
                <a:gd name="T1" fmla="*/ 302 h 500"/>
                <a:gd name="T2" fmla="*/ 0 w 542"/>
                <a:gd name="T3" fmla="*/ 337 h 500"/>
                <a:gd name="T4" fmla="*/ 6 w 542"/>
                <a:gd name="T5" fmla="*/ 362 h 500"/>
                <a:gd name="T6" fmla="*/ 31 w 542"/>
                <a:gd name="T7" fmla="*/ 385 h 500"/>
                <a:gd name="T8" fmla="*/ 89 w 542"/>
                <a:gd name="T9" fmla="*/ 375 h 500"/>
                <a:gd name="T10" fmla="*/ 108 w 542"/>
                <a:gd name="T11" fmla="*/ 350 h 500"/>
                <a:gd name="T12" fmla="*/ 128 w 542"/>
                <a:gd name="T13" fmla="*/ 348 h 500"/>
                <a:gd name="T14" fmla="*/ 146 w 542"/>
                <a:gd name="T15" fmla="*/ 362 h 500"/>
                <a:gd name="T16" fmla="*/ 165 w 542"/>
                <a:gd name="T17" fmla="*/ 387 h 500"/>
                <a:gd name="T18" fmla="*/ 188 w 542"/>
                <a:gd name="T19" fmla="*/ 433 h 500"/>
                <a:gd name="T20" fmla="*/ 218 w 542"/>
                <a:gd name="T21" fmla="*/ 447 h 500"/>
                <a:gd name="T22" fmla="*/ 228 w 542"/>
                <a:gd name="T23" fmla="*/ 500 h 500"/>
                <a:gd name="T24" fmla="*/ 323 w 542"/>
                <a:gd name="T25" fmla="*/ 469 h 500"/>
                <a:gd name="T26" fmla="*/ 342 w 542"/>
                <a:gd name="T27" fmla="*/ 450 h 500"/>
                <a:gd name="T28" fmla="*/ 365 w 542"/>
                <a:gd name="T29" fmla="*/ 426 h 500"/>
                <a:gd name="T30" fmla="*/ 393 w 542"/>
                <a:gd name="T31" fmla="*/ 398 h 500"/>
                <a:gd name="T32" fmla="*/ 422 w 542"/>
                <a:gd name="T33" fmla="*/ 366 h 500"/>
                <a:gd name="T34" fmla="*/ 451 w 542"/>
                <a:gd name="T35" fmla="*/ 334 h 500"/>
                <a:gd name="T36" fmla="*/ 477 w 542"/>
                <a:gd name="T37" fmla="*/ 303 h 500"/>
                <a:gd name="T38" fmla="*/ 500 w 542"/>
                <a:gd name="T39" fmla="*/ 273 h 500"/>
                <a:gd name="T40" fmla="*/ 517 w 542"/>
                <a:gd name="T41" fmla="*/ 249 h 500"/>
                <a:gd name="T42" fmla="*/ 528 w 542"/>
                <a:gd name="T43" fmla="*/ 212 h 500"/>
                <a:gd name="T44" fmla="*/ 539 w 542"/>
                <a:gd name="T45" fmla="*/ 178 h 500"/>
                <a:gd name="T46" fmla="*/ 540 w 542"/>
                <a:gd name="T47" fmla="*/ 147 h 500"/>
                <a:gd name="T48" fmla="*/ 522 w 542"/>
                <a:gd name="T49" fmla="*/ 121 h 500"/>
                <a:gd name="T50" fmla="*/ 500 w 542"/>
                <a:gd name="T51" fmla="*/ 111 h 500"/>
                <a:gd name="T52" fmla="*/ 485 w 542"/>
                <a:gd name="T53" fmla="*/ 102 h 500"/>
                <a:gd name="T54" fmla="*/ 476 w 542"/>
                <a:gd name="T55" fmla="*/ 94 h 500"/>
                <a:gd name="T56" fmla="*/ 472 w 542"/>
                <a:gd name="T57" fmla="*/ 92 h 500"/>
                <a:gd name="T58" fmla="*/ 467 w 542"/>
                <a:gd name="T59" fmla="*/ 30 h 500"/>
                <a:gd name="T60" fmla="*/ 438 w 542"/>
                <a:gd name="T61" fmla="*/ 16 h 500"/>
                <a:gd name="T62" fmla="*/ 413 w 542"/>
                <a:gd name="T63" fmla="*/ 7 h 500"/>
                <a:gd name="T64" fmla="*/ 391 w 542"/>
                <a:gd name="T65" fmla="*/ 1 h 500"/>
                <a:gd name="T66" fmla="*/ 371 w 542"/>
                <a:gd name="T67" fmla="*/ 0 h 500"/>
                <a:gd name="T68" fmla="*/ 349 w 542"/>
                <a:gd name="T69" fmla="*/ 1 h 500"/>
                <a:gd name="T70" fmla="*/ 325 w 542"/>
                <a:gd name="T71" fmla="*/ 3 h 500"/>
                <a:gd name="T72" fmla="*/ 297 w 542"/>
                <a:gd name="T73" fmla="*/ 8 h 500"/>
                <a:gd name="T74" fmla="*/ 264 w 542"/>
                <a:gd name="T75" fmla="*/ 11 h 500"/>
                <a:gd name="T76" fmla="*/ 230 w 542"/>
                <a:gd name="T77" fmla="*/ 20 h 500"/>
                <a:gd name="T78" fmla="*/ 194 w 542"/>
                <a:gd name="T79" fmla="*/ 39 h 500"/>
                <a:gd name="T80" fmla="*/ 157 w 542"/>
                <a:gd name="T81" fmla="*/ 66 h 500"/>
                <a:gd name="T82" fmla="*/ 121 w 542"/>
                <a:gd name="T83" fmla="*/ 101 h 500"/>
                <a:gd name="T84" fmla="*/ 86 w 542"/>
                <a:gd name="T85" fmla="*/ 140 h 500"/>
                <a:gd name="T86" fmla="*/ 56 w 542"/>
                <a:gd name="T87" fmla="*/ 184 h 500"/>
                <a:gd name="T88" fmla="*/ 30 w 542"/>
                <a:gd name="T89" fmla="*/ 230 h 500"/>
                <a:gd name="T90" fmla="*/ 11 w 542"/>
                <a:gd name="T91" fmla="*/ 276 h 5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42" h="500">
                  <a:moveTo>
                    <a:pt x="11" y="276"/>
                  </a:moveTo>
                  <a:lnTo>
                    <a:pt x="6" y="302"/>
                  </a:lnTo>
                  <a:lnTo>
                    <a:pt x="1" y="321"/>
                  </a:lnTo>
                  <a:lnTo>
                    <a:pt x="0" y="337"/>
                  </a:lnTo>
                  <a:lnTo>
                    <a:pt x="1" y="350"/>
                  </a:lnTo>
                  <a:lnTo>
                    <a:pt x="6" y="362"/>
                  </a:lnTo>
                  <a:lnTo>
                    <a:pt x="16" y="373"/>
                  </a:lnTo>
                  <a:lnTo>
                    <a:pt x="31" y="385"/>
                  </a:lnTo>
                  <a:lnTo>
                    <a:pt x="53" y="397"/>
                  </a:lnTo>
                  <a:lnTo>
                    <a:pt x="89" y="375"/>
                  </a:lnTo>
                  <a:lnTo>
                    <a:pt x="99" y="360"/>
                  </a:lnTo>
                  <a:lnTo>
                    <a:pt x="108" y="350"/>
                  </a:lnTo>
                  <a:lnTo>
                    <a:pt x="117" y="347"/>
                  </a:lnTo>
                  <a:lnTo>
                    <a:pt x="128" y="348"/>
                  </a:lnTo>
                  <a:lnTo>
                    <a:pt x="137" y="352"/>
                  </a:lnTo>
                  <a:lnTo>
                    <a:pt x="146" y="362"/>
                  </a:lnTo>
                  <a:lnTo>
                    <a:pt x="156" y="373"/>
                  </a:lnTo>
                  <a:lnTo>
                    <a:pt x="165" y="387"/>
                  </a:lnTo>
                  <a:lnTo>
                    <a:pt x="139" y="425"/>
                  </a:lnTo>
                  <a:lnTo>
                    <a:pt x="188" y="433"/>
                  </a:lnTo>
                  <a:lnTo>
                    <a:pt x="222" y="411"/>
                  </a:lnTo>
                  <a:lnTo>
                    <a:pt x="218" y="447"/>
                  </a:lnTo>
                  <a:lnTo>
                    <a:pt x="183" y="479"/>
                  </a:lnTo>
                  <a:lnTo>
                    <a:pt x="228" y="500"/>
                  </a:lnTo>
                  <a:lnTo>
                    <a:pt x="275" y="487"/>
                  </a:lnTo>
                  <a:lnTo>
                    <a:pt x="323" y="469"/>
                  </a:lnTo>
                  <a:lnTo>
                    <a:pt x="332" y="461"/>
                  </a:lnTo>
                  <a:lnTo>
                    <a:pt x="342" y="450"/>
                  </a:lnTo>
                  <a:lnTo>
                    <a:pt x="354" y="439"/>
                  </a:lnTo>
                  <a:lnTo>
                    <a:pt x="365" y="426"/>
                  </a:lnTo>
                  <a:lnTo>
                    <a:pt x="379" y="412"/>
                  </a:lnTo>
                  <a:lnTo>
                    <a:pt x="393" y="398"/>
                  </a:lnTo>
                  <a:lnTo>
                    <a:pt x="407" y="382"/>
                  </a:lnTo>
                  <a:lnTo>
                    <a:pt x="422" y="366"/>
                  </a:lnTo>
                  <a:lnTo>
                    <a:pt x="437" y="350"/>
                  </a:lnTo>
                  <a:lnTo>
                    <a:pt x="451" y="334"/>
                  </a:lnTo>
                  <a:lnTo>
                    <a:pt x="464" y="318"/>
                  </a:lnTo>
                  <a:lnTo>
                    <a:pt x="477" y="303"/>
                  </a:lnTo>
                  <a:lnTo>
                    <a:pt x="489" y="288"/>
                  </a:lnTo>
                  <a:lnTo>
                    <a:pt x="500" y="273"/>
                  </a:lnTo>
                  <a:lnTo>
                    <a:pt x="509" y="260"/>
                  </a:lnTo>
                  <a:lnTo>
                    <a:pt x="517" y="249"/>
                  </a:lnTo>
                  <a:lnTo>
                    <a:pt x="522" y="230"/>
                  </a:lnTo>
                  <a:lnTo>
                    <a:pt x="528" y="212"/>
                  </a:lnTo>
                  <a:lnTo>
                    <a:pt x="535" y="194"/>
                  </a:lnTo>
                  <a:lnTo>
                    <a:pt x="539" y="178"/>
                  </a:lnTo>
                  <a:lnTo>
                    <a:pt x="542" y="162"/>
                  </a:lnTo>
                  <a:lnTo>
                    <a:pt x="540" y="147"/>
                  </a:lnTo>
                  <a:lnTo>
                    <a:pt x="535" y="133"/>
                  </a:lnTo>
                  <a:lnTo>
                    <a:pt x="522" y="121"/>
                  </a:lnTo>
                  <a:lnTo>
                    <a:pt x="510" y="116"/>
                  </a:lnTo>
                  <a:lnTo>
                    <a:pt x="500" y="111"/>
                  </a:lnTo>
                  <a:lnTo>
                    <a:pt x="492" y="107"/>
                  </a:lnTo>
                  <a:lnTo>
                    <a:pt x="485" y="102"/>
                  </a:lnTo>
                  <a:lnTo>
                    <a:pt x="479" y="98"/>
                  </a:lnTo>
                  <a:lnTo>
                    <a:pt x="476" y="94"/>
                  </a:lnTo>
                  <a:lnTo>
                    <a:pt x="474" y="93"/>
                  </a:lnTo>
                  <a:lnTo>
                    <a:pt x="472" y="92"/>
                  </a:lnTo>
                  <a:lnTo>
                    <a:pt x="486" y="62"/>
                  </a:lnTo>
                  <a:lnTo>
                    <a:pt x="467" y="30"/>
                  </a:lnTo>
                  <a:lnTo>
                    <a:pt x="452" y="22"/>
                  </a:lnTo>
                  <a:lnTo>
                    <a:pt x="438" y="16"/>
                  </a:lnTo>
                  <a:lnTo>
                    <a:pt x="425" y="10"/>
                  </a:lnTo>
                  <a:lnTo>
                    <a:pt x="413" y="7"/>
                  </a:lnTo>
                  <a:lnTo>
                    <a:pt x="402" y="3"/>
                  </a:lnTo>
                  <a:lnTo>
                    <a:pt x="391" y="1"/>
                  </a:lnTo>
                  <a:lnTo>
                    <a:pt x="380" y="0"/>
                  </a:lnTo>
                  <a:lnTo>
                    <a:pt x="371" y="0"/>
                  </a:lnTo>
                  <a:lnTo>
                    <a:pt x="360" y="0"/>
                  </a:lnTo>
                  <a:lnTo>
                    <a:pt x="349" y="1"/>
                  </a:lnTo>
                  <a:lnTo>
                    <a:pt x="338" y="2"/>
                  </a:lnTo>
                  <a:lnTo>
                    <a:pt x="325" y="3"/>
                  </a:lnTo>
                  <a:lnTo>
                    <a:pt x="312" y="5"/>
                  </a:lnTo>
                  <a:lnTo>
                    <a:pt x="297" y="8"/>
                  </a:lnTo>
                  <a:lnTo>
                    <a:pt x="281" y="9"/>
                  </a:lnTo>
                  <a:lnTo>
                    <a:pt x="264" y="11"/>
                  </a:lnTo>
                  <a:lnTo>
                    <a:pt x="248" y="15"/>
                  </a:lnTo>
                  <a:lnTo>
                    <a:pt x="230" y="20"/>
                  </a:lnTo>
                  <a:lnTo>
                    <a:pt x="212" y="28"/>
                  </a:lnTo>
                  <a:lnTo>
                    <a:pt x="194" y="39"/>
                  </a:lnTo>
                  <a:lnTo>
                    <a:pt x="175" y="52"/>
                  </a:lnTo>
                  <a:lnTo>
                    <a:pt x="157" y="66"/>
                  </a:lnTo>
                  <a:lnTo>
                    <a:pt x="138" y="83"/>
                  </a:lnTo>
                  <a:lnTo>
                    <a:pt x="121" y="101"/>
                  </a:lnTo>
                  <a:lnTo>
                    <a:pt x="104" y="121"/>
                  </a:lnTo>
                  <a:lnTo>
                    <a:pt x="86" y="140"/>
                  </a:lnTo>
                  <a:lnTo>
                    <a:pt x="70" y="162"/>
                  </a:lnTo>
                  <a:lnTo>
                    <a:pt x="56" y="184"/>
                  </a:lnTo>
                  <a:lnTo>
                    <a:pt x="43" y="207"/>
                  </a:lnTo>
                  <a:lnTo>
                    <a:pt x="30" y="230"/>
                  </a:lnTo>
                  <a:lnTo>
                    <a:pt x="20" y="253"/>
                  </a:lnTo>
                  <a:lnTo>
                    <a:pt x="11" y="2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8" name="Freeform 28"/>
            <p:cNvSpPr>
              <a:spLocks/>
            </p:cNvSpPr>
            <p:nvPr/>
          </p:nvSpPr>
          <p:spPr bwMode="auto">
            <a:xfrm>
              <a:off x="4586" y="2427"/>
              <a:ext cx="288" cy="229"/>
            </a:xfrm>
            <a:custGeom>
              <a:avLst/>
              <a:gdLst>
                <a:gd name="T0" fmla="*/ 19 w 576"/>
                <a:gd name="T1" fmla="*/ 198 h 458"/>
                <a:gd name="T2" fmla="*/ 2 w 576"/>
                <a:gd name="T3" fmla="*/ 229 h 458"/>
                <a:gd name="T4" fmla="*/ 1 w 576"/>
                <a:gd name="T5" fmla="*/ 255 h 458"/>
                <a:gd name="T6" fmla="*/ 18 w 576"/>
                <a:gd name="T7" fmla="*/ 285 h 458"/>
                <a:gd name="T8" fmla="*/ 74 w 576"/>
                <a:gd name="T9" fmla="*/ 294 h 458"/>
                <a:gd name="T10" fmla="*/ 101 w 576"/>
                <a:gd name="T11" fmla="*/ 277 h 458"/>
                <a:gd name="T12" fmla="*/ 121 w 576"/>
                <a:gd name="T13" fmla="*/ 279 h 458"/>
                <a:gd name="T14" fmla="*/ 134 w 576"/>
                <a:gd name="T15" fmla="*/ 297 h 458"/>
                <a:gd name="T16" fmla="*/ 145 w 576"/>
                <a:gd name="T17" fmla="*/ 329 h 458"/>
                <a:gd name="T18" fmla="*/ 152 w 576"/>
                <a:gd name="T19" fmla="*/ 379 h 458"/>
                <a:gd name="T20" fmla="*/ 176 w 576"/>
                <a:gd name="T21" fmla="*/ 402 h 458"/>
                <a:gd name="T22" fmla="*/ 170 w 576"/>
                <a:gd name="T23" fmla="*/ 455 h 458"/>
                <a:gd name="T24" fmla="*/ 269 w 576"/>
                <a:gd name="T25" fmla="*/ 455 h 458"/>
                <a:gd name="T26" fmla="*/ 292 w 576"/>
                <a:gd name="T27" fmla="*/ 444 h 458"/>
                <a:gd name="T28" fmla="*/ 323 w 576"/>
                <a:gd name="T29" fmla="*/ 429 h 458"/>
                <a:gd name="T30" fmla="*/ 358 w 576"/>
                <a:gd name="T31" fmla="*/ 409 h 458"/>
                <a:gd name="T32" fmla="*/ 395 w 576"/>
                <a:gd name="T33" fmla="*/ 389 h 458"/>
                <a:gd name="T34" fmla="*/ 432 w 576"/>
                <a:gd name="T35" fmla="*/ 367 h 458"/>
                <a:gd name="T36" fmla="*/ 468 w 576"/>
                <a:gd name="T37" fmla="*/ 345 h 458"/>
                <a:gd name="T38" fmla="*/ 499 w 576"/>
                <a:gd name="T39" fmla="*/ 324 h 458"/>
                <a:gd name="T40" fmla="*/ 523 w 576"/>
                <a:gd name="T41" fmla="*/ 306 h 458"/>
                <a:gd name="T42" fmla="*/ 544 w 576"/>
                <a:gd name="T43" fmla="*/ 274 h 458"/>
                <a:gd name="T44" fmla="*/ 565 w 576"/>
                <a:gd name="T45" fmla="*/ 246 h 458"/>
                <a:gd name="T46" fmla="*/ 576 w 576"/>
                <a:gd name="T47" fmla="*/ 217 h 458"/>
                <a:gd name="T48" fmla="*/ 567 w 576"/>
                <a:gd name="T49" fmla="*/ 186 h 458"/>
                <a:gd name="T50" fmla="*/ 548 w 576"/>
                <a:gd name="T51" fmla="*/ 170 h 458"/>
                <a:gd name="T52" fmla="*/ 537 w 576"/>
                <a:gd name="T53" fmla="*/ 156 h 458"/>
                <a:gd name="T54" fmla="*/ 530 w 576"/>
                <a:gd name="T55" fmla="*/ 145 h 458"/>
                <a:gd name="T56" fmla="*/ 527 w 576"/>
                <a:gd name="T57" fmla="*/ 142 h 458"/>
                <a:gd name="T58" fmla="*/ 541 w 576"/>
                <a:gd name="T59" fmla="*/ 82 h 458"/>
                <a:gd name="T60" fmla="*/ 518 w 576"/>
                <a:gd name="T61" fmla="*/ 60 h 458"/>
                <a:gd name="T62" fmla="*/ 497 w 576"/>
                <a:gd name="T63" fmla="*/ 43 h 458"/>
                <a:gd name="T64" fmla="*/ 478 w 576"/>
                <a:gd name="T65" fmla="*/ 31 h 458"/>
                <a:gd name="T66" fmla="*/ 459 w 576"/>
                <a:gd name="T67" fmla="*/ 23 h 458"/>
                <a:gd name="T68" fmla="*/ 439 w 576"/>
                <a:gd name="T69" fmla="*/ 17 h 458"/>
                <a:gd name="T70" fmla="*/ 416 w 576"/>
                <a:gd name="T71" fmla="*/ 14 h 458"/>
                <a:gd name="T72" fmla="*/ 388 w 576"/>
                <a:gd name="T73" fmla="*/ 8 h 458"/>
                <a:gd name="T74" fmla="*/ 355 w 576"/>
                <a:gd name="T75" fmla="*/ 2 h 458"/>
                <a:gd name="T76" fmla="*/ 320 w 576"/>
                <a:gd name="T77" fmla="*/ 0 h 458"/>
                <a:gd name="T78" fmla="*/ 280 w 576"/>
                <a:gd name="T79" fmla="*/ 7 h 458"/>
                <a:gd name="T80" fmla="*/ 236 w 576"/>
                <a:gd name="T81" fmla="*/ 22 h 458"/>
                <a:gd name="T82" fmla="*/ 191 w 576"/>
                <a:gd name="T83" fmla="*/ 43 h 458"/>
                <a:gd name="T84" fmla="*/ 146 w 576"/>
                <a:gd name="T85" fmla="*/ 70 h 458"/>
                <a:gd name="T86" fmla="*/ 103 w 576"/>
                <a:gd name="T87" fmla="*/ 103 h 458"/>
                <a:gd name="T88" fmla="*/ 64 w 576"/>
                <a:gd name="T89" fmla="*/ 138 h 458"/>
                <a:gd name="T90" fmla="*/ 32 w 576"/>
                <a:gd name="T91" fmla="*/ 176 h 4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576" h="458">
                  <a:moveTo>
                    <a:pt x="32" y="176"/>
                  </a:moveTo>
                  <a:lnTo>
                    <a:pt x="19" y="198"/>
                  </a:lnTo>
                  <a:lnTo>
                    <a:pt x="9" y="216"/>
                  </a:lnTo>
                  <a:lnTo>
                    <a:pt x="2" y="229"/>
                  </a:lnTo>
                  <a:lnTo>
                    <a:pt x="0" y="243"/>
                  </a:lnTo>
                  <a:lnTo>
                    <a:pt x="1" y="255"/>
                  </a:lnTo>
                  <a:lnTo>
                    <a:pt x="6" y="269"/>
                  </a:lnTo>
                  <a:lnTo>
                    <a:pt x="18" y="285"/>
                  </a:lnTo>
                  <a:lnTo>
                    <a:pt x="34" y="303"/>
                  </a:lnTo>
                  <a:lnTo>
                    <a:pt x="74" y="294"/>
                  </a:lnTo>
                  <a:lnTo>
                    <a:pt x="89" y="282"/>
                  </a:lnTo>
                  <a:lnTo>
                    <a:pt x="101" y="277"/>
                  </a:lnTo>
                  <a:lnTo>
                    <a:pt x="111" y="276"/>
                  </a:lnTo>
                  <a:lnTo>
                    <a:pt x="121" y="279"/>
                  </a:lnTo>
                  <a:lnTo>
                    <a:pt x="129" y="287"/>
                  </a:lnTo>
                  <a:lnTo>
                    <a:pt x="134" y="297"/>
                  </a:lnTo>
                  <a:lnTo>
                    <a:pt x="140" y="312"/>
                  </a:lnTo>
                  <a:lnTo>
                    <a:pt x="145" y="329"/>
                  </a:lnTo>
                  <a:lnTo>
                    <a:pt x="109" y="356"/>
                  </a:lnTo>
                  <a:lnTo>
                    <a:pt x="152" y="379"/>
                  </a:lnTo>
                  <a:lnTo>
                    <a:pt x="192" y="370"/>
                  </a:lnTo>
                  <a:lnTo>
                    <a:pt x="176" y="402"/>
                  </a:lnTo>
                  <a:lnTo>
                    <a:pt x="133" y="422"/>
                  </a:lnTo>
                  <a:lnTo>
                    <a:pt x="170" y="455"/>
                  </a:lnTo>
                  <a:lnTo>
                    <a:pt x="217" y="458"/>
                  </a:lnTo>
                  <a:lnTo>
                    <a:pt x="269" y="455"/>
                  </a:lnTo>
                  <a:lnTo>
                    <a:pt x="280" y="451"/>
                  </a:lnTo>
                  <a:lnTo>
                    <a:pt x="292" y="444"/>
                  </a:lnTo>
                  <a:lnTo>
                    <a:pt x="307" y="437"/>
                  </a:lnTo>
                  <a:lnTo>
                    <a:pt x="323" y="429"/>
                  </a:lnTo>
                  <a:lnTo>
                    <a:pt x="340" y="420"/>
                  </a:lnTo>
                  <a:lnTo>
                    <a:pt x="358" y="409"/>
                  </a:lnTo>
                  <a:lnTo>
                    <a:pt x="376" y="399"/>
                  </a:lnTo>
                  <a:lnTo>
                    <a:pt x="395" y="389"/>
                  </a:lnTo>
                  <a:lnTo>
                    <a:pt x="413" y="377"/>
                  </a:lnTo>
                  <a:lnTo>
                    <a:pt x="432" y="367"/>
                  </a:lnTo>
                  <a:lnTo>
                    <a:pt x="450" y="355"/>
                  </a:lnTo>
                  <a:lnTo>
                    <a:pt x="468" y="345"/>
                  </a:lnTo>
                  <a:lnTo>
                    <a:pt x="484" y="333"/>
                  </a:lnTo>
                  <a:lnTo>
                    <a:pt x="499" y="324"/>
                  </a:lnTo>
                  <a:lnTo>
                    <a:pt x="511" y="315"/>
                  </a:lnTo>
                  <a:lnTo>
                    <a:pt x="523" y="306"/>
                  </a:lnTo>
                  <a:lnTo>
                    <a:pt x="532" y="289"/>
                  </a:lnTo>
                  <a:lnTo>
                    <a:pt x="544" y="274"/>
                  </a:lnTo>
                  <a:lnTo>
                    <a:pt x="555" y="259"/>
                  </a:lnTo>
                  <a:lnTo>
                    <a:pt x="565" y="246"/>
                  </a:lnTo>
                  <a:lnTo>
                    <a:pt x="572" y="232"/>
                  </a:lnTo>
                  <a:lnTo>
                    <a:pt x="576" y="217"/>
                  </a:lnTo>
                  <a:lnTo>
                    <a:pt x="575" y="202"/>
                  </a:lnTo>
                  <a:lnTo>
                    <a:pt x="567" y="186"/>
                  </a:lnTo>
                  <a:lnTo>
                    <a:pt x="556" y="178"/>
                  </a:lnTo>
                  <a:lnTo>
                    <a:pt x="548" y="170"/>
                  </a:lnTo>
                  <a:lnTo>
                    <a:pt x="541" y="163"/>
                  </a:lnTo>
                  <a:lnTo>
                    <a:pt x="537" y="156"/>
                  </a:lnTo>
                  <a:lnTo>
                    <a:pt x="532" y="150"/>
                  </a:lnTo>
                  <a:lnTo>
                    <a:pt x="530" y="145"/>
                  </a:lnTo>
                  <a:lnTo>
                    <a:pt x="527" y="143"/>
                  </a:lnTo>
                  <a:lnTo>
                    <a:pt x="527" y="142"/>
                  </a:lnTo>
                  <a:lnTo>
                    <a:pt x="550" y="118"/>
                  </a:lnTo>
                  <a:lnTo>
                    <a:pt x="541" y="82"/>
                  </a:lnTo>
                  <a:lnTo>
                    <a:pt x="530" y="70"/>
                  </a:lnTo>
                  <a:lnTo>
                    <a:pt x="518" y="60"/>
                  </a:lnTo>
                  <a:lnTo>
                    <a:pt x="508" y="51"/>
                  </a:lnTo>
                  <a:lnTo>
                    <a:pt x="497" y="43"/>
                  </a:lnTo>
                  <a:lnTo>
                    <a:pt x="488" y="37"/>
                  </a:lnTo>
                  <a:lnTo>
                    <a:pt x="478" y="31"/>
                  </a:lnTo>
                  <a:lnTo>
                    <a:pt x="469" y="28"/>
                  </a:lnTo>
                  <a:lnTo>
                    <a:pt x="459" y="23"/>
                  </a:lnTo>
                  <a:lnTo>
                    <a:pt x="449" y="21"/>
                  </a:lnTo>
                  <a:lnTo>
                    <a:pt x="439" y="17"/>
                  </a:lnTo>
                  <a:lnTo>
                    <a:pt x="427" y="15"/>
                  </a:lnTo>
                  <a:lnTo>
                    <a:pt x="416" y="14"/>
                  </a:lnTo>
                  <a:lnTo>
                    <a:pt x="402" y="12"/>
                  </a:lnTo>
                  <a:lnTo>
                    <a:pt x="388" y="8"/>
                  </a:lnTo>
                  <a:lnTo>
                    <a:pt x="372" y="6"/>
                  </a:lnTo>
                  <a:lnTo>
                    <a:pt x="355" y="2"/>
                  </a:lnTo>
                  <a:lnTo>
                    <a:pt x="338" y="0"/>
                  </a:lnTo>
                  <a:lnTo>
                    <a:pt x="320" y="0"/>
                  </a:lnTo>
                  <a:lnTo>
                    <a:pt x="300" y="2"/>
                  </a:lnTo>
                  <a:lnTo>
                    <a:pt x="280" y="7"/>
                  </a:lnTo>
                  <a:lnTo>
                    <a:pt x="258" y="13"/>
                  </a:lnTo>
                  <a:lnTo>
                    <a:pt x="236" y="22"/>
                  </a:lnTo>
                  <a:lnTo>
                    <a:pt x="213" y="31"/>
                  </a:lnTo>
                  <a:lnTo>
                    <a:pt x="191" y="43"/>
                  </a:lnTo>
                  <a:lnTo>
                    <a:pt x="168" y="57"/>
                  </a:lnTo>
                  <a:lnTo>
                    <a:pt x="146" y="70"/>
                  </a:lnTo>
                  <a:lnTo>
                    <a:pt x="124" y="87"/>
                  </a:lnTo>
                  <a:lnTo>
                    <a:pt x="103" y="103"/>
                  </a:lnTo>
                  <a:lnTo>
                    <a:pt x="83" y="120"/>
                  </a:lnTo>
                  <a:lnTo>
                    <a:pt x="64" y="138"/>
                  </a:lnTo>
                  <a:lnTo>
                    <a:pt x="47" y="157"/>
                  </a:lnTo>
                  <a:lnTo>
                    <a:pt x="32" y="176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9" name="Freeform 29"/>
            <p:cNvSpPr>
              <a:spLocks/>
            </p:cNvSpPr>
            <p:nvPr/>
          </p:nvSpPr>
          <p:spPr bwMode="auto">
            <a:xfrm>
              <a:off x="4923" y="2389"/>
              <a:ext cx="341" cy="312"/>
            </a:xfrm>
            <a:custGeom>
              <a:avLst/>
              <a:gdLst>
                <a:gd name="T0" fmla="*/ 516 w 682"/>
                <a:gd name="T1" fmla="*/ 622 h 624"/>
                <a:gd name="T2" fmla="*/ 562 w 682"/>
                <a:gd name="T3" fmla="*/ 617 h 624"/>
                <a:gd name="T4" fmla="*/ 591 w 682"/>
                <a:gd name="T5" fmla="*/ 599 h 624"/>
                <a:gd name="T6" fmla="*/ 609 w 682"/>
                <a:gd name="T7" fmla="*/ 560 h 624"/>
                <a:gd name="T8" fmla="*/ 578 w 682"/>
                <a:gd name="T9" fmla="*/ 492 h 624"/>
                <a:gd name="T10" fmla="*/ 540 w 682"/>
                <a:gd name="T11" fmla="*/ 476 h 624"/>
                <a:gd name="T12" fmla="*/ 529 w 682"/>
                <a:gd name="T13" fmla="*/ 453 h 624"/>
                <a:gd name="T14" fmla="*/ 539 w 682"/>
                <a:gd name="T15" fmla="*/ 424 h 624"/>
                <a:gd name="T16" fmla="*/ 566 w 682"/>
                <a:gd name="T17" fmla="*/ 391 h 624"/>
                <a:gd name="T18" fmla="*/ 614 w 682"/>
                <a:gd name="T19" fmla="*/ 346 h 624"/>
                <a:gd name="T20" fmla="*/ 621 w 682"/>
                <a:gd name="T21" fmla="*/ 303 h 624"/>
                <a:gd name="T22" fmla="*/ 682 w 682"/>
                <a:gd name="T23" fmla="*/ 271 h 624"/>
                <a:gd name="T24" fmla="*/ 611 w 682"/>
                <a:gd name="T25" fmla="*/ 165 h 624"/>
                <a:gd name="T26" fmla="*/ 581 w 682"/>
                <a:gd name="T27" fmla="*/ 148 h 624"/>
                <a:gd name="T28" fmla="*/ 541 w 682"/>
                <a:gd name="T29" fmla="*/ 126 h 624"/>
                <a:gd name="T30" fmla="*/ 495 w 682"/>
                <a:gd name="T31" fmla="*/ 103 h 624"/>
                <a:gd name="T32" fmla="*/ 446 w 682"/>
                <a:gd name="T33" fmla="*/ 77 h 624"/>
                <a:gd name="T34" fmla="*/ 394 w 682"/>
                <a:gd name="T35" fmla="*/ 54 h 624"/>
                <a:gd name="T36" fmla="*/ 345 w 682"/>
                <a:gd name="T37" fmla="*/ 32 h 624"/>
                <a:gd name="T38" fmla="*/ 300 w 682"/>
                <a:gd name="T39" fmla="*/ 14 h 624"/>
                <a:gd name="T40" fmla="*/ 264 w 682"/>
                <a:gd name="T41" fmla="*/ 1 h 624"/>
                <a:gd name="T42" fmla="*/ 214 w 682"/>
                <a:gd name="T43" fmla="*/ 1 h 624"/>
                <a:gd name="T44" fmla="*/ 167 w 682"/>
                <a:gd name="T45" fmla="*/ 0 h 624"/>
                <a:gd name="T46" fmla="*/ 128 w 682"/>
                <a:gd name="T47" fmla="*/ 9 h 624"/>
                <a:gd name="T48" fmla="*/ 101 w 682"/>
                <a:gd name="T49" fmla="*/ 43 h 624"/>
                <a:gd name="T50" fmla="*/ 92 w 682"/>
                <a:gd name="T51" fmla="*/ 96 h 624"/>
                <a:gd name="T52" fmla="*/ 84 w 682"/>
                <a:gd name="T53" fmla="*/ 115 h 624"/>
                <a:gd name="T54" fmla="*/ 9 w 682"/>
                <a:gd name="T55" fmla="*/ 144 h 624"/>
                <a:gd name="T56" fmla="*/ 0 w 682"/>
                <a:gd name="T57" fmla="*/ 220 h 624"/>
                <a:gd name="T58" fmla="*/ 7 w 682"/>
                <a:gd name="T59" fmla="*/ 276 h 624"/>
                <a:gd name="T60" fmla="*/ 27 w 682"/>
                <a:gd name="T61" fmla="*/ 331 h 624"/>
                <a:gd name="T62" fmla="*/ 60 w 682"/>
                <a:gd name="T63" fmla="*/ 405 h 624"/>
                <a:gd name="T64" fmla="*/ 83 w 682"/>
                <a:gd name="T65" fmla="*/ 444 h 624"/>
                <a:gd name="T66" fmla="*/ 120 w 682"/>
                <a:gd name="T67" fmla="*/ 482 h 624"/>
                <a:gd name="T68" fmla="*/ 167 w 682"/>
                <a:gd name="T69" fmla="*/ 519 h 624"/>
                <a:gd name="T70" fmla="*/ 223 w 682"/>
                <a:gd name="T71" fmla="*/ 551 h 624"/>
                <a:gd name="T72" fmla="*/ 285 w 682"/>
                <a:gd name="T73" fmla="*/ 579 h 624"/>
                <a:gd name="T74" fmla="*/ 351 w 682"/>
                <a:gd name="T75" fmla="*/ 602 h 624"/>
                <a:gd name="T76" fmla="*/ 418 w 682"/>
                <a:gd name="T77" fmla="*/ 617 h 624"/>
                <a:gd name="T78" fmla="*/ 483 w 682"/>
                <a:gd name="T79" fmla="*/ 624 h 6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682" h="624">
                  <a:moveTo>
                    <a:pt x="483" y="624"/>
                  </a:moveTo>
                  <a:lnTo>
                    <a:pt x="516" y="622"/>
                  </a:lnTo>
                  <a:lnTo>
                    <a:pt x="541" y="620"/>
                  </a:lnTo>
                  <a:lnTo>
                    <a:pt x="562" y="617"/>
                  </a:lnTo>
                  <a:lnTo>
                    <a:pt x="578" y="610"/>
                  </a:lnTo>
                  <a:lnTo>
                    <a:pt x="591" y="599"/>
                  </a:lnTo>
                  <a:lnTo>
                    <a:pt x="601" y="583"/>
                  </a:lnTo>
                  <a:lnTo>
                    <a:pt x="609" y="560"/>
                  </a:lnTo>
                  <a:lnTo>
                    <a:pt x="617" y="528"/>
                  </a:lnTo>
                  <a:lnTo>
                    <a:pt x="578" y="492"/>
                  </a:lnTo>
                  <a:lnTo>
                    <a:pt x="555" y="485"/>
                  </a:lnTo>
                  <a:lnTo>
                    <a:pt x="540" y="476"/>
                  </a:lnTo>
                  <a:lnTo>
                    <a:pt x="532" y="466"/>
                  </a:lnTo>
                  <a:lnTo>
                    <a:pt x="529" y="453"/>
                  </a:lnTo>
                  <a:lnTo>
                    <a:pt x="532" y="439"/>
                  </a:lnTo>
                  <a:lnTo>
                    <a:pt x="539" y="424"/>
                  </a:lnTo>
                  <a:lnTo>
                    <a:pt x="551" y="408"/>
                  </a:lnTo>
                  <a:lnTo>
                    <a:pt x="566" y="391"/>
                  </a:lnTo>
                  <a:lnTo>
                    <a:pt x="621" y="409"/>
                  </a:lnTo>
                  <a:lnTo>
                    <a:pt x="614" y="346"/>
                  </a:lnTo>
                  <a:lnTo>
                    <a:pt x="575" y="310"/>
                  </a:lnTo>
                  <a:lnTo>
                    <a:pt x="621" y="303"/>
                  </a:lnTo>
                  <a:lnTo>
                    <a:pt x="673" y="334"/>
                  </a:lnTo>
                  <a:lnTo>
                    <a:pt x="682" y="271"/>
                  </a:lnTo>
                  <a:lnTo>
                    <a:pt x="651" y="217"/>
                  </a:lnTo>
                  <a:lnTo>
                    <a:pt x="611" y="165"/>
                  </a:lnTo>
                  <a:lnTo>
                    <a:pt x="597" y="157"/>
                  </a:lnTo>
                  <a:lnTo>
                    <a:pt x="581" y="148"/>
                  </a:lnTo>
                  <a:lnTo>
                    <a:pt x="562" y="137"/>
                  </a:lnTo>
                  <a:lnTo>
                    <a:pt x="541" y="126"/>
                  </a:lnTo>
                  <a:lnTo>
                    <a:pt x="518" y="114"/>
                  </a:lnTo>
                  <a:lnTo>
                    <a:pt x="495" y="103"/>
                  </a:lnTo>
                  <a:lnTo>
                    <a:pt x="471" y="90"/>
                  </a:lnTo>
                  <a:lnTo>
                    <a:pt x="446" y="77"/>
                  </a:lnTo>
                  <a:lnTo>
                    <a:pt x="419" y="66"/>
                  </a:lnTo>
                  <a:lnTo>
                    <a:pt x="394" y="54"/>
                  </a:lnTo>
                  <a:lnTo>
                    <a:pt x="370" y="43"/>
                  </a:lnTo>
                  <a:lnTo>
                    <a:pt x="345" y="32"/>
                  </a:lnTo>
                  <a:lnTo>
                    <a:pt x="322" y="23"/>
                  </a:lnTo>
                  <a:lnTo>
                    <a:pt x="300" y="14"/>
                  </a:lnTo>
                  <a:lnTo>
                    <a:pt x="281" y="7"/>
                  </a:lnTo>
                  <a:lnTo>
                    <a:pt x="264" y="1"/>
                  </a:lnTo>
                  <a:lnTo>
                    <a:pt x="239" y="2"/>
                  </a:lnTo>
                  <a:lnTo>
                    <a:pt x="214" y="1"/>
                  </a:lnTo>
                  <a:lnTo>
                    <a:pt x="190" y="0"/>
                  </a:lnTo>
                  <a:lnTo>
                    <a:pt x="167" y="0"/>
                  </a:lnTo>
                  <a:lnTo>
                    <a:pt x="146" y="2"/>
                  </a:lnTo>
                  <a:lnTo>
                    <a:pt x="128" y="9"/>
                  </a:lnTo>
                  <a:lnTo>
                    <a:pt x="113" y="22"/>
                  </a:lnTo>
                  <a:lnTo>
                    <a:pt x="101" y="43"/>
                  </a:lnTo>
                  <a:lnTo>
                    <a:pt x="98" y="74"/>
                  </a:lnTo>
                  <a:lnTo>
                    <a:pt x="92" y="96"/>
                  </a:lnTo>
                  <a:lnTo>
                    <a:pt x="86" y="111"/>
                  </a:lnTo>
                  <a:lnTo>
                    <a:pt x="84" y="115"/>
                  </a:lnTo>
                  <a:lnTo>
                    <a:pt x="41" y="108"/>
                  </a:lnTo>
                  <a:lnTo>
                    <a:pt x="9" y="144"/>
                  </a:lnTo>
                  <a:lnTo>
                    <a:pt x="2" y="186"/>
                  </a:lnTo>
                  <a:lnTo>
                    <a:pt x="0" y="220"/>
                  </a:lnTo>
                  <a:lnTo>
                    <a:pt x="1" y="249"/>
                  </a:lnTo>
                  <a:lnTo>
                    <a:pt x="7" y="276"/>
                  </a:lnTo>
                  <a:lnTo>
                    <a:pt x="15" y="302"/>
                  </a:lnTo>
                  <a:lnTo>
                    <a:pt x="27" y="331"/>
                  </a:lnTo>
                  <a:lnTo>
                    <a:pt x="42" y="364"/>
                  </a:lnTo>
                  <a:lnTo>
                    <a:pt x="60" y="405"/>
                  </a:lnTo>
                  <a:lnTo>
                    <a:pt x="69" y="424"/>
                  </a:lnTo>
                  <a:lnTo>
                    <a:pt x="83" y="444"/>
                  </a:lnTo>
                  <a:lnTo>
                    <a:pt x="99" y="463"/>
                  </a:lnTo>
                  <a:lnTo>
                    <a:pt x="120" y="482"/>
                  </a:lnTo>
                  <a:lnTo>
                    <a:pt x="141" y="500"/>
                  </a:lnTo>
                  <a:lnTo>
                    <a:pt x="167" y="519"/>
                  </a:lnTo>
                  <a:lnTo>
                    <a:pt x="194" y="535"/>
                  </a:lnTo>
                  <a:lnTo>
                    <a:pt x="223" y="551"/>
                  </a:lnTo>
                  <a:lnTo>
                    <a:pt x="254" y="566"/>
                  </a:lnTo>
                  <a:lnTo>
                    <a:pt x="285" y="579"/>
                  </a:lnTo>
                  <a:lnTo>
                    <a:pt x="319" y="591"/>
                  </a:lnTo>
                  <a:lnTo>
                    <a:pt x="351" y="602"/>
                  </a:lnTo>
                  <a:lnTo>
                    <a:pt x="385" y="610"/>
                  </a:lnTo>
                  <a:lnTo>
                    <a:pt x="418" y="617"/>
                  </a:lnTo>
                  <a:lnTo>
                    <a:pt x="450" y="621"/>
                  </a:lnTo>
                  <a:lnTo>
                    <a:pt x="483" y="624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0" name="Freeform 30"/>
            <p:cNvSpPr>
              <a:spLocks/>
            </p:cNvSpPr>
            <p:nvPr/>
          </p:nvSpPr>
          <p:spPr bwMode="auto">
            <a:xfrm>
              <a:off x="5166" y="2202"/>
              <a:ext cx="30" cy="46"/>
            </a:xfrm>
            <a:custGeom>
              <a:avLst/>
              <a:gdLst>
                <a:gd name="T0" fmla="*/ 0 w 60"/>
                <a:gd name="T1" fmla="*/ 55 h 92"/>
                <a:gd name="T2" fmla="*/ 18 w 60"/>
                <a:gd name="T3" fmla="*/ 27 h 92"/>
                <a:gd name="T4" fmla="*/ 28 w 60"/>
                <a:gd name="T5" fmla="*/ 0 h 92"/>
                <a:gd name="T6" fmla="*/ 55 w 60"/>
                <a:gd name="T7" fmla="*/ 13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7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5"/>
                  </a:moveTo>
                  <a:lnTo>
                    <a:pt x="18" y="27"/>
                  </a:lnTo>
                  <a:lnTo>
                    <a:pt x="28" y="0"/>
                  </a:lnTo>
                  <a:lnTo>
                    <a:pt x="55" y="13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1" name="Freeform 31"/>
            <p:cNvSpPr>
              <a:spLocks/>
            </p:cNvSpPr>
            <p:nvPr/>
          </p:nvSpPr>
          <p:spPr bwMode="auto">
            <a:xfrm>
              <a:off x="5445" y="2339"/>
              <a:ext cx="29" cy="46"/>
            </a:xfrm>
            <a:custGeom>
              <a:avLst/>
              <a:gdLst>
                <a:gd name="T0" fmla="*/ 0 w 59"/>
                <a:gd name="T1" fmla="*/ 55 h 92"/>
                <a:gd name="T2" fmla="*/ 18 w 59"/>
                <a:gd name="T3" fmla="*/ 28 h 92"/>
                <a:gd name="T4" fmla="*/ 28 w 59"/>
                <a:gd name="T5" fmla="*/ 0 h 92"/>
                <a:gd name="T6" fmla="*/ 54 w 59"/>
                <a:gd name="T7" fmla="*/ 14 h 92"/>
                <a:gd name="T8" fmla="*/ 59 w 59"/>
                <a:gd name="T9" fmla="*/ 46 h 92"/>
                <a:gd name="T10" fmla="*/ 49 w 59"/>
                <a:gd name="T11" fmla="*/ 69 h 92"/>
                <a:gd name="T12" fmla="*/ 59 w 59"/>
                <a:gd name="T13" fmla="*/ 92 h 92"/>
                <a:gd name="T14" fmla="*/ 51 w 59"/>
                <a:gd name="T15" fmla="*/ 92 h 92"/>
                <a:gd name="T16" fmla="*/ 41 w 59"/>
                <a:gd name="T17" fmla="*/ 92 h 92"/>
                <a:gd name="T18" fmla="*/ 34 w 59"/>
                <a:gd name="T19" fmla="*/ 92 h 92"/>
                <a:gd name="T20" fmla="*/ 28 w 59"/>
                <a:gd name="T21" fmla="*/ 92 h 92"/>
                <a:gd name="T22" fmla="*/ 22 w 59"/>
                <a:gd name="T23" fmla="*/ 92 h 92"/>
                <a:gd name="T24" fmla="*/ 17 w 59"/>
                <a:gd name="T25" fmla="*/ 92 h 92"/>
                <a:gd name="T26" fmla="*/ 15 w 59"/>
                <a:gd name="T27" fmla="*/ 92 h 92"/>
                <a:gd name="T28" fmla="*/ 14 w 59"/>
                <a:gd name="T29" fmla="*/ 92 h 92"/>
                <a:gd name="T30" fmla="*/ 0 w 59"/>
                <a:gd name="T31" fmla="*/ 55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9" h="92">
                  <a:moveTo>
                    <a:pt x="0" y="55"/>
                  </a:moveTo>
                  <a:lnTo>
                    <a:pt x="18" y="28"/>
                  </a:lnTo>
                  <a:lnTo>
                    <a:pt x="28" y="0"/>
                  </a:lnTo>
                  <a:lnTo>
                    <a:pt x="54" y="14"/>
                  </a:lnTo>
                  <a:lnTo>
                    <a:pt x="59" y="46"/>
                  </a:lnTo>
                  <a:lnTo>
                    <a:pt x="49" y="69"/>
                  </a:lnTo>
                  <a:lnTo>
                    <a:pt x="59" y="92"/>
                  </a:lnTo>
                  <a:lnTo>
                    <a:pt x="51" y="92"/>
                  </a:lnTo>
                  <a:lnTo>
                    <a:pt x="41" y="92"/>
                  </a:lnTo>
                  <a:lnTo>
                    <a:pt x="34" y="92"/>
                  </a:lnTo>
                  <a:lnTo>
                    <a:pt x="28" y="92"/>
                  </a:lnTo>
                  <a:lnTo>
                    <a:pt x="22" y="92"/>
                  </a:lnTo>
                  <a:lnTo>
                    <a:pt x="17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2" name="Freeform 32"/>
            <p:cNvSpPr>
              <a:spLocks/>
            </p:cNvSpPr>
            <p:nvPr/>
          </p:nvSpPr>
          <p:spPr bwMode="auto">
            <a:xfrm>
              <a:off x="4574" y="2106"/>
              <a:ext cx="30" cy="46"/>
            </a:xfrm>
            <a:custGeom>
              <a:avLst/>
              <a:gdLst>
                <a:gd name="T0" fmla="*/ 0 w 60"/>
                <a:gd name="T1" fmla="*/ 56 h 92"/>
                <a:gd name="T2" fmla="*/ 19 w 60"/>
                <a:gd name="T3" fmla="*/ 28 h 92"/>
                <a:gd name="T4" fmla="*/ 28 w 60"/>
                <a:gd name="T5" fmla="*/ 0 h 92"/>
                <a:gd name="T6" fmla="*/ 56 w 60"/>
                <a:gd name="T7" fmla="*/ 14 h 92"/>
                <a:gd name="T8" fmla="*/ 60 w 60"/>
                <a:gd name="T9" fmla="*/ 46 h 92"/>
                <a:gd name="T10" fmla="*/ 51 w 60"/>
                <a:gd name="T11" fmla="*/ 69 h 92"/>
                <a:gd name="T12" fmla="*/ 60 w 60"/>
                <a:gd name="T13" fmla="*/ 92 h 92"/>
                <a:gd name="T14" fmla="*/ 52 w 60"/>
                <a:gd name="T15" fmla="*/ 92 h 92"/>
                <a:gd name="T16" fmla="*/ 43 w 60"/>
                <a:gd name="T17" fmla="*/ 92 h 92"/>
                <a:gd name="T18" fmla="*/ 36 w 60"/>
                <a:gd name="T19" fmla="*/ 92 h 92"/>
                <a:gd name="T20" fmla="*/ 29 w 60"/>
                <a:gd name="T21" fmla="*/ 92 h 92"/>
                <a:gd name="T22" fmla="*/ 22 w 60"/>
                <a:gd name="T23" fmla="*/ 92 h 92"/>
                <a:gd name="T24" fmla="*/ 18 w 60"/>
                <a:gd name="T25" fmla="*/ 92 h 92"/>
                <a:gd name="T26" fmla="*/ 15 w 60"/>
                <a:gd name="T27" fmla="*/ 92 h 92"/>
                <a:gd name="T28" fmla="*/ 14 w 60"/>
                <a:gd name="T29" fmla="*/ 92 h 92"/>
                <a:gd name="T30" fmla="*/ 0 w 60"/>
                <a:gd name="T31" fmla="*/ 56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0" h="92">
                  <a:moveTo>
                    <a:pt x="0" y="56"/>
                  </a:moveTo>
                  <a:lnTo>
                    <a:pt x="19" y="28"/>
                  </a:lnTo>
                  <a:lnTo>
                    <a:pt x="28" y="0"/>
                  </a:lnTo>
                  <a:lnTo>
                    <a:pt x="56" y="14"/>
                  </a:lnTo>
                  <a:lnTo>
                    <a:pt x="60" y="46"/>
                  </a:lnTo>
                  <a:lnTo>
                    <a:pt x="51" y="69"/>
                  </a:lnTo>
                  <a:lnTo>
                    <a:pt x="60" y="92"/>
                  </a:lnTo>
                  <a:lnTo>
                    <a:pt x="52" y="92"/>
                  </a:lnTo>
                  <a:lnTo>
                    <a:pt x="43" y="92"/>
                  </a:lnTo>
                  <a:lnTo>
                    <a:pt x="36" y="92"/>
                  </a:lnTo>
                  <a:lnTo>
                    <a:pt x="29" y="92"/>
                  </a:lnTo>
                  <a:lnTo>
                    <a:pt x="22" y="92"/>
                  </a:lnTo>
                  <a:lnTo>
                    <a:pt x="18" y="92"/>
                  </a:lnTo>
                  <a:lnTo>
                    <a:pt x="15" y="92"/>
                  </a:lnTo>
                  <a:lnTo>
                    <a:pt x="14" y="92"/>
                  </a:lnTo>
                  <a:lnTo>
                    <a:pt x="0" y="56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33"/>
            <p:cNvSpPr>
              <a:spLocks/>
            </p:cNvSpPr>
            <p:nvPr/>
          </p:nvSpPr>
          <p:spPr bwMode="auto">
            <a:xfrm>
              <a:off x="4839" y="2239"/>
              <a:ext cx="31" cy="36"/>
            </a:xfrm>
            <a:custGeom>
              <a:avLst/>
              <a:gdLst>
                <a:gd name="T0" fmla="*/ 16 w 61"/>
                <a:gd name="T1" fmla="*/ 52 h 72"/>
                <a:gd name="T2" fmla="*/ 5 w 61"/>
                <a:gd name="T3" fmla="*/ 26 h 72"/>
                <a:gd name="T4" fmla="*/ 0 w 61"/>
                <a:gd name="T5" fmla="*/ 3 h 72"/>
                <a:gd name="T6" fmla="*/ 24 w 61"/>
                <a:gd name="T7" fmla="*/ 0 h 72"/>
                <a:gd name="T8" fmla="*/ 41 w 61"/>
                <a:gd name="T9" fmla="*/ 21 h 72"/>
                <a:gd name="T10" fmla="*/ 44 w 61"/>
                <a:gd name="T11" fmla="*/ 41 h 72"/>
                <a:gd name="T12" fmla="*/ 61 w 61"/>
                <a:gd name="T13" fmla="*/ 54 h 72"/>
                <a:gd name="T14" fmla="*/ 49 w 61"/>
                <a:gd name="T15" fmla="*/ 60 h 72"/>
                <a:gd name="T16" fmla="*/ 39 w 61"/>
                <a:gd name="T17" fmla="*/ 66 h 72"/>
                <a:gd name="T18" fmla="*/ 31 w 61"/>
                <a:gd name="T19" fmla="*/ 71 h 72"/>
                <a:gd name="T20" fmla="*/ 28 w 61"/>
                <a:gd name="T21" fmla="*/ 72 h 72"/>
                <a:gd name="T22" fmla="*/ 16 w 61"/>
                <a:gd name="T23" fmla="*/ 52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1" h="72">
                  <a:moveTo>
                    <a:pt x="16" y="52"/>
                  </a:moveTo>
                  <a:lnTo>
                    <a:pt x="5" y="26"/>
                  </a:lnTo>
                  <a:lnTo>
                    <a:pt x="0" y="3"/>
                  </a:lnTo>
                  <a:lnTo>
                    <a:pt x="24" y="0"/>
                  </a:lnTo>
                  <a:lnTo>
                    <a:pt x="41" y="21"/>
                  </a:lnTo>
                  <a:lnTo>
                    <a:pt x="44" y="41"/>
                  </a:lnTo>
                  <a:lnTo>
                    <a:pt x="61" y="54"/>
                  </a:lnTo>
                  <a:lnTo>
                    <a:pt x="49" y="60"/>
                  </a:lnTo>
                  <a:lnTo>
                    <a:pt x="39" y="66"/>
                  </a:lnTo>
                  <a:lnTo>
                    <a:pt x="31" y="71"/>
                  </a:lnTo>
                  <a:lnTo>
                    <a:pt x="28" y="72"/>
                  </a:lnTo>
                  <a:lnTo>
                    <a:pt x="16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4" name="Freeform 34"/>
            <p:cNvSpPr>
              <a:spLocks/>
            </p:cNvSpPr>
            <p:nvPr/>
          </p:nvSpPr>
          <p:spPr bwMode="auto">
            <a:xfrm>
              <a:off x="4766" y="2523"/>
              <a:ext cx="23" cy="37"/>
            </a:xfrm>
            <a:custGeom>
              <a:avLst/>
              <a:gdLst>
                <a:gd name="T0" fmla="*/ 2 w 45"/>
                <a:gd name="T1" fmla="*/ 53 h 75"/>
                <a:gd name="T2" fmla="*/ 0 w 45"/>
                <a:gd name="T3" fmla="*/ 25 h 75"/>
                <a:gd name="T4" fmla="*/ 2 w 45"/>
                <a:gd name="T5" fmla="*/ 0 h 75"/>
                <a:gd name="T6" fmla="*/ 27 w 45"/>
                <a:gd name="T7" fmla="*/ 6 h 75"/>
                <a:gd name="T8" fmla="*/ 36 w 45"/>
                <a:gd name="T9" fmla="*/ 32 h 75"/>
                <a:gd name="T10" fmla="*/ 34 w 45"/>
                <a:gd name="T11" fmla="*/ 51 h 75"/>
                <a:gd name="T12" fmla="*/ 45 w 45"/>
                <a:gd name="T13" fmla="*/ 67 h 75"/>
                <a:gd name="T14" fmla="*/ 38 w 45"/>
                <a:gd name="T15" fmla="*/ 68 h 75"/>
                <a:gd name="T16" fmla="*/ 31 w 45"/>
                <a:gd name="T17" fmla="*/ 71 h 75"/>
                <a:gd name="T18" fmla="*/ 26 w 45"/>
                <a:gd name="T19" fmla="*/ 72 h 75"/>
                <a:gd name="T20" fmla="*/ 21 w 45"/>
                <a:gd name="T21" fmla="*/ 73 h 75"/>
                <a:gd name="T22" fmla="*/ 16 w 45"/>
                <a:gd name="T23" fmla="*/ 74 h 75"/>
                <a:gd name="T24" fmla="*/ 13 w 45"/>
                <a:gd name="T25" fmla="*/ 74 h 75"/>
                <a:gd name="T26" fmla="*/ 11 w 45"/>
                <a:gd name="T27" fmla="*/ 75 h 75"/>
                <a:gd name="T28" fmla="*/ 9 w 45"/>
                <a:gd name="T29" fmla="*/ 75 h 75"/>
                <a:gd name="T30" fmla="*/ 2 w 45"/>
                <a:gd name="T31" fmla="*/ 53 h 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45" h="75">
                  <a:moveTo>
                    <a:pt x="2" y="53"/>
                  </a:moveTo>
                  <a:lnTo>
                    <a:pt x="0" y="25"/>
                  </a:lnTo>
                  <a:lnTo>
                    <a:pt x="2" y="0"/>
                  </a:lnTo>
                  <a:lnTo>
                    <a:pt x="27" y="6"/>
                  </a:lnTo>
                  <a:lnTo>
                    <a:pt x="36" y="32"/>
                  </a:lnTo>
                  <a:lnTo>
                    <a:pt x="34" y="51"/>
                  </a:lnTo>
                  <a:lnTo>
                    <a:pt x="45" y="67"/>
                  </a:lnTo>
                  <a:lnTo>
                    <a:pt x="38" y="68"/>
                  </a:lnTo>
                  <a:lnTo>
                    <a:pt x="31" y="71"/>
                  </a:lnTo>
                  <a:lnTo>
                    <a:pt x="26" y="72"/>
                  </a:lnTo>
                  <a:lnTo>
                    <a:pt x="21" y="73"/>
                  </a:lnTo>
                  <a:lnTo>
                    <a:pt x="16" y="74"/>
                  </a:lnTo>
                  <a:lnTo>
                    <a:pt x="13" y="74"/>
                  </a:lnTo>
                  <a:lnTo>
                    <a:pt x="11" y="75"/>
                  </a:lnTo>
                  <a:lnTo>
                    <a:pt x="9" y="75"/>
                  </a:lnTo>
                  <a:lnTo>
                    <a:pt x="2" y="53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5" name="Freeform 35"/>
            <p:cNvSpPr>
              <a:spLocks/>
            </p:cNvSpPr>
            <p:nvPr/>
          </p:nvSpPr>
          <p:spPr bwMode="auto">
            <a:xfrm>
              <a:off x="5047" y="2471"/>
              <a:ext cx="43" cy="47"/>
            </a:xfrm>
            <a:custGeom>
              <a:avLst/>
              <a:gdLst>
                <a:gd name="T0" fmla="*/ 67 w 87"/>
                <a:gd name="T1" fmla="*/ 55 h 94"/>
                <a:gd name="T2" fmla="*/ 38 w 87"/>
                <a:gd name="T3" fmla="*/ 78 h 94"/>
                <a:gd name="T4" fmla="*/ 12 w 87"/>
                <a:gd name="T5" fmla="*/ 94 h 94"/>
                <a:gd name="T6" fmla="*/ 0 w 87"/>
                <a:gd name="T7" fmla="*/ 63 h 94"/>
                <a:gd name="T8" fmla="*/ 19 w 87"/>
                <a:gd name="T9" fmla="*/ 35 h 94"/>
                <a:gd name="T10" fmla="*/ 43 w 87"/>
                <a:gd name="T11" fmla="*/ 24 h 94"/>
                <a:gd name="T12" fmla="*/ 52 w 87"/>
                <a:gd name="T13" fmla="*/ 0 h 94"/>
                <a:gd name="T14" fmla="*/ 59 w 87"/>
                <a:gd name="T15" fmla="*/ 6 h 94"/>
                <a:gd name="T16" fmla="*/ 65 w 87"/>
                <a:gd name="T17" fmla="*/ 11 h 94"/>
                <a:gd name="T18" fmla="*/ 71 w 87"/>
                <a:gd name="T19" fmla="*/ 17 h 94"/>
                <a:gd name="T20" fmla="*/ 77 w 87"/>
                <a:gd name="T21" fmla="*/ 22 h 94"/>
                <a:gd name="T22" fmla="*/ 80 w 87"/>
                <a:gd name="T23" fmla="*/ 26 h 94"/>
                <a:gd name="T24" fmla="*/ 83 w 87"/>
                <a:gd name="T25" fmla="*/ 30 h 94"/>
                <a:gd name="T26" fmla="*/ 86 w 87"/>
                <a:gd name="T27" fmla="*/ 31 h 94"/>
                <a:gd name="T28" fmla="*/ 87 w 87"/>
                <a:gd name="T29" fmla="*/ 32 h 94"/>
                <a:gd name="T30" fmla="*/ 67 w 87"/>
                <a:gd name="T31" fmla="*/ 55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7" h="94">
                  <a:moveTo>
                    <a:pt x="67" y="55"/>
                  </a:moveTo>
                  <a:lnTo>
                    <a:pt x="38" y="78"/>
                  </a:lnTo>
                  <a:lnTo>
                    <a:pt x="12" y="94"/>
                  </a:lnTo>
                  <a:lnTo>
                    <a:pt x="0" y="63"/>
                  </a:lnTo>
                  <a:lnTo>
                    <a:pt x="19" y="35"/>
                  </a:lnTo>
                  <a:lnTo>
                    <a:pt x="43" y="24"/>
                  </a:lnTo>
                  <a:lnTo>
                    <a:pt x="52" y="0"/>
                  </a:lnTo>
                  <a:lnTo>
                    <a:pt x="59" y="6"/>
                  </a:lnTo>
                  <a:lnTo>
                    <a:pt x="65" y="11"/>
                  </a:lnTo>
                  <a:lnTo>
                    <a:pt x="71" y="17"/>
                  </a:lnTo>
                  <a:lnTo>
                    <a:pt x="77" y="22"/>
                  </a:lnTo>
                  <a:lnTo>
                    <a:pt x="80" y="26"/>
                  </a:lnTo>
                  <a:lnTo>
                    <a:pt x="83" y="30"/>
                  </a:lnTo>
                  <a:lnTo>
                    <a:pt x="86" y="31"/>
                  </a:lnTo>
                  <a:lnTo>
                    <a:pt x="87" y="32"/>
                  </a:lnTo>
                  <a:lnTo>
                    <a:pt x="67" y="55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6" name="Freeform 36"/>
            <p:cNvSpPr>
              <a:spLocks/>
            </p:cNvSpPr>
            <p:nvPr/>
          </p:nvSpPr>
          <p:spPr bwMode="auto">
            <a:xfrm>
              <a:off x="4700" y="2258"/>
              <a:ext cx="40" cy="22"/>
            </a:xfrm>
            <a:custGeom>
              <a:avLst/>
              <a:gdLst>
                <a:gd name="T0" fmla="*/ 48 w 79"/>
                <a:gd name="T1" fmla="*/ 41 h 45"/>
                <a:gd name="T2" fmla="*/ 20 w 79"/>
                <a:gd name="T3" fmla="*/ 31 h 45"/>
                <a:gd name="T4" fmla="*/ 0 w 79"/>
                <a:gd name="T5" fmla="*/ 20 h 45"/>
                <a:gd name="T6" fmla="*/ 16 w 79"/>
                <a:gd name="T7" fmla="*/ 0 h 45"/>
                <a:gd name="T8" fmla="*/ 41 w 79"/>
                <a:gd name="T9" fmla="*/ 2 h 45"/>
                <a:gd name="T10" fmla="*/ 58 w 79"/>
                <a:gd name="T11" fmla="*/ 12 h 45"/>
                <a:gd name="T12" fmla="*/ 79 w 79"/>
                <a:gd name="T13" fmla="*/ 8 h 45"/>
                <a:gd name="T14" fmla="*/ 76 w 79"/>
                <a:gd name="T15" fmla="*/ 22 h 45"/>
                <a:gd name="T16" fmla="*/ 73 w 79"/>
                <a:gd name="T17" fmla="*/ 34 h 45"/>
                <a:gd name="T18" fmla="*/ 72 w 79"/>
                <a:gd name="T19" fmla="*/ 42 h 45"/>
                <a:gd name="T20" fmla="*/ 71 w 79"/>
                <a:gd name="T21" fmla="*/ 45 h 45"/>
                <a:gd name="T22" fmla="*/ 48 w 79"/>
                <a:gd name="T23" fmla="*/ 41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9" h="45">
                  <a:moveTo>
                    <a:pt x="48" y="41"/>
                  </a:moveTo>
                  <a:lnTo>
                    <a:pt x="20" y="31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41" y="2"/>
                  </a:lnTo>
                  <a:lnTo>
                    <a:pt x="58" y="12"/>
                  </a:lnTo>
                  <a:lnTo>
                    <a:pt x="79" y="8"/>
                  </a:lnTo>
                  <a:lnTo>
                    <a:pt x="76" y="22"/>
                  </a:lnTo>
                  <a:lnTo>
                    <a:pt x="73" y="34"/>
                  </a:lnTo>
                  <a:lnTo>
                    <a:pt x="72" y="42"/>
                  </a:lnTo>
                  <a:lnTo>
                    <a:pt x="71" y="45"/>
                  </a:lnTo>
                  <a:lnTo>
                    <a:pt x="48" y="4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7" name="Freeform 37"/>
            <p:cNvSpPr>
              <a:spLocks/>
            </p:cNvSpPr>
            <p:nvPr/>
          </p:nvSpPr>
          <p:spPr bwMode="auto">
            <a:xfrm>
              <a:off x="4627" y="2499"/>
              <a:ext cx="38" cy="29"/>
            </a:xfrm>
            <a:custGeom>
              <a:avLst/>
              <a:gdLst>
                <a:gd name="T0" fmla="*/ 38 w 77"/>
                <a:gd name="T1" fmla="*/ 50 h 60"/>
                <a:gd name="T2" fmla="*/ 16 w 77"/>
                <a:gd name="T3" fmla="*/ 31 h 60"/>
                <a:gd name="T4" fmla="*/ 0 w 77"/>
                <a:gd name="T5" fmla="*/ 14 h 60"/>
                <a:gd name="T6" fmla="*/ 22 w 77"/>
                <a:gd name="T7" fmla="*/ 0 h 60"/>
                <a:gd name="T8" fmla="*/ 45 w 77"/>
                <a:gd name="T9" fmla="*/ 9 h 60"/>
                <a:gd name="T10" fmla="*/ 58 w 77"/>
                <a:gd name="T11" fmla="*/ 25 h 60"/>
                <a:gd name="T12" fmla="*/ 77 w 77"/>
                <a:gd name="T13" fmla="*/ 28 h 60"/>
                <a:gd name="T14" fmla="*/ 71 w 77"/>
                <a:gd name="T15" fmla="*/ 39 h 60"/>
                <a:gd name="T16" fmla="*/ 65 w 77"/>
                <a:gd name="T17" fmla="*/ 50 h 60"/>
                <a:gd name="T18" fmla="*/ 60 w 77"/>
                <a:gd name="T19" fmla="*/ 58 h 60"/>
                <a:gd name="T20" fmla="*/ 59 w 77"/>
                <a:gd name="T21" fmla="*/ 60 h 60"/>
                <a:gd name="T22" fmla="*/ 38 w 77"/>
                <a:gd name="T23" fmla="*/ 50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7" h="60">
                  <a:moveTo>
                    <a:pt x="38" y="50"/>
                  </a:moveTo>
                  <a:lnTo>
                    <a:pt x="16" y="31"/>
                  </a:lnTo>
                  <a:lnTo>
                    <a:pt x="0" y="14"/>
                  </a:lnTo>
                  <a:lnTo>
                    <a:pt x="22" y="0"/>
                  </a:lnTo>
                  <a:lnTo>
                    <a:pt x="45" y="9"/>
                  </a:lnTo>
                  <a:lnTo>
                    <a:pt x="58" y="25"/>
                  </a:lnTo>
                  <a:lnTo>
                    <a:pt x="77" y="28"/>
                  </a:lnTo>
                  <a:lnTo>
                    <a:pt x="71" y="39"/>
                  </a:lnTo>
                  <a:lnTo>
                    <a:pt x="65" y="50"/>
                  </a:lnTo>
                  <a:lnTo>
                    <a:pt x="60" y="58"/>
                  </a:lnTo>
                  <a:lnTo>
                    <a:pt x="59" y="60"/>
                  </a:lnTo>
                  <a:lnTo>
                    <a:pt x="38" y="5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8" name="Freeform 38"/>
            <p:cNvSpPr>
              <a:spLocks/>
            </p:cNvSpPr>
            <p:nvPr/>
          </p:nvSpPr>
          <p:spPr bwMode="auto">
            <a:xfrm>
              <a:off x="5115" y="2633"/>
              <a:ext cx="26" cy="49"/>
            </a:xfrm>
            <a:custGeom>
              <a:avLst/>
              <a:gdLst>
                <a:gd name="T0" fmla="*/ 51 w 51"/>
                <a:gd name="T1" fmla="*/ 30 h 98"/>
                <a:gd name="T2" fmla="*/ 49 w 51"/>
                <a:gd name="T3" fmla="*/ 68 h 98"/>
                <a:gd name="T4" fmla="*/ 42 w 51"/>
                <a:gd name="T5" fmla="*/ 98 h 98"/>
                <a:gd name="T6" fmla="*/ 12 w 51"/>
                <a:gd name="T7" fmla="*/ 85 h 98"/>
                <a:gd name="T8" fmla="*/ 4 w 51"/>
                <a:gd name="T9" fmla="*/ 52 h 98"/>
                <a:gd name="T10" fmla="*/ 12 w 51"/>
                <a:gd name="T11" fmla="*/ 27 h 98"/>
                <a:gd name="T12" fmla="*/ 0 w 51"/>
                <a:gd name="T13" fmla="*/ 3 h 98"/>
                <a:gd name="T14" fmla="*/ 9 w 51"/>
                <a:gd name="T15" fmla="*/ 3 h 98"/>
                <a:gd name="T16" fmla="*/ 17 w 51"/>
                <a:gd name="T17" fmla="*/ 2 h 98"/>
                <a:gd name="T18" fmla="*/ 26 w 51"/>
                <a:gd name="T19" fmla="*/ 2 h 98"/>
                <a:gd name="T20" fmla="*/ 33 w 51"/>
                <a:gd name="T21" fmla="*/ 1 h 98"/>
                <a:gd name="T22" fmla="*/ 39 w 51"/>
                <a:gd name="T23" fmla="*/ 1 h 98"/>
                <a:gd name="T24" fmla="*/ 43 w 51"/>
                <a:gd name="T25" fmla="*/ 0 h 98"/>
                <a:gd name="T26" fmla="*/ 47 w 51"/>
                <a:gd name="T27" fmla="*/ 0 h 98"/>
                <a:gd name="T28" fmla="*/ 48 w 51"/>
                <a:gd name="T29" fmla="*/ 0 h 98"/>
                <a:gd name="T30" fmla="*/ 51 w 51"/>
                <a:gd name="T31" fmla="*/ 30 h 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1" h="98">
                  <a:moveTo>
                    <a:pt x="51" y="30"/>
                  </a:moveTo>
                  <a:lnTo>
                    <a:pt x="49" y="68"/>
                  </a:lnTo>
                  <a:lnTo>
                    <a:pt x="42" y="98"/>
                  </a:lnTo>
                  <a:lnTo>
                    <a:pt x="12" y="85"/>
                  </a:lnTo>
                  <a:lnTo>
                    <a:pt x="4" y="52"/>
                  </a:lnTo>
                  <a:lnTo>
                    <a:pt x="12" y="27"/>
                  </a:lnTo>
                  <a:lnTo>
                    <a:pt x="0" y="3"/>
                  </a:lnTo>
                  <a:lnTo>
                    <a:pt x="9" y="3"/>
                  </a:lnTo>
                  <a:lnTo>
                    <a:pt x="17" y="2"/>
                  </a:lnTo>
                  <a:lnTo>
                    <a:pt x="26" y="2"/>
                  </a:lnTo>
                  <a:lnTo>
                    <a:pt x="33" y="1"/>
                  </a:lnTo>
                  <a:lnTo>
                    <a:pt x="39" y="1"/>
                  </a:lnTo>
                  <a:lnTo>
                    <a:pt x="43" y="0"/>
                  </a:lnTo>
                  <a:lnTo>
                    <a:pt x="47" y="0"/>
                  </a:lnTo>
                  <a:lnTo>
                    <a:pt x="48" y="0"/>
                  </a:lnTo>
                  <a:lnTo>
                    <a:pt x="51" y="30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9" name="Freeform 39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0" name="Freeform 40"/>
            <p:cNvSpPr>
              <a:spLocks/>
            </p:cNvSpPr>
            <p:nvPr/>
          </p:nvSpPr>
          <p:spPr bwMode="auto">
            <a:xfrm>
              <a:off x="4986" y="2250"/>
              <a:ext cx="29" cy="19"/>
            </a:xfrm>
            <a:custGeom>
              <a:avLst/>
              <a:gdLst>
                <a:gd name="T0" fmla="*/ 28 w 59"/>
                <a:gd name="T1" fmla="*/ 0 h 37"/>
                <a:gd name="T2" fmla="*/ 54 w 59"/>
                <a:gd name="T3" fmla="*/ 14 h 37"/>
                <a:gd name="T4" fmla="*/ 59 w 59"/>
                <a:gd name="T5" fmla="*/ 37 h 37"/>
                <a:gd name="T6" fmla="*/ 33 w 59"/>
                <a:gd name="T7" fmla="*/ 37 h 37"/>
                <a:gd name="T8" fmla="*/ 0 w 59"/>
                <a:gd name="T9" fmla="*/ 33 h 37"/>
                <a:gd name="T10" fmla="*/ 28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8" y="0"/>
                  </a:moveTo>
                  <a:lnTo>
                    <a:pt x="54" y="14"/>
                  </a:lnTo>
                  <a:lnTo>
                    <a:pt x="59" y="37"/>
                  </a:lnTo>
                  <a:lnTo>
                    <a:pt x="33" y="37"/>
                  </a:lnTo>
                  <a:lnTo>
                    <a:pt x="0" y="33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1" name="Freeform 41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2" name="Freeform 42"/>
            <p:cNvSpPr>
              <a:spLocks/>
            </p:cNvSpPr>
            <p:nvPr/>
          </p:nvSpPr>
          <p:spPr bwMode="auto">
            <a:xfrm>
              <a:off x="5264" y="2387"/>
              <a:ext cx="30" cy="18"/>
            </a:xfrm>
            <a:custGeom>
              <a:avLst/>
              <a:gdLst>
                <a:gd name="T0" fmla="*/ 28 w 60"/>
                <a:gd name="T1" fmla="*/ 0 h 35"/>
                <a:gd name="T2" fmla="*/ 55 w 60"/>
                <a:gd name="T3" fmla="*/ 13 h 35"/>
                <a:gd name="T4" fmla="*/ 60 w 60"/>
                <a:gd name="T5" fmla="*/ 35 h 35"/>
                <a:gd name="T6" fmla="*/ 32 w 60"/>
                <a:gd name="T7" fmla="*/ 35 h 35"/>
                <a:gd name="T8" fmla="*/ 0 w 60"/>
                <a:gd name="T9" fmla="*/ 31 h 35"/>
                <a:gd name="T10" fmla="*/ 28 w 60"/>
                <a:gd name="T11" fmla="*/ 0 h 3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" h="35">
                  <a:moveTo>
                    <a:pt x="28" y="0"/>
                  </a:moveTo>
                  <a:lnTo>
                    <a:pt x="55" y="13"/>
                  </a:lnTo>
                  <a:lnTo>
                    <a:pt x="60" y="35"/>
                  </a:lnTo>
                  <a:lnTo>
                    <a:pt x="32" y="35"/>
                  </a:lnTo>
                  <a:lnTo>
                    <a:pt x="0" y="31"/>
                  </a:lnTo>
                  <a:lnTo>
                    <a:pt x="28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3" name="Freeform 43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4" name="Freeform 44"/>
            <p:cNvSpPr>
              <a:spLocks/>
            </p:cNvSpPr>
            <p:nvPr/>
          </p:nvSpPr>
          <p:spPr bwMode="auto">
            <a:xfrm>
              <a:off x="4411" y="2150"/>
              <a:ext cx="12" cy="25"/>
            </a:xfrm>
            <a:custGeom>
              <a:avLst/>
              <a:gdLst>
                <a:gd name="T0" fmla="*/ 0 w 23"/>
                <a:gd name="T1" fmla="*/ 0 h 51"/>
                <a:gd name="T2" fmla="*/ 19 w 23"/>
                <a:gd name="T3" fmla="*/ 23 h 51"/>
                <a:gd name="T4" fmla="*/ 23 w 23"/>
                <a:gd name="T5" fmla="*/ 46 h 51"/>
                <a:gd name="T6" fmla="*/ 0 w 23"/>
                <a:gd name="T7" fmla="*/ 51 h 51"/>
                <a:gd name="T8" fmla="*/ 0 w 23"/>
                <a:gd name="T9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3" h="51">
                  <a:moveTo>
                    <a:pt x="0" y="0"/>
                  </a:moveTo>
                  <a:lnTo>
                    <a:pt x="19" y="23"/>
                  </a:lnTo>
                  <a:lnTo>
                    <a:pt x="23" y="46"/>
                  </a:lnTo>
                  <a:lnTo>
                    <a:pt x="0" y="51"/>
                  </a:lnTo>
                  <a:lnTo>
                    <a:pt x="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5" name="Freeform 45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6" name="Freeform 46"/>
            <p:cNvSpPr>
              <a:spLocks/>
            </p:cNvSpPr>
            <p:nvPr/>
          </p:nvSpPr>
          <p:spPr bwMode="auto">
            <a:xfrm>
              <a:off x="4707" y="2367"/>
              <a:ext cx="27" cy="22"/>
            </a:xfrm>
            <a:custGeom>
              <a:avLst/>
              <a:gdLst>
                <a:gd name="T0" fmla="*/ 7 w 55"/>
                <a:gd name="T1" fmla="*/ 2 h 45"/>
                <a:gd name="T2" fmla="*/ 38 w 55"/>
                <a:gd name="T3" fmla="*/ 0 h 45"/>
                <a:gd name="T4" fmla="*/ 55 w 55"/>
                <a:gd name="T5" fmla="*/ 17 h 45"/>
                <a:gd name="T6" fmla="*/ 30 w 55"/>
                <a:gd name="T7" fmla="*/ 31 h 45"/>
                <a:gd name="T8" fmla="*/ 0 w 55"/>
                <a:gd name="T9" fmla="*/ 45 h 45"/>
                <a:gd name="T10" fmla="*/ 7 w 55"/>
                <a:gd name="T11" fmla="*/ 2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5" h="45">
                  <a:moveTo>
                    <a:pt x="7" y="2"/>
                  </a:moveTo>
                  <a:lnTo>
                    <a:pt x="38" y="0"/>
                  </a:lnTo>
                  <a:lnTo>
                    <a:pt x="55" y="17"/>
                  </a:lnTo>
                  <a:lnTo>
                    <a:pt x="30" y="31"/>
                  </a:lnTo>
                  <a:lnTo>
                    <a:pt x="0" y="45"/>
                  </a:lnTo>
                  <a:lnTo>
                    <a:pt x="7" y="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7" name="Freeform 47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8" name="Freeform 48"/>
            <p:cNvSpPr>
              <a:spLocks/>
            </p:cNvSpPr>
            <p:nvPr/>
          </p:nvSpPr>
          <p:spPr bwMode="auto">
            <a:xfrm>
              <a:off x="4596" y="2605"/>
              <a:ext cx="29" cy="18"/>
            </a:xfrm>
            <a:custGeom>
              <a:avLst/>
              <a:gdLst>
                <a:gd name="T0" fmla="*/ 20 w 59"/>
                <a:gd name="T1" fmla="*/ 0 h 37"/>
                <a:gd name="T2" fmla="*/ 50 w 59"/>
                <a:gd name="T3" fmla="*/ 7 h 37"/>
                <a:gd name="T4" fmla="*/ 59 w 59"/>
                <a:gd name="T5" fmla="*/ 28 h 37"/>
                <a:gd name="T6" fmla="*/ 32 w 59"/>
                <a:gd name="T7" fmla="*/ 35 h 37"/>
                <a:gd name="T8" fmla="*/ 0 w 59"/>
                <a:gd name="T9" fmla="*/ 37 h 37"/>
                <a:gd name="T10" fmla="*/ 20 w 59"/>
                <a:gd name="T11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37">
                  <a:moveTo>
                    <a:pt x="20" y="0"/>
                  </a:moveTo>
                  <a:lnTo>
                    <a:pt x="50" y="7"/>
                  </a:lnTo>
                  <a:lnTo>
                    <a:pt x="59" y="28"/>
                  </a:lnTo>
                  <a:lnTo>
                    <a:pt x="32" y="35"/>
                  </a:lnTo>
                  <a:lnTo>
                    <a:pt x="0" y="37"/>
                  </a:lnTo>
                  <a:lnTo>
                    <a:pt x="20" y="0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9" name="Freeform 49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0" name="Freeform 50"/>
            <p:cNvSpPr>
              <a:spLocks/>
            </p:cNvSpPr>
            <p:nvPr/>
          </p:nvSpPr>
          <p:spPr bwMode="auto">
            <a:xfrm>
              <a:off x="5251" y="2601"/>
              <a:ext cx="35" cy="31"/>
            </a:xfrm>
            <a:custGeom>
              <a:avLst/>
              <a:gdLst>
                <a:gd name="T0" fmla="*/ 15 w 69"/>
                <a:gd name="T1" fmla="*/ 63 h 63"/>
                <a:gd name="T2" fmla="*/ 0 w 69"/>
                <a:gd name="T3" fmla="*/ 27 h 63"/>
                <a:gd name="T4" fmla="*/ 16 w 69"/>
                <a:gd name="T5" fmla="*/ 0 h 63"/>
                <a:gd name="T6" fmla="*/ 42 w 69"/>
                <a:gd name="T7" fmla="*/ 24 h 63"/>
                <a:gd name="T8" fmla="*/ 69 w 69"/>
                <a:gd name="T9" fmla="*/ 56 h 63"/>
                <a:gd name="T10" fmla="*/ 15 w 69"/>
                <a:gd name="T11" fmla="*/ 63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" h="63">
                  <a:moveTo>
                    <a:pt x="15" y="63"/>
                  </a:moveTo>
                  <a:lnTo>
                    <a:pt x="0" y="27"/>
                  </a:lnTo>
                  <a:lnTo>
                    <a:pt x="16" y="0"/>
                  </a:lnTo>
                  <a:lnTo>
                    <a:pt x="42" y="24"/>
                  </a:lnTo>
                  <a:lnTo>
                    <a:pt x="69" y="56"/>
                  </a:lnTo>
                  <a:lnTo>
                    <a:pt x="15" y="63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1" name="Freeform 51"/>
            <p:cNvSpPr>
              <a:spLocks/>
            </p:cNvSpPr>
            <p:nvPr/>
          </p:nvSpPr>
          <p:spPr bwMode="auto">
            <a:xfrm>
              <a:off x="5013" y="2105"/>
              <a:ext cx="224" cy="147"/>
            </a:xfrm>
            <a:custGeom>
              <a:avLst/>
              <a:gdLst>
                <a:gd name="T0" fmla="*/ 182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9 w 448"/>
                <a:gd name="T15" fmla="*/ 22 h 295"/>
                <a:gd name="T16" fmla="*/ 398 w 448"/>
                <a:gd name="T17" fmla="*/ 30 h 295"/>
                <a:gd name="T18" fmla="*/ 420 w 448"/>
                <a:gd name="T19" fmla="*/ 40 h 295"/>
                <a:gd name="T20" fmla="*/ 448 w 448"/>
                <a:gd name="T21" fmla="*/ 55 h 295"/>
                <a:gd name="T22" fmla="*/ 448 w 448"/>
                <a:gd name="T23" fmla="*/ 97 h 295"/>
                <a:gd name="T24" fmla="*/ 383 w 448"/>
                <a:gd name="T25" fmla="*/ 115 h 295"/>
                <a:gd name="T26" fmla="*/ 370 w 448"/>
                <a:gd name="T27" fmla="*/ 88 h 295"/>
                <a:gd name="T28" fmla="*/ 342 w 448"/>
                <a:gd name="T29" fmla="*/ 55 h 295"/>
                <a:gd name="T30" fmla="*/ 310 w 448"/>
                <a:gd name="T31" fmla="*/ 46 h 295"/>
                <a:gd name="T32" fmla="*/ 283 w 448"/>
                <a:gd name="T33" fmla="*/ 60 h 295"/>
                <a:gd name="T34" fmla="*/ 296 w 448"/>
                <a:gd name="T35" fmla="*/ 101 h 295"/>
                <a:gd name="T36" fmla="*/ 328 w 448"/>
                <a:gd name="T37" fmla="*/ 120 h 295"/>
                <a:gd name="T38" fmla="*/ 356 w 448"/>
                <a:gd name="T39" fmla="*/ 138 h 295"/>
                <a:gd name="T40" fmla="*/ 388 w 448"/>
                <a:gd name="T41" fmla="*/ 138 h 295"/>
                <a:gd name="T42" fmla="*/ 342 w 448"/>
                <a:gd name="T43" fmla="*/ 175 h 295"/>
                <a:gd name="T44" fmla="*/ 305 w 448"/>
                <a:gd name="T45" fmla="*/ 175 h 295"/>
                <a:gd name="T46" fmla="*/ 292 w 448"/>
                <a:gd name="T47" fmla="*/ 212 h 295"/>
                <a:gd name="T48" fmla="*/ 283 w 448"/>
                <a:gd name="T49" fmla="*/ 237 h 295"/>
                <a:gd name="T50" fmla="*/ 274 w 448"/>
                <a:gd name="T51" fmla="*/ 256 h 295"/>
                <a:gd name="T52" fmla="*/ 265 w 448"/>
                <a:gd name="T53" fmla="*/ 268 h 295"/>
                <a:gd name="T54" fmla="*/ 253 w 448"/>
                <a:gd name="T55" fmla="*/ 277 h 295"/>
                <a:gd name="T56" fmla="*/ 239 w 448"/>
                <a:gd name="T57" fmla="*/ 282 h 295"/>
                <a:gd name="T58" fmla="*/ 222 w 448"/>
                <a:gd name="T59" fmla="*/ 286 h 295"/>
                <a:gd name="T60" fmla="*/ 200 w 448"/>
                <a:gd name="T61" fmla="*/ 289 h 295"/>
                <a:gd name="T62" fmla="*/ 172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7 h 295"/>
                <a:gd name="T70" fmla="*/ 191 w 448"/>
                <a:gd name="T71" fmla="*/ 207 h 295"/>
                <a:gd name="T72" fmla="*/ 123 w 448"/>
                <a:gd name="T73" fmla="*/ 203 h 295"/>
                <a:gd name="T74" fmla="*/ 63 w 448"/>
                <a:gd name="T75" fmla="*/ 203 h 295"/>
                <a:gd name="T76" fmla="*/ 30 w 448"/>
                <a:gd name="T77" fmla="*/ 201 h 295"/>
                <a:gd name="T78" fmla="*/ 10 w 448"/>
                <a:gd name="T79" fmla="*/ 192 h 295"/>
                <a:gd name="T80" fmla="*/ 0 w 448"/>
                <a:gd name="T81" fmla="*/ 181 h 295"/>
                <a:gd name="T82" fmla="*/ 1 w 448"/>
                <a:gd name="T83" fmla="*/ 166 h 295"/>
                <a:gd name="T84" fmla="*/ 8 w 448"/>
                <a:gd name="T85" fmla="*/ 149 h 295"/>
                <a:gd name="T86" fmla="*/ 22 w 448"/>
                <a:gd name="T87" fmla="*/ 130 h 295"/>
                <a:gd name="T88" fmla="*/ 39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8 w 448"/>
                <a:gd name="T95" fmla="*/ 83 h 295"/>
                <a:gd name="T96" fmla="*/ 191 w 448"/>
                <a:gd name="T97" fmla="*/ 101 h 295"/>
                <a:gd name="T98" fmla="*/ 219 w 448"/>
                <a:gd name="T99" fmla="*/ 92 h 295"/>
                <a:gd name="T100" fmla="*/ 219 w 448"/>
                <a:gd name="T101" fmla="*/ 55 h 295"/>
                <a:gd name="T102" fmla="*/ 182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2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9" y="22"/>
                  </a:lnTo>
                  <a:lnTo>
                    <a:pt x="398" y="30"/>
                  </a:lnTo>
                  <a:lnTo>
                    <a:pt x="420" y="40"/>
                  </a:lnTo>
                  <a:lnTo>
                    <a:pt x="448" y="55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70" y="88"/>
                  </a:lnTo>
                  <a:lnTo>
                    <a:pt x="342" y="55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6" y="101"/>
                  </a:lnTo>
                  <a:lnTo>
                    <a:pt x="328" y="120"/>
                  </a:lnTo>
                  <a:lnTo>
                    <a:pt x="356" y="138"/>
                  </a:lnTo>
                  <a:lnTo>
                    <a:pt x="388" y="138"/>
                  </a:lnTo>
                  <a:lnTo>
                    <a:pt x="342" y="175"/>
                  </a:lnTo>
                  <a:lnTo>
                    <a:pt x="305" y="175"/>
                  </a:lnTo>
                  <a:lnTo>
                    <a:pt x="292" y="212"/>
                  </a:lnTo>
                  <a:lnTo>
                    <a:pt x="283" y="237"/>
                  </a:lnTo>
                  <a:lnTo>
                    <a:pt x="274" y="256"/>
                  </a:lnTo>
                  <a:lnTo>
                    <a:pt x="265" y="268"/>
                  </a:lnTo>
                  <a:lnTo>
                    <a:pt x="253" y="277"/>
                  </a:lnTo>
                  <a:lnTo>
                    <a:pt x="239" y="282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2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7"/>
                  </a:lnTo>
                  <a:lnTo>
                    <a:pt x="191" y="207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30" y="201"/>
                  </a:lnTo>
                  <a:lnTo>
                    <a:pt x="10" y="192"/>
                  </a:lnTo>
                  <a:lnTo>
                    <a:pt x="0" y="181"/>
                  </a:lnTo>
                  <a:lnTo>
                    <a:pt x="1" y="166"/>
                  </a:lnTo>
                  <a:lnTo>
                    <a:pt x="8" y="149"/>
                  </a:lnTo>
                  <a:lnTo>
                    <a:pt x="22" y="130"/>
                  </a:lnTo>
                  <a:lnTo>
                    <a:pt x="39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8" y="83"/>
                  </a:lnTo>
                  <a:lnTo>
                    <a:pt x="191" y="101"/>
                  </a:lnTo>
                  <a:lnTo>
                    <a:pt x="219" y="92"/>
                  </a:lnTo>
                  <a:lnTo>
                    <a:pt x="219" y="55"/>
                  </a:lnTo>
                  <a:lnTo>
                    <a:pt x="182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2" name="Freeform 52"/>
            <p:cNvSpPr>
              <a:spLocks/>
            </p:cNvSpPr>
            <p:nvPr/>
          </p:nvSpPr>
          <p:spPr bwMode="auto">
            <a:xfrm>
              <a:off x="5292" y="2242"/>
              <a:ext cx="224" cy="148"/>
            </a:xfrm>
            <a:custGeom>
              <a:avLst/>
              <a:gdLst>
                <a:gd name="T0" fmla="*/ 181 w 448"/>
                <a:gd name="T1" fmla="*/ 23 h 295"/>
                <a:gd name="T2" fmla="*/ 237 w 448"/>
                <a:gd name="T3" fmla="*/ 0 h 295"/>
                <a:gd name="T4" fmla="*/ 269 w 448"/>
                <a:gd name="T5" fmla="*/ 5 h 295"/>
                <a:gd name="T6" fmla="*/ 298 w 448"/>
                <a:gd name="T7" fmla="*/ 7 h 295"/>
                <a:gd name="T8" fmla="*/ 322 w 448"/>
                <a:gd name="T9" fmla="*/ 9 h 295"/>
                <a:gd name="T10" fmla="*/ 342 w 448"/>
                <a:gd name="T11" fmla="*/ 12 h 295"/>
                <a:gd name="T12" fmla="*/ 360 w 448"/>
                <a:gd name="T13" fmla="*/ 16 h 295"/>
                <a:gd name="T14" fmla="*/ 378 w 448"/>
                <a:gd name="T15" fmla="*/ 22 h 295"/>
                <a:gd name="T16" fmla="*/ 398 w 448"/>
                <a:gd name="T17" fmla="*/ 30 h 295"/>
                <a:gd name="T18" fmla="*/ 420 w 448"/>
                <a:gd name="T19" fmla="*/ 41 h 295"/>
                <a:gd name="T20" fmla="*/ 448 w 448"/>
                <a:gd name="T21" fmla="*/ 56 h 295"/>
                <a:gd name="T22" fmla="*/ 448 w 448"/>
                <a:gd name="T23" fmla="*/ 97 h 295"/>
                <a:gd name="T24" fmla="*/ 383 w 448"/>
                <a:gd name="T25" fmla="*/ 115 h 295"/>
                <a:gd name="T26" fmla="*/ 369 w 448"/>
                <a:gd name="T27" fmla="*/ 88 h 295"/>
                <a:gd name="T28" fmla="*/ 342 w 448"/>
                <a:gd name="T29" fmla="*/ 56 h 295"/>
                <a:gd name="T30" fmla="*/ 310 w 448"/>
                <a:gd name="T31" fmla="*/ 46 h 295"/>
                <a:gd name="T32" fmla="*/ 283 w 448"/>
                <a:gd name="T33" fmla="*/ 60 h 295"/>
                <a:gd name="T34" fmla="*/ 297 w 448"/>
                <a:gd name="T35" fmla="*/ 102 h 295"/>
                <a:gd name="T36" fmla="*/ 329 w 448"/>
                <a:gd name="T37" fmla="*/ 120 h 295"/>
                <a:gd name="T38" fmla="*/ 355 w 448"/>
                <a:gd name="T39" fmla="*/ 139 h 295"/>
                <a:gd name="T40" fmla="*/ 388 w 448"/>
                <a:gd name="T41" fmla="*/ 139 h 295"/>
                <a:gd name="T42" fmla="*/ 342 w 448"/>
                <a:gd name="T43" fmla="*/ 175 h 295"/>
                <a:gd name="T44" fmla="*/ 306 w 448"/>
                <a:gd name="T45" fmla="*/ 175 h 295"/>
                <a:gd name="T46" fmla="*/ 292 w 448"/>
                <a:gd name="T47" fmla="*/ 212 h 295"/>
                <a:gd name="T48" fmla="*/ 283 w 448"/>
                <a:gd name="T49" fmla="*/ 238 h 295"/>
                <a:gd name="T50" fmla="*/ 274 w 448"/>
                <a:gd name="T51" fmla="*/ 256 h 295"/>
                <a:gd name="T52" fmla="*/ 264 w 448"/>
                <a:gd name="T53" fmla="*/ 269 h 295"/>
                <a:gd name="T54" fmla="*/ 253 w 448"/>
                <a:gd name="T55" fmla="*/ 277 h 295"/>
                <a:gd name="T56" fmla="*/ 239 w 448"/>
                <a:gd name="T57" fmla="*/ 283 h 295"/>
                <a:gd name="T58" fmla="*/ 222 w 448"/>
                <a:gd name="T59" fmla="*/ 286 h 295"/>
                <a:gd name="T60" fmla="*/ 201 w 448"/>
                <a:gd name="T61" fmla="*/ 289 h 295"/>
                <a:gd name="T62" fmla="*/ 173 w 448"/>
                <a:gd name="T63" fmla="*/ 295 h 295"/>
                <a:gd name="T64" fmla="*/ 159 w 448"/>
                <a:gd name="T65" fmla="*/ 263 h 295"/>
                <a:gd name="T66" fmla="*/ 191 w 448"/>
                <a:gd name="T67" fmla="*/ 240 h 295"/>
                <a:gd name="T68" fmla="*/ 214 w 448"/>
                <a:gd name="T69" fmla="*/ 208 h 295"/>
                <a:gd name="T70" fmla="*/ 191 w 448"/>
                <a:gd name="T71" fmla="*/ 208 h 295"/>
                <a:gd name="T72" fmla="*/ 123 w 448"/>
                <a:gd name="T73" fmla="*/ 203 h 295"/>
                <a:gd name="T74" fmla="*/ 63 w 448"/>
                <a:gd name="T75" fmla="*/ 203 h 295"/>
                <a:gd name="T76" fmla="*/ 29 w 448"/>
                <a:gd name="T77" fmla="*/ 201 h 295"/>
                <a:gd name="T78" fmla="*/ 10 w 448"/>
                <a:gd name="T79" fmla="*/ 193 h 295"/>
                <a:gd name="T80" fmla="*/ 0 w 448"/>
                <a:gd name="T81" fmla="*/ 181 h 295"/>
                <a:gd name="T82" fmla="*/ 0 w 448"/>
                <a:gd name="T83" fmla="*/ 166 h 295"/>
                <a:gd name="T84" fmla="*/ 9 w 448"/>
                <a:gd name="T85" fmla="*/ 149 h 295"/>
                <a:gd name="T86" fmla="*/ 21 w 448"/>
                <a:gd name="T87" fmla="*/ 130 h 295"/>
                <a:gd name="T88" fmla="*/ 38 w 448"/>
                <a:gd name="T89" fmla="*/ 111 h 295"/>
                <a:gd name="T90" fmla="*/ 58 w 448"/>
                <a:gd name="T91" fmla="*/ 92 h 295"/>
                <a:gd name="T92" fmla="*/ 86 w 448"/>
                <a:gd name="T93" fmla="*/ 74 h 295"/>
                <a:gd name="T94" fmla="*/ 127 w 448"/>
                <a:gd name="T95" fmla="*/ 83 h 295"/>
                <a:gd name="T96" fmla="*/ 191 w 448"/>
                <a:gd name="T97" fmla="*/ 102 h 295"/>
                <a:gd name="T98" fmla="*/ 218 w 448"/>
                <a:gd name="T99" fmla="*/ 92 h 295"/>
                <a:gd name="T100" fmla="*/ 218 w 448"/>
                <a:gd name="T101" fmla="*/ 56 h 295"/>
                <a:gd name="T102" fmla="*/ 181 w 448"/>
                <a:gd name="T103" fmla="*/ 23 h 2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8" h="295">
                  <a:moveTo>
                    <a:pt x="181" y="23"/>
                  </a:moveTo>
                  <a:lnTo>
                    <a:pt x="237" y="0"/>
                  </a:lnTo>
                  <a:lnTo>
                    <a:pt x="269" y="5"/>
                  </a:lnTo>
                  <a:lnTo>
                    <a:pt x="298" y="7"/>
                  </a:lnTo>
                  <a:lnTo>
                    <a:pt x="322" y="9"/>
                  </a:lnTo>
                  <a:lnTo>
                    <a:pt x="342" y="12"/>
                  </a:lnTo>
                  <a:lnTo>
                    <a:pt x="360" y="16"/>
                  </a:lnTo>
                  <a:lnTo>
                    <a:pt x="378" y="22"/>
                  </a:lnTo>
                  <a:lnTo>
                    <a:pt x="398" y="30"/>
                  </a:lnTo>
                  <a:lnTo>
                    <a:pt x="420" y="41"/>
                  </a:lnTo>
                  <a:lnTo>
                    <a:pt x="448" y="56"/>
                  </a:lnTo>
                  <a:lnTo>
                    <a:pt x="448" y="97"/>
                  </a:lnTo>
                  <a:lnTo>
                    <a:pt x="383" y="115"/>
                  </a:lnTo>
                  <a:lnTo>
                    <a:pt x="369" y="88"/>
                  </a:lnTo>
                  <a:lnTo>
                    <a:pt x="342" y="56"/>
                  </a:lnTo>
                  <a:lnTo>
                    <a:pt x="310" y="46"/>
                  </a:lnTo>
                  <a:lnTo>
                    <a:pt x="283" y="60"/>
                  </a:lnTo>
                  <a:lnTo>
                    <a:pt x="297" y="102"/>
                  </a:lnTo>
                  <a:lnTo>
                    <a:pt x="329" y="120"/>
                  </a:lnTo>
                  <a:lnTo>
                    <a:pt x="355" y="139"/>
                  </a:lnTo>
                  <a:lnTo>
                    <a:pt x="388" y="139"/>
                  </a:lnTo>
                  <a:lnTo>
                    <a:pt x="342" y="175"/>
                  </a:lnTo>
                  <a:lnTo>
                    <a:pt x="306" y="175"/>
                  </a:lnTo>
                  <a:lnTo>
                    <a:pt x="292" y="212"/>
                  </a:lnTo>
                  <a:lnTo>
                    <a:pt x="283" y="238"/>
                  </a:lnTo>
                  <a:lnTo>
                    <a:pt x="274" y="256"/>
                  </a:lnTo>
                  <a:lnTo>
                    <a:pt x="264" y="269"/>
                  </a:lnTo>
                  <a:lnTo>
                    <a:pt x="253" y="277"/>
                  </a:lnTo>
                  <a:lnTo>
                    <a:pt x="239" y="283"/>
                  </a:lnTo>
                  <a:lnTo>
                    <a:pt x="222" y="286"/>
                  </a:lnTo>
                  <a:lnTo>
                    <a:pt x="201" y="289"/>
                  </a:lnTo>
                  <a:lnTo>
                    <a:pt x="173" y="295"/>
                  </a:lnTo>
                  <a:lnTo>
                    <a:pt x="159" y="263"/>
                  </a:lnTo>
                  <a:lnTo>
                    <a:pt x="191" y="240"/>
                  </a:lnTo>
                  <a:lnTo>
                    <a:pt x="214" y="208"/>
                  </a:lnTo>
                  <a:lnTo>
                    <a:pt x="191" y="208"/>
                  </a:lnTo>
                  <a:lnTo>
                    <a:pt x="123" y="203"/>
                  </a:lnTo>
                  <a:lnTo>
                    <a:pt x="63" y="203"/>
                  </a:lnTo>
                  <a:lnTo>
                    <a:pt x="29" y="201"/>
                  </a:lnTo>
                  <a:lnTo>
                    <a:pt x="10" y="193"/>
                  </a:lnTo>
                  <a:lnTo>
                    <a:pt x="0" y="181"/>
                  </a:lnTo>
                  <a:lnTo>
                    <a:pt x="0" y="166"/>
                  </a:lnTo>
                  <a:lnTo>
                    <a:pt x="9" y="149"/>
                  </a:lnTo>
                  <a:lnTo>
                    <a:pt x="21" y="130"/>
                  </a:lnTo>
                  <a:lnTo>
                    <a:pt x="38" y="111"/>
                  </a:lnTo>
                  <a:lnTo>
                    <a:pt x="58" y="92"/>
                  </a:lnTo>
                  <a:lnTo>
                    <a:pt x="86" y="74"/>
                  </a:lnTo>
                  <a:lnTo>
                    <a:pt x="127" y="83"/>
                  </a:lnTo>
                  <a:lnTo>
                    <a:pt x="191" y="102"/>
                  </a:lnTo>
                  <a:lnTo>
                    <a:pt x="218" y="92"/>
                  </a:lnTo>
                  <a:lnTo>
                    <a:pt x="218" y="56"/>
                  </a:lnTo>
                  <a:lnTo>
                    <a:pt x="181" y="23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3" name="Freeform 53"/>
            <p:cNvSpPr>
              <a:spLocks/>
            </p:cNvSpPr>
            <p:nvPr/>
          </p:nvSpPr>
          <p:spPr bwMode="auto">
            <a:xfrm>
              <a:off x="4421" y="2010"/>
              <a:ext cx="223" cy="147"/>
            </a:xfrm>
            <a:custGeom>
              <a:avLst/>
              <a:gdLst>
                <a:gd name="T0" fmla="*/ 182 w 447"/>
                <a:gd name="T1" fmla="*/ 22 h 294"/>
                <a:gd name="T2" fmla="*/ 237 w 447"/>
                <a:gd name="T3" fmla="*/ 0 h 294"/>
                <a:gd name="T4" fmla="*/ 268 w 447"/>
                <a:gd name="T5" fmla="*/ 4 h 294"/>
                <a:gd name="T6" fmla="*/ 297 w 447"/>
                <a:gd name="T7" fmla="*/ 7 h 294"/>
                <a:gd name="T8" fmla="*/ 321 w 447"/>
                <a:gd name="T9" fmla="*/ 9 h 294"/>
                <a:gd name="T10" fmla="*/ 341 w 447"/>
                <a:gd name="T11" fmla="*/ 11 h 294"/>
                <a:gd name="T12" fmla="*/ 359 w 447"/>
                <a:gd name="T13" fmla="*/ 15 h 294"/>
                <a:gd name="T14" fmla="*/ 378 w 447"/>
                <a:gd name="T15" fmla="*/ 21 h 294"/>
                <a:gd name="T16" fmla="*/ 397 w 447"/>
                <a:gd name="T17" fmla="*/ 29 h 294"/>
                <a:gd name="T18" fmla="*/ 420 w 447"/>
                <a:gd name="T19" fmla="*/ 39 h 294"/>
                <a:gd name="T20" fmla="*/ 447 w 447"/>
                <a:gd name="T21" fmla="*/ 54 h 294"/>
                <a:gd name="T22" fmla="*/ 447 w 447"/>
                <a:gd name="T23" fmla="*/ 96 h 294"/>
                <a:gd name="T24" fmla="*/ 384 w 447"/>
                <a:gd name="T25" fmla="*/ 113 h 294"/>
                <a:gd name="T26" fmla="*/ 370 w 447"/>
                <a:gd name="T27" fmla="*/ 86 h 294"/>
                <a:gd name="T28" fmla="*/ 342 w 447"/>
                <a:gd name="T29" fmla="*/ 54 h 294"/>
                <a:gd name="T30" fmla="*/ 310 w 447"/>
                <a:gd name="T31" fmla="*/ 45 h 294"/>
                <a:gd name="T32" fmla="*/ 282 w 447"/>
                <a:gd name="T33" fmla="*/ 59 h 294"/>
                <a:gd name="T34" fmla="*/ 296 w 447"/>
                <a:gd name="T35" fmla="*/ 100 h 294"/>
                <a:gd name="T36" fmla="*/ 328 w 447"/>
                <a:gd name="T37" fmla="*/ 119 h 294"/>
                <a:gd name="T38" fmla="*/ 356 w 447"/>
                <a:gd name="T39" fmla="*/ 137 h 294"/>
                <a:gd name="T40" fmla="*/ 388 w 447"/>
                <a:gd name="T41" fmla="*/ 137 h 294"/>
                <a:gd name="T42" fmla="*/ 342 w 447"/>
                <a:gd name="T43" fmla="*/ 174 h 294"/>
                <a:gd name="T44" fmla="*/ 305 w 447"/>
                <a:gd name="T45" fmla="*/ 174 h 294"/>
                <a:gd name="T46" fmla="*/ 291 w 447"/>
                <a:gd name="T47" fmla="*/ 211 h 294"/>
                <a:gd name="T48" fmla="*/ 282 w 447"/>
                <a:gd name="T49" fmla="*/ 236 h 294"/>
                <a:gd name="T50" fmla="*/ 273 w 447"/>
                <a:gd name="T51" fmla="*/ 255 h 294"/>
                <a:gd name="T52" fmla="*/ 264 w 447"/>
                <a:gd name="T53" fmla="*/ 267 h 294"/>
                <a:gd name="T54" fmla="*/ 253 w 447"/>
                <a:gd name="T55" fmla="*/ 276 h 294"/>
                <a:gd name="T56" fmla="*/ 240 w 447"/>
                <a:gd name="T57" fmla="*/ 281 h 294"/>
                <a:gd name="T58" fmla="*/ 222 w 447"/>
                <a:gd name="T59" fmla="*/ 286 h 294"/>
                <a:gd name="T60" fmla="*/ 200 w 447"/>
                <a:gd name="T61" fmla="*/ 289 h 294"/>
                <a:gd name="T62" fmla="*/ 173 w 447"/>
                <a:gd name="T63" fmla="*/ 294 h 294"/>
                <a:gd name="T64" fmla="*/ 159 w 447"/>
                <a:gd name="T65" fmla="*/ 261 h 294"/>
                <a:gd name="T66" fmla="*/ 191 w 447"/>
                <a:gd name="T67" fmla="*/ 238 h 294"/>
                <a:gd name="T68" fmla="*/ 214 w 447"/>
                <a:gd name="T69" fmla="*/ 206 h 294"/>
                <a:gd name="T70" fmla="*/ 191 w 447"/>
                <a:gd name="T71" fmla="*/ 206 h 294"/>
                <a:gd name="T72" fmla="*/ 122 w 447"/>
                <a:gd name="T73" fmla="*/ 202 h 294"/>
                <a:gd name="T74" fmla="*/ 63 w 447"/>
                <a:gd name="T75" fmla="*/ 202 h 294"/>
                <a:gd name="T76" fmla="*/ 30 w 447"/>
                <a:gd name="T77" fmla="*/ 199 h 294"/>
                <a:gd name="T78" fmla="*/ 10 w 447"/>
                <a:gd name="T79" fmla="*/ 191 h 294"/>
                <a:gd name="T80" fmla="*/ 0 w 447"/>
                <a:gd name="T81" fmla="*/ 180 h 294"/>
                <a:gd name="T82" fmla="*/ 1 w 447"/>
                <a:gd name="T83" fmla="*/ 165 h 294"/>
                <a:gd name="T84" fmla="*/ 8 w 447"/>
                <a:gd name="T85" fmla="*/ 147 h 294"/>
                <a:gd name="T86" fmla="*/ 22 w 447"/>
                <a:gd name="T87" fmla="*/ 129 h 294"/>
                <a:gd name="T88" fmla="*/ 39 w 447"/>
                <a:gd name="T89" fmla="*/ 109 h 294"/>
                <a:gd name="T90" fmla="*/ 59 w 447"/>
                <a:gd name="T91" fmla="*/ 91 h 294"/>
                <a:gd name="T92" fmla="*/ 86 w 447"/>
                <a:gd name="T93" fmla="*/ 72 h 294"/>
                <a:gd name="T94" fmla="*/ 127 w 447"/>
                <a:gd name="T95" fmla="*/ 82 h 294"/>
                <a:gd name="T96" fmla="*/ 191 w 447"/>
                <a:gd name="T97" fmla="*/ 100 h 294"/>
                <a:gd name="T98" fmla="*/ 219 w 447"/>
                <a:gd name="T99" fmla="*/ 91 h 294"/>
                <a:gd name="T100" fmla="*/ 219 w 447"/>
                <a:gd name="T101" fmla="*/ 54 h 294"/>
                <a:gd name="T102" fmla="*/ 182 w 447"/>
                <a:gd name="T103" fmla="*/ 22 h 2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447" h="294">
                  <a:moveTo>
                    <a:pt x="182" y="22"/>
                  </a:moveTo>
                  <a:lnTo>
                    <a:pt x="237" y="0"/>
                  </a:lnTo>
                  <a:lnTo>
                    <a:pt x="268" y="4"/>
                  </a:lnTo>
                  <a:lnTo>
                    <a:pt x="297" y="7"/>
                  </a:lnTo>
                  <a:lnTo>
                    <a:pt x="321" y="9"/>
                  </a:lnTo>
                  <a:lnTo>
                    <a:pt x="341" y="11"/>
                  </a:lnTo>
                  <a:lnTo>
                    <a:pt x="359" y="15"/>
                  </a:lnTo>
                  <a:lnTo>
                    <a:pt x="378" y="21"/>
                  </a:lnTo>
                  <a:lnTo>
                    <a:pt x="397" y="29"/>
                  </a:lnTo>
                  <a:lnTo>
                    <a:pt x="420" y="39"/>
                  </a:lnTo>
                  <a:lnTo>
                    <a:pt x="447" y="54"/>
                  </a:lnTo>
                  <a:lnTo>
                    <a:pt x="447" y="96"/>
                  </a:lnTo>
                  <a:lnTo>
                    <a:pt x="384" y="113"/>
                  </a:lnTo>
                  <a:lnTo>
                    <a:pt x="370" y="86"/>
                  </a:lnTo>
                  <a:lnTo>
                    <a:pt x="342" y="54"/>
                  </a:lnTo>
                  <a:lnTo>
                    <a:pt x="310" y="45"/>
                  </a:lnTo>
                  <a:lnTo>
                    <a:pt x="282" y="59"/>
                  </a:lnTo>
                  <a:lnTo>
                    <a:pt x="296" y="100"/>
                  </a:lnTo>
                  <a:lnTo>
                    <a:pt x="328" y="119"/>
                  </a:lnTo>
                  <a:lnTo>
                    <a:pt x="356" y="137"/>
                  </a:lnTo>
                  <a:lnTo>
                    <a:pt x="388" y="137"/>
                  </a:lnTo>
                  <a:lnTo>
                    <a:pt x="342" y="174"/>
                  </a:lnTo>
                  <a:lnTo>
                    <a:pt x="305" y="174"/>
                  </a:lnTo>
                  <a:lnTo>
                    <a:pt x="291" y="211"/>
                  </a:lnTo>
                  <a:lnTo>
                    <a:pt x="282" y="236"/>
                  </a:lnTo>
                  <a:lnTo>
                    <a:pt x="273" y="255"/>
                  </a:lnTo>
                  <a:lnTo>
                    <a:pt x="264" y="267"/>
                  </a:lnTo>
                  <a:lnTo>
                    <a:pt x="253" y="276"/>
                  </a:lnTo>
                  <a:lnTo>
                    <a:pt x="240" y="281"/>
                  </a:lnTo>
                  <a:lnTo>
                    <a:pt x="222" y="286"/>
                  </a:lnTo>
                  <a:lnTo>
                    <a:pt x="200" y="289"/>
                  </a:lnTo>
                  <a:lnTo>
                    <a:pt x="173" y="294"/>
                  </a:lnTo>
                  <a:lnTo>
                    <a:pt x="159" y="261"/>
                  </a:lnTo>
                  <a:lnTo>
                    <a:pt x="191" y="238"/>
                  </a:lnTo>
                  <a:lnTo>
                    <a:pt x="214" y="206"/>
                  </a:lnTo>
                  <a:lnTo>
                    <a:pt x="191" y="206"/>
                  </a:lnTo>
                  <a:lnTo>
                    <a:pt x="122" y="202"/>
                  </a:lnTo>
                  <a:lnTo>
                    <a:pt x="63" y="202"/>
                  </a:lnTo>
                  <a:lnTo>
                    <a:pt x="30" y="199"/>
                  </a:lnTo>
                  <a:lnTo>
                    <a:pt x="10" y="191"/>
                  </a:lnTo>
                  <a:lnTo>
                    <a:pt x="0" y="180"/>
                  </a:lnTo>
                  <a:lnTo>
                    <a:pt x="1" y="165"/>
                  </a:lnTo>
                  <a:lnTo>
                    <a:pt x="8" y="147"/>
                  </a:lnTo>
                  <a:lnTo>
                    <a:pt x="22" y="129"/>
                  </a:lnTo>
                  <a:lnTo>
                    <a:pt x="39" y="109"/>
                  </a:lnTo>
                  <a:lnTo>
                    <a:pt x="59" y="91"/>
                  </a:lnTo>
                  <a:lnTo>
                    <a:pt x="86" y="72"/>
                  </a:lnTo>
                  <a:lnTo>
                    <a:pt x="127" y="82"/>
                  </a:lnTo>
                  <a:lnTo>
                    <a:pt x="191" y="100"/>
                  </a:lnTo>
                  <a:lnTo>
                    <a:pt x="219" y="91"/>
                  </a:lnTo>
                  <a:lnTo>
                    <a:pt x="219" y="54"/>
                  </a:lnTo>
                  <a:lnTo>
                    <a:pt x="182" y="2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4" name="Freeform 54"/>
            <p:cNvSpPr>
              <a:spLocks/>
            </p:cNvSpPr>
            <p:nvPr/>
          </p:nvSpPr>
          <p:spPr bwMode="auto">
            <a:xfrm>
              <a:off x="4689" y="2144"/>
              <a:ext cx="174" cy="173"/>
            </a:xfrm>
            <a:custGeom>
              <a:avLst/>
              <a:gdLst>
                <a:gd name="T0" fmla="*/ 83 w 348"/>
                <a:gd name="T1" fmla="*/ 111 h 347"/>
                <a:gd name="T2" fmla="*/ 99 w 348"/>
                <a:gd name="T3" fmla="*/ 96 h 347"/>
                <a:gd name="T4" fmla="*/ 115 w 348"/>
                <a:gd name="T5" fmla="*/ 83 h 347"/>
                <a:gd name="T6" fmla="*/ 130 w 348"/>
                <a:gd name="T7" fmla="*/ 70 h 347"/>
                <a:gd name="T8" fmla="*/ 145 w 348"/>
                <a:gd name="T9" fmla="*/ 60 h 347"/>
                <a:gd name="T10" fmla="*/ 160 w 348"/>
                <a:gd name="T11" fmla="*/ 50 h 347"/>
                <a:gd name="T12" fmla="*/ 174 w 348"/>
                <a:gd name="T13" fmla="*/ 41 h 347"/>
                <a:gd name="T14" fmla="*/ 189 w 348"/>
                <a:gd name="T15" fmla="*/ 34 h 347"/>
                <a:gd name="T16" fmla="*/ 203 w 348"/>
                <a:gd name="T17" fmla="*/ 27 h 347"/>
                <a:gd name="T18" fmla="*/ 218 w 348"/>
                <a:gd name="T19" fmla="*/ 21 h 347"/>
                <a:gd name="T20" fmla="*/ 231 w 348"/>
                <a:gd name="T21" fmla="*/ 15 h 347"/>
                <a:gd name="T22" fmla="*/ 246 w 348"/>
                <a:gd name="T23" fmla="*/ 12 h 347"/>
                <a:gd name="T24" fmla="*/ 261 w 348"/>
                <a:gd name="T25" fmla="*/ 8 h 347"/>
                <a:gd name="T26" fmla="*/ 276 w 348"/>
                <a:gd name="T27" fmla="*/ 5 h 347"/>
                <a:gd name="T28" fmla="*/ 292 w 348"/>
                <a:gd name="T29" fmla="*/ 3 h 347"/>
                <a:gd name="T30" fmla="*/ 309 w 348"/>
                <a:gd name="T31" fmla="*/ 1 h 347"/>
                <a:gd name="T32" fmla="*/ 326 w 348"/>
                <a:gd name="T33" fmla="*/ 0 h 347"/>
                <a:gd name="T34" fmla="*/ 348 w 348"/>
                <a:gd name="T35" fmla="*/ 36 h 347"/>
                <a:gd name="T36" fmla="*/ 303 w 348"/>
                <a:gd name="T37" fmla="*/ 84 h 347"/>
                <a:gd name="T38" fmla="*/ 276 w 348"/>
                <a:gd name="T39" fmla="*/ 68 h 347"/>
                <a:gd name="T40" fmla="*/ 236 w 348"/>
                <a:gd name="T41" fmla="*/ 56 h 347"/>
                <a:gd name="T42" fmla="*/ 204 w 348"/>
                <a:gd name="T43" fmla="*/ 64 h 347"/>
                <a:gd name="T44" fmla="*/ 188 w 348"/>
                <a:gd name="T45" fmla="*/ 90 h 347"/>
                <a:gd name="T46" fmla="*/ 221 w 348"/>
                <a:gd name="T47" fmla="*/ 118 h 347"/>
                <a:gd name="T48" fmla="*/ 258 w 348"/>
                <a:gd name="T49" fmla="*/ 118 h 347"/>
                <a:gd name="T50" fmla="*/ 291 w 348"/>
                <a:gd name="T51" fmla="*/ 119 h 347"/>
                <a:gd name="T52" fmla="*/ 319 w 348"/>
                <a:gd name="T53" fmla="*/ 102 h 347"/>
                <a:gd name="T54" fmla="*/ 298 w 348"/>
                <a:gd name="T55" fmla="*/ 157 h 347"/>
                <a:gd name="T56" fmla="*/ 267 w 348"/>
                <a:gd name="T57" fmla="*/ 177 h 347"/>
                <a:gd name="T58" fmla="*/ 275 w 348"/>
                <a:gd name="T59" fmla="*/ 215 h 347"/>
                <a:gd name="T60" fmla="*/ 281 w 348"/>
                <a:gd name="T61" fmla="*/ 241 h 347"/>
                <a:gd name="T62" fmla="*/ 282 w 348"/>
                <a:gd name="T63" fmla="*/ 262 h 347"/>
                <a:gd name="T64" fmla="*/ 281 w 348"/>
                <a:gd name="T65" fmla="*/ 278 h 347"/>
                <a:gd name="T66" fmla="*/ 275 w 348"/>
                <a:gd name="T67" fmla="*/ 291 h 347"/>
                <a:gd name="T68" fmla="*/ 267 w 348"/>
                <a:gd name="T69" fmla="*/ 302 h 347"/>
                <a:gd name="T70" fmla="*/ 254 w 348"/>
                <a:gd name="T71" fmla="*/ 315 h 347"/>
                <a:gd name="T72" fmla="*/ 237 w 348"/>
                <a:gd name="T73" fmla="*/ 329 h 347"/>
                <a:gd name="T74" fmla="*/ 216 w 348"/>
                <a:gd name="T75" fmla="*/ 347 h 347"/>
                <a:gd name="T76" fmla="*/ 189 w 348"/>
                <a:gd name="T77" fmla="*/ 327 h 347"/>
                <a:gd name="T78" fmla="*/ 169 w 348"/>
                <a:gd name="T79" fmla="*/ 316 h 347"/>
                <a:gd name="T80" fmla="*/ 147 w 348"/>
                <a:gd name="T81" fmla="*/ 315 h 347"/>
                <a:gd name="T82" fmla="*/ 124 w 348"/>
                <a:gd name="T83" fmla="*/ 319 h 347"/>
                <a:gd name="T84" fmla="*/ 102 w 348"/>
                <a:gd name="T85" fmla="*/ 327 h 347"/>
                <a:gd name="T86" fmla="*/ 85 w 348"/>
                <a:gd name="T87" fmla="*/ 336 h 347"/>
                <a:gd name="T88" fmla="*/ 72 w 348"/>
                <a:gd name="T89" fmla="*/ 340 h 347"/>
                <a:gd name="T90" fmla="*/ 69 w 348"/>
                <a:gd name="T91" fmla="*/ 338 h 347"/>
                <a:gd name="T92" fmla="*/ 75 w 348"/>
                <a:gd name="T93" fmla="*/ 326 h 347"/>
                <a:gd name="T94" fmla="*/ 45 w 348"/>
                <a:gd name="T95" fmla="*/ 341 h 347"/>
                <a:gd name="T96" fmla="*/ 24 w 348"/>
                <a:gd name="T97" fmla="*/ 346 h 347"/>
                <a:gd name="T98" fmla="*/ 10 w 348"/>
                <a:gd name="T99" fmla="*/ 340 h 347"/>
                <a:gd name="T100" fmla="*/ 2 w 348"/>
                <a:gd name="T101" fmla="*/ 327 h 347"/>
                <a:gd name="T102" fmla="*/ 0 w 348"/>
                <a:gd name="T103" fmla="*/ 309 h 347"/>
                <a:gd name="T104" fmla="*/ 2 w 348"/>
                <a:gd name="T105" fmla="*/ 286 h 347"/>
                <a:gd name="T106" fmla="*/ 7 w 348"/>
                <a:gd name="T107" fmla="*/ 261 h 347"/>
                <a:gd name="T108" fmla="*/ 14 w 348"/>
                <a:gd name="T109" fmla="*/ 234 h 347"/>
                <a:gd name="T110" fmla="*/ 27 w 348"/>
                <a:gd name="T111" fmla="*/ 204 h 347"/>
                <a:gd name="T112" fmla="*/ 68 w 348"/>
                <a:gd name="T113" fmla="*/ 190 h 347"/>
                <a:gd name="T114" fmla="*/ 131 w 348"/>
                <a:gd name="T115" fmla="*/ 173 h 347"/>
                <a:gd name="T116" fmla="*/ 150 w 348"/>
                <a:gd name="T117" fmla="*/ 151 h 347"/>
                <a:gd name="T118" fmla="*/ 131 w 348"/>
                <a:gd name="T119" fmla="*/ 120 h 347"/>
                <a:gd name="T120" fmla="*/ 83 w 348"/>
                <a:gd name="T121" fmla="*/ 111 h 3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348" h="347">
                  <a:moveTo>
                    <a:pt x="83" y="111"/>
                  </a:moveTo>
                  <a:lnTo>
                    <a:pt x="99" y="96"/>
                  </a:lnTo>
                  <a:lnTo>
                    <a:pt x="115" y="83"/>
                  </a:lnTo>
                  <a:lnTo>
                    <a:pt x="130" y="70"/>
                  </a:lnTo>
                  <a:lnTo>
                    <a:pt x="145" y="60"/>
                  </a:lnTo>
                  <a:lnTo>
                    <a:pt x="160" y="50"/>
                  </a:lnTo>
                  <a:lnTo>
                    <a:pt x="174" y="41"/>
                  </a:lnTo>
                  <a:lnTo>
                    <a:pt x="189" y="34"/>
                  </a:lnTo>
                  <a:lnTo>
                    <a:pt x="203" y="27"/>
                  </a:lnTo>
                  <a:lnTo>
                    <a:pt x="218" y="21"/>
                  </a:lnTo>
                  <a:lnTo>
                    <a:pt x="231" y="15"/>
                  </a:lnTo>
                  <a:lnTo>
                    <a:pt x="246" y="12"/>
                  </a:lnTo>
                  <a:lnTo>
                    <a:pt x="261" y="8"/>
                  </a:lnTo>
                  <a:lnTo>
                    <a:pt x="276" y="5"/>
                  </a:lnTo>
                  <a:lnTo>
                    <a:pt x="292" y="3"/>
                  </a:lnTo>
                  <a:lnTo>
                    <a:pt x="309" y="1"/>
                  </a:lnTo>
                  <a:lnTo>
                    <a:pt x="326" y="0"/>
                  </a:lnTo>
                  <a:lnTo>
                    <a:pt x="348" y="36"/>
                  </a:lnTo>
                  <a:lnTo>
                    <a:pt x="303" y="84"/>
                  </a:lnTo>
                  <a:lnTo>
                    <a:pt x="276" y="68"/>
                  </a:lnTo>
                  <a:lnTo>
                    <a:pt x="236" y="56"/>
                  </a:lnTo>
                  <a:lnTo>
                    <a:pt x="204" y="64"/>
                  </a:lnTo>
                  <a:lnTo>
                    <a:pt x="188" y="90"/>
                  </a:lnTo>
                  <a:lnTo>
                    <a:pt x="221" y="118"/>
                  </a:lnTo>
                  <a:lnTo>
                    <a:pt x="258" y="118"/>
                  </a:lnTo>
                  <a:lnTo>
                    <a:pt x="291" y="119"/>
                  </a:lnTo>
                  <a:lnTo>
                    <a:pt x="319" y="102"/>
                  </a:lnTo>
                  <a:lnTo>
                    <a:pt x="298" y="157"/>
                  </a:lnTo>
                  <a:lnTo>
                    <a:pt x="267" y="177"/>
                  </a:lnTo>
                  <a:lnTo>
                    <a:pt x="275" y="215"/>
                  </a:lnTo>
                  <a:lnTo>
                    <a:pt x="281" y="241"/>
                  </a:lnTo>
                  <a:lnTo>
                    <a:pt x="282" y="262"/>
                  </a:lnTo>
                  <a:lnTo>
                    <a:pt x="281" y="278"/>
                  </a:lnTo>
                  <a:lnTo>
                    <a:pt x="275" y="291"/>
                  </a:lnTo>
                  <a:lnTo>
                    <a:pt x="267" y="302"/>
                  </a:lnTo>
                  <a:lnTo>
                    <a:pt x="254" y="315"/>
                  </a:lnTo>
                  <a:lnTo>
                    <a:pt x="237" y="329"/>
                  </a:lnTo>
                  <a:lnTo>
                    <a:pt x="216" y="347"/>
                  </a:lnTo>
                  <a:lnTo>
                    <a:pt x="189" y="327"/>
                  </a:lnTo>
                  <a:lnTo>
                    <a:pt x="169" y="316"/>
                  </a:lnTo>
                  <a:lnTo>
                    <a:pt x="147" y="315"/>
                  </a:lnTo>
                  <a:lnTo>
                    <a:pt x="124" y="319"/>
                  </a:lnTo>
                  <a:lnTo>
                    <a:pt x="102" y="327"/>
                  </a:lnTo>
                  <a:lnTo>
                    <a:pt x="85" y="336"/>
                  </a:lnTo>
                  <a:lnTo>
                    <a:pt x="72" y="340"/>
                  </a:lnTo>
                  <a:lnTo>
                    <a:pt x="69" y="338"/>
                  </a:lnTo>
                  <a:lnTo>
                    <a:pt x="75" y="326"/>
                  </a:lnTo>
                  <a:lnTo>
                    <a:pt x="45" y="341"/>
                  </a:lnTo>
                  <a:lnTo>
                    <a:pt x="24" y="346"/>
                  </a:lnTo>
                  <a:lnTo>
                    <a:pt x="10" y="340"/>
                  </a:lnTo>
                  <a:lnTo>
                    <a:pt x="2" y="327"/>
                  </a:lnTo>
                  <a:lnTo>
                    <a:pt x="0" y="309"/>
                  </a:lnTo>
                  <a:lnTo>
                    <a:pt x="2" y="286"/>
                  </a:lnTo>
                  <a:lnTo>
                    <a:pt x="7" y="261"/>
                  </a:lnTo>
                  <a:lnTo>
                    <a:pt x="14" y="234"/>
                  </a:lnTo>
                  <a:lnTo>
                    <a:pt x="27" y="204"/>
                  </a:lnTo>
                  <a:lnTo>
                    <a:pt x="68" y="190"/>
                  </a:lnTo>
                  <a:lnTo>
                    <a:pt x="131" y="173"/>
                  </a:lnTo>
                  <a:lnTo>
                    <a:pt x="150" y="151"/>
                  </a:lnTo>
                  <a:lnTo>
                    <a:pt x="131" y="120"/>
                  </a:lnTo>
                  <a:lnTo>
                    <a:pt x="83" y="11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5" name="Freeform 55"/>
            <p:cNvSpPr>
              <a:spLocks/>
            </p:cNvSpPr>
            <p:nvPr/>
          </p:nvSpPr>
          <p:spPr bwMode="auto">
            <a:xfrm>
              <a:off x="4605" y="2428"/>
              <a:ext cx="209" cy="155"/>
            </a:xfrm>
            <a:custGeom>
              <a:avLst/>
              <a:gdLst>
                <a:gd name="T0" fmla="*/ 143 w 419"/>
                <a:gd name="T1" fmla="*/ 45 h 311"/>
                <a:gd name="T2" fmla="*/ 163 w 419"/>
                <a:gd name="T3" fmla="*/ 36 h 311"/>
                <a:gd name="T4" fmla="*/ 183 w 419"/>
                <a:gd name="T5" fmla="*/ 28 h 311"/>
                <a:gd name="T6" fmla="*/ 201 w 419"/>
                <a:gd name="T7" fmla="*/ 21 h 311"/>
                <a:gd name="T8" fmla="*/ 218 w 419"/>
                <a:gd name="T9" fmla="*/ 15 h 311"/>
                <a:gd name="T10" fmla="*/ 236 w 419"/>
                <a:gd name="T11" fmla="*/ 11 h 311"/>
                <a:gd name="T12" fmla="*/ 252 w 419"/>
                <a:gd name="T13" fmla="*/ 7 h 311"/>
                <a:gd name="T14" fmla="*/ 268 w 419"/>
                <a:gd name="T15" fmla="*/ 4 h 311"/>
                <a:gd name="T16" fmla="*/ 284 w 419"/>
                <a:gd name="T17" fmla="*/ 1 h 311"/>
                <a:gd name="T18" fmla="*/ 299 w 419"/>
                <a:gd name="T19" fmla="*/ 0 h 311"/>
                <a:gd name="T20" fmla="*/ 315 w 419"/>
                <a:gd name="T21" fmla="*/ 0 h 311"/>
                <a:gd name="T22" fmla="*/ 330 w 419"/>
                <a:gd name="T23" fmla="*/ 0 h 311"/>
                <a:gd name="T24" fmla="*/ 346 w 419"/>
                <a:gd name="T25" fmla="*/ 1 h 311"/>
                <a:gd name="T26" fmla="*/ 361 w 419"/>
                <a:gd name="T27" fmla="*/ 4 h 311"/>
                <a:gd name="T28" fmla="*/ 377 w 419"/>
                <a:gd name="T29" fmla="*/ 6 h 311"/>
                <a:gd name="T30" fmla="*/ 393 w 419"/>
                <a:gd name="T31" fmla="*/ 10 h 311"/>
                <a:gd name="T32" fmla="*/ 410 w 419"/>
                <a:gd name="T33" fmla="*/ 14 h 311"/>
                <a:gd name="T34" fmla="*/ 419 w 419"/>
                <a:gd name="T35" fmla="*/ 54 h 311"/>
                <a:gd name="T36" fmla="*/ 361 w 419"/>
                <a:gd name="T37" fmla="*/ 88 h 311"/>
                <a:gd name="T38" fmla="*/ 342 w 419"/>
                <a:gd name="T39" fmla="*/ 64 h 311"/>
                <a:gd name="T40" fmla="*/ 307 w 419"/>
                <a:gd name="T41" fmla="*/ 39 h 311"/>
                <a:gd name="T42" fmla="*/ 274 w 419"/>
                <a:gd name="T43" fmla="*/ 37 h 311"/>
                <a:gd name="T44" fmla="*/ 251 w 419"/>
                <a:gd name="T45" fmla="*/ 57 h 311"/>
                <a:gd name="T46" fmla="*/ 274 w 419"/>
                <a:gd name="T47" fmla="*/ 95 h 311"/>
                <a:gd name="T48" fmla="*/ 309 w 419"/>
                <a:gd name="T49" fmla="*/ 105 h 311"/>
                <a:gd name="T50" fmla="*/ 339 w 419"/>
                <a:gd name="T51" fmla="*/ 117 h 311"/>
                <a:gd name="T52" fmla="*/ 372 w 419"/>
                <a:gd name="T53" fmla="*/ 109 h 311"/>
                <a:gd name="T54" fmla="*/ 335 w 419"/>
                <a:gd name="T55" fmla="*/ 155 h 311"/>
                <a:gd name="T56" fmla="*/ 299 w 419"/>
                <a:gd name="T57" fmla="*/ 164 h 311"/>
                <a:gd name="T58" fmla="*/ 294 w 419"/>
                <a:gd name="T59" fmla="*/ 203 h 311"/>
                <a:gd name="T60" fmla="*/ 291 w 419"/>
                <a:gd name="T61" fmla="*/ 230 h 311"/>
                <a:gd name="T62" fmla="*/ 287 w 419"/>
                <a:gd name="T63" fmla="*/ 250 h 311"/>
                <a:gd name="T64" fmla="*/ 281 w 419"/>
                <a:gd name="T65" fmla="*/ 264 h 311"/>
                <a:gd name="T66" fmla="*/ 272 w 419"/>
                <a:gd name="T67" fmla="*/ 276 h 311"/>
                <a:gd name="T68" fmla="*/ 260 w 419"/>
                <a:gd name="T69" fmla="*/ 284 h 311"/>
                <a:gd name="T70" fmla="*/ 245 w 419"/>
                <a:gd name="T71" fmla="*/ 292 h 311"/>
                <a:gd name="T72" fmla="*/ 224 w 419"/>
                <a:gd name="T73" fmla="*/ 300 h 311"/>
                <a:gd name="T74" fmla="*/ 199 w 419"/>
                <a:gd name="T75" fmla="*/ 311 h 311"/>
                <a:gd name="T76" fmla="*/ 178 w 419"/>
                <a:gd name="T77" fmla="*/ 283 h 311"/>
                <a:gd name="T78" fmla="*/ 163 w 419"/>
                <a:gd name="T79" fmla="*/ 267 h 311"/>
                <a:gd name="T80" fmla="*/ 142 w 419"/>
                <a:gd name="T81" fmla="*/ 258 h 311"/>
                <a:gd name="T82" fmla="*/ 119 w 419"/>
                <a:gd name="T83" fmla="*/ 256 h 311"/>
                <a:gd name="T84" fmla="*/ 96 w 419"/>
                <a:gd name="T85" fmla="*/ 257 h 311"/>
                <a:gd name="T86" fmla="*/ 77 w 419"/>
                <a:gd name="T87" fmla="*/ 258 h 311"/>
                <a:gd name="T88" fmla="*/ 64 w 419"/>
                <a:gd name="T89" fmla="*/ 260 h 311"/>
                <a:gd name="T90" fmla="*/ 60 w 419"/>
                <a:gd name="T91" fmla="*/ 256 h 311"/>
                <a:gd name="T92" fmla="*/ 70 w 419"/>
                <a:gd name="T93" fmla="*/ 247 h 311"/>
                <a:gd name="T94" fmla="*/ 37 w 419"/>
                <a:gd name="T95" fmla="*/ 252 h 311"/>
                <a:gd name="T96" fmla="*/ 15 w 419"/>
                <a:gd name="T97" fmla="*/ 249 h 311"/>
                <a:gd name="T98" fmla="*/ 4 w 419"/>
                <a:gd name="T99" fmla="*/ 240 h 311"/>
                <a:gd name="T100" fmla="*/ 0 w 419"/>
                <a:gd name="T101" fmla="*/ 226 h 311"/>
                <a:gd name="T102" fmla="*/ 4 w 419"/>
                <a:gd name="T103" fmla="*/ 208 h 311"/>
                <a:gd name="T104" fmla="*/ 13 w 419"/>
                <a:gd name="T105" fmla="*/ 186 h 311"/>
                <a:gd name="T106" fmla="*/ 25 w 419"/>
                <a:gd name="T107" fmla="*/ 164 h 311"/>
                <a:gd name="T108" fmla="*/ 40 w 419"/>
                <a:gd name="T109" fmla="*/ 141 h 311"/>
                <a:gd name="T110" fmla="*/ 63 w 419"/>
                <a:gd name="T111" fmla="*/ 117 h 311"/>
                <a:gd name="T112" fmla="*/ 104 w 419"/>
                <a:gd name="T113" fmla="*/ 116 h 311"/>
                <a:gd name="T114" fmla="*/ 171 w 419"/>
                <a:gd name="T115" fmla="*/ 119 h 311"/>
                <a:gd name="T116" fmla="*/ 195 w 419"/>
                <a:gd name="T117" fmla="*/ 104 h 311"/>
                <a:gd name="T118" fmla="*/ 187 w 419"/>
                <a:gd name="T119" fmla="*/ 68 h 311"/>
                <a:gd name="T120" fmla="*/ 143 w 419"/>
                <a:gd name="T121" fmla="*/ 45 h 3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419" h="311">
                  <a:moveTo>
                    <a:pt x="143" y="45"/>
                  </a:moveTo>
                  <a:lnTo>
                    <a:pt x="163" y="36"/>
                  </a:lnTo>
                  <a:lnTo>
                    <a:pt x="183" y="28"/>
                  </a:lnTo>
                  <a:lnTo>
                    <a:pt x="201" y="21"/>
                  </a:lnTo>
                  <a:lnTo>
                    <a:pt x="218" y="15"/>
                  </a:lnTo>
                  <a:lnTo>
                    <a:pt x="236" y="11"/>
                  </a:lnTo>
                  <a:lnTo>
                    <a:pt x="252" y="7"/>
                  </a:lnTo>
                  <a:lnTo>
                    <a:pt x="268" y="4"/>
                  </a:lnTo>
                  <a:lnTo>
                    <a:pt x="284" y="1"/>
                  </a:lnTo>
                  <a:lnTo>
                    <a:pt x="299" y="0"/>
                  </a:lnTo>
                  <a:lnTo>
                    <a:pt x="315" y="0"/>
                  </a:lnTo>
                  <a:lnTo>
                    <a:pt x="330" y="0"/>
                  </a:lnTo>
                  <a:lnTo>
                    <a:pt x="346" y="1"/>
                  </a:lnTo>
                  <a:lnTo>
                    <a:pt x="361" y="4"/>
                  </a:lnTo>
                  <a:lnTo>
                    <a:pt x="377" y="6"/>
                  </a:lnTo>
                  <a:lnTo>
                    <a:pt x="393" y="10"/>
                  </a:lnTo>
                  <a:lnTo>
                    <a:pt x="410" y="14"/>
                  </a:lnTo>
                  <a:lnTo>
                    <a:pt x="419" y="54"/>
                  </a:lnTo>
                  <a:lnTo>
                    <a:pt x="361" y="88"/>
                  </a:lnTo>
                  <a:lnTo>
                    <a:pt x="342" y="64"/>
                  </a:lnTo>
                  <a:lnTo>
                    <a:pt x="307" y="39"/>
                  </a:lnTo>
                  <a:lnTo>
                    <a:pt x="274" y="37"/>
                  </a:lnTo>
                  <a:lnTo>
                    <a:pt x="251" y="57"/>
                  </a:lnTo>
                  <a:lnTo>
                    <a:pt x="274" y="95"/>
                  </a:lnTo>
                  <a:lnTo>
                    <a:pt x="309" y="105"/>
                  </a:lnTo>
                  <a:lnTo>
                    <a:pt x="339" y="117"/>
                  </a:lnTo>
                  <a:lnTo>
                    <a:pt x="372" y="109"/>
                  </a:lnTo>
                  <a:lnTo>
                    <a:pt x="335" y="155"/>
                  </a:lnTo>
                  <a:lnTo>
                    <a:pt x="299" y="164"/>
                  </a:lnTo>
                  <a:lnTo>
                    <a:pt x="294" y="203"/>
                  </a:lnTo>
                  <a:lnTo>
                    <a:pt x="291" y="230"/>
                  </a:lnTo>
                  <a:lnTo>
                    <a:pt x="287" y="250"/>
                  </a:lnTo>
                  <a:lnTo>
                    <a:pt x="281" y="264"/>
                  </a:lnTo>
                  <a:lnTo>
                    <a:pt x="272" y="276"/>
                  </a:lnTo>
                  <a:lnTo>
                    <a:pt x="260" y="284"/>
                  </a:lnTo>
                  <a:lnTo>
                    <a:pt x="245" y="292"/>
                  </a:lnTo>
                  <a:lnTo>
                    <a:pt x="224" y="300"/>
                  </a:lnTo>
                  <a:lnTo>
                    <a:pt x="199" y="311"/>
                  </a:lnTo>
                  <a:lnTo>
                    <a:pt x="178" y="283"/>
                  </a:lnTo>
                  <a:lnTo>
                    <a:pt x="163" y="267"/>
                  </a:lnTo>
                  <a:lnTo>
                    <a:pt x="142" y="258"/>
                  </a:lnTo>
                  <a:lnTo>
                    <a:pt x="119" y="256"/>
                  </a:lnTo>
                  <a:lnTo>
                    <a:pt x="96" y="257"/>
                  </a:lnTo>
                  <a:lnTo>
                    <a:pt x="77" y="258"/>
                  </a:lnTo>
                  <a:lnTo>
                    <a:pt x="64" y="260"/>
                  </a:lnTo>
                  <a:lnTo>
                    <a:pt x="60" y="256"/>
                  </a:lnTo>
                  <a:lnTo>
                    <a:pt x="70" y="247"/>
                  </a:lnTo>
                  <a:lnTo>
                    <a:pt x="37" y="252"/>
                  </a:lnTo>
                  <a:lnTo>
                    <a:pt x="15" y="249"/>
                  </a:lnTo>
                  <a:lnTo>
                    <a:pt x="4" y="240"/>
                  </a:lnTo>
                  <a:lnTo>
                    <a:pt x="0" y="226"/>
                  </a:lnTo>
                  <a:lnTo>
                    <a:pt x="4" y="208"/>
                  </a:lnTo>
                  <a:lnTo>
                    <a:pt x="13" y="186"/>
                  </a:lnTo>
                  <a:lnTo>
                    <a:pt x="25" y="164"/>
                  </a:lnTo>
                  <a:lnTo>
                    <a:pt x="40" y="141"/>
                  </a:lnTo>
                  <a:lnTo>
                    <a:pt x="63" y="117"/>
                  </a:lnTo>
                  <a:lnTo>
                    <a:pt x="104" y="116"/>
                  </a:lnTo>
                  <a:lnTo>
                    <a:pt x="171" y="119"/>
                  </a:lnTo>
                  <a:lnTo>
                    <a:pt x="195" y="104"/>
                  </a:lnTo>
                  <a:lnTo>
                    <a:pt x="187" y="68"/>
                  </a:lnTo>
                  <a:lnTo>
                    <a:pt x="143" y="4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6" name="Freeform 56"/>
            <p:cNvSpPr>
              <a:spLocks/>
            </p:cNvSpPr>
            <p:nvPr/>
          </p:nvSpPr>
          <p:spPr bwMode="auto">
            <a:xfrm>
              <a:off x="4926" y="2515"/>
              <a:ext cx="272" cy="175"/>
            </a:xfrm>
            <a:custGeom>
              <a:avLst/>
              <a:gdLst>
                <a:gd name="T0" fmla="*/ 204 w 542"/>
                <a:gd name="T1" fmla="*/ 294 h 351"/>
                <a:gd name="T2" fmla="*/ 161 w 542"/>
                <a:gd name="T3" fmla="*/ 265 h 351"/>
                <a:gd name="T4" fmla="*/ 124 w 542"/>
                <a:gd name="T5" fmla="*/ 235 h 351"/>
                <a:gd name="T6" fmla="*/ 92 w 542"/>
                <a:gd name="T7" fmla="*/ 205 h 351"/>
                <a:gd name="T8" fmla="*/ 65 w 542"/>
                <a:gd name="T9" fmla="*/ 174 h 351"/>
                <a:gd name="T10" fmla="*/ 43 w 542"/>
                <a:gd name="T11" fmla="*/ 141 h 351"/>
                <a:gd name="T12" fmla="*/ 24 w 542"/>
                <a:gd name="T13" fmla="*/ 105 h 351"/>
                <a:gd name="T14" fmla="*/ 8 w 542"/>
                <a:gd name="T15" fmla="*/ 66 h 351"/>
                <a:gd name="T16" fmla="*/ 36 w 542"/>
                <a:gd name="T17" fmla="*/ 6 h 351"/>
                <a:gd name="T18" fmla="*/ 103 w 542"/>
                <a:gd name="T19" fmla="*/ 82 h 351"/>
                <a:gd name="T20" fmla="*/ 124 w 542"/>
                <a:gd name="T21" fmla="*/ 174 h 351"/>
                <a:gd name="T22" fmla="*/ 186 w 542"/>
                <a:gd name="T23" fmla="*/ 134 h 351"/>
                <a:gd name="T24" fmla="*/ 161 w 542"/>
                <a:gd name="T25" fmla="*/ 46 h 351"/>
                <a:gd name="T26" fmla="*/ 206 w 542"/>
                <a:gd name="T27" fmla="*/ 22 h 351"/>
                <a:gd name="T28" fmla="*/ 287 w 542"/>
                <a:gd name="T29" fmla="*/ 31 h 351"/>
                <a:gd name="T30" fmla="*/ 318 w 542"/>
                <a:gd name="T31" fmla="*/ 14 h 351"/>
                <a:gd name="T32" fmla="*/ 343 w 542"/>
                <a:gd name="T33" fmla="*/ 5 h 351"/>
                <a:gd name="T34" fmla="*/ 363 w 542"/>
                <a:gd name="T35" fmla="*/ 0 h 351"/>
                <a:gd name="T36" fmla="*/ 381 w 542"/>
                <a:gd name="T37" fmla="*/ 3 h 351"/>
                <a:gd name="T38" fmla="*/ 398 w 542"/>
                <a:gd name="T39" fmla="*/ 10 h 351"/>
                <a:gd name="T40" fmla="*/ 419 w 542"/>
                <a:gd name="T41" fmla="*/ 21 h 351"/>
                <a:gd name="T42" fmla="*/ 443 w 542"/>
                <a:gd name="T43" fmla="*/ 36 h 351"/>
                <a:gd name="T44" fmla="*/ 474 w 542"/>
                <a:gd name="T45" fmla="*/ 56 h 351"/>
                <a:gd name="T46" fmla="*/ 453 w 542"/>
                <a:gd name="T47" fmla="*/ 126 h 351"/>
                <a:gd name="T48" fmla="*/ 473 w 542"/>
                <a:gd name="T49" fmla="*/ 181 h 351"/>
                <a:gd name="T50" fmla="*/ 507 w 542"/>
                <a:gd name="T51" fmla="*/ 225 h 351"/>
                <a:gd name="T52" fmla="*/ 516 w 542"/>
                <a:gd name="T53" fmla="*/ 243 h 351"/>
                <a:gd name="T54" fmla="*/ 517 w 542"/>
                <a:gd name="T55" fmla="*/ 257 h 351"/>
                <a:gd name="T56" fmla="*/ 538 w 542"/>
                <a:gd name="T57" fmla="*/ 285 h 351"/>
                <a:gd name="T58" fmla="*/ 542 w 542"/>
                <a:gd name="T59" fmla="*/ 308 h 351"/>
                <a:gd name="T60" fmla="*/ 536 w 542"/>
                <a:gd name="T61" fmla="*/ 324 h 351"/>
                <a:gd name="T62" fmla="*/ 517 w 542"/>
                <a:gd name="T63" fmla="*/ 336 h 351"/>
                <a:gd name="T64" fmla="*/ 491 w 542"/>
                <a:gd name="T65" fmla="*/ 344 h 351"/>
                <a:gd name="T66" fmla="*/ 459 w 542"/>
                <a:gd name="T67" fmla="*/ 348 h 351"/>
                <a:gd name="T68" fmla="*/ 425 w 542"/>
                <a:gd name="T69" fmla="*/ 351 h 351"/>
                <a:gd name="T70" fmla="*/ 365 w 542"/>
                <a:gd name="T71" fmla="*/ 344 h 351"/>
                <a:gd name="T72" fmla="*/ 288 w 542"/>
                <a:gd name="T73" fmla="*/ 225 h 351"/>
                <a:gd name="T74" fmla="*/ 221 w 542"/>
                <a:gd name="T75" fmla="*/ 246 h 3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42" h="351">
                  <a:moveTo>
                    <a:pt x="228" y="309"/>
                  </a:moveTo>
                  <a:lnTo>
                    <a:pt x="204" y="294"/>
                  </a:lnTo>
                  <a:lnTo>
                    <a:pt x="182" y="279"/>
                  </a:lnTo>
                  <a:lnTo>
                    <a:pt x="161" y="265"/>
                  </a:lnTo>
                  <a:lnTo>
                    <a:pt x="141" y="250"/>
                  </a:lnTo>
                  <a:lnTo>
                    <a:pt x="124" y="235"/>
                  </a:lnTo>
                  <a:lnTo>
                    <a:pt x="107" y="220"/>
                  </a:lnTo>
                  <a:lnTo>
                    <a:pt x="92" y="205"/>
                  </a:lnTo>
                  <a:lnTo>
                    <a:pt x="78" y="190"/>
                  </a:lnTo>
                  <a:lnTo>
                    <a:pt x="65" y="174"/>
                  </a:lnTo>
                  <a:lnTo>
                    <a:pt x="54" y="158"/>
                  </a:lnTo>
                  <a:lnTo>
                    <a:pt x="43" y="141"/>
                  </a:lnTo>
                  <a:lnTo>
                    <a:pt x="33" y="124"/>
                  </a:lnTo>
                  <a:lnTo>
                    <a:pt x="24" y="105"/>
                  </a:lnTo>
                  <a:lnTo>
                    <a:pt x="16" y="86"/>
                  </a:lnTo>
                  <a:lnTo>
                    <a:pt x="8" y="66"/>
                  </a:lnTo>
                  <a:lnTo>
                    <a:pt x="0" y="45"/>
                  </a:lnTo>
                  <a:lnTo>
                    <a:pt x="36" y="6"/>
                  </a:lnTo>
                  <a:lnTo>
                    <a:pt x="114" y="44"/>
                  </a:lnTo>
                  <a:lnTo>
                    <a:pt x="103" y="82"/>
                  </a:lnTo>
                  <a:lnTo>
                    <a:pt x="101" y="137"/>
                  </a:lnTo>
                  <a:lnTo>
                    <a:pt x="124" y="174"/>
                  </a:lnTo>
                  <a:lnTo>
                    <a:pt x="163" y="186"/>
                  </a:lnTo>
                  <a:lnTo>
                    <a:pt x="186" y="134"/>
                  </a:lnTo>
                  <a:lnTo>
                    <a:pt x="171" y="88"/>
                  </a:lnTo>
                  <a:lnTo>
                    <a:pt x="161" y="46"/>
                  </a:lnTo>
                  <a:lnTo>
                    <a:pt x="130" y="18"/>
                  </a:lnTo>
                  <a:lnTo>
                    <a:pt x="206" y="22"/>
                  </a:lnTo>
                  <a:lnTo>
                    <a:pt x="242" y="54"/>
                  </a:lnTo>
                  <a:lnTo>
                    <a:pt x="287" y="31"/>
                  </a:lnTo>
                  <a:lnTo>
                    <a:pt x="303" y="22"/>
                  </a:lnTo>
                  <a:lnTo>
                    <a:pt x="318" y="14"/>
                  </a:lnTo>
                  <a:lnTo>
                    <a:pt x="332" y="8"/>
                  </a:lnTo>
                  <a:lnTo>
                    <a:pt x="343" y="5"/>
                  </a:lnTo>
                  <a:lnTo>
                    <a:pt x="353" y="1"/>
                  </a:lnTo>
                  <a:lnTo>
                    <a:pt x="363" y="0"/>
                  </a:lnTo>
                  <a:lnTo>
                    <a:pt x="372" y="1"/>
                  </a:lnTo>
                  <a:lnTo>
                    <a:pt x="381" y="3"/>
                  </a:lnTo>
                  <a:lnTo>
                    <a:pt x="390" y="5"/>
                  </a:lnTo>
                  <a:lnTo>
                    <a:pt x="398" y="10"/>
                  </a:lnTo>
                  <a:lnTo>
                    <a:pt x="409" y="14"/>
                  </a:lnTo>
                  <a:lnTo>
                    <a:pt x="419" y="21"/>
                  </a:lnTo>
                  <a:lnTo>
                    <a:pt x="431" y="28"/>
                  </a:lnTo>
                  <a:lnTo>
                    <a:pt x="443" y="36"/>
                  </a:lnTo>
                  <a:lnTo>
                    <a:pt x="458" y="45"/>
                  </a:lnTo>
                  <a:lnTo>
                    <a:pt x="474" y="56"/>
                  </a:lnTo>
                  <a:lnTo>
                    <a:pt x="459" y="98"/>
                  </a:lnTo>
                  <a:lnTo>
                    <a:pt x="453" y="126"/>
                  </a:lnTo>
                  <a:lnTo>
                    <a:pt x="459" y="154"/>
                  </a:lnTo>
                  <a:lnTo>
                    <a:pt x="473" y="181"/>
                  </a:lnTo>
                  <a:lnTo>
                    <a:pt x="491" y="205"/>
                  </a:lnTo>
                  <a:lnTo>
                    <a:pt x="507" y="225"/>
                  </a:lnTo>
                  <a:lnTo>
                    <a:pt x="517" y="238"/>
                  </a:lnTo>
                  <a:lnTo>
                    <a:pt x="516" y="243"/>
                  </a:lnTo>
                  <a:lnTo>
                    <a:pt x="500" y="240"/>
                  </a:lnTo>
                  <a:lnTo>
                    <a:pt x="517" y="257"/>
                  </a:lnTo>
                  <a:lnTo>
                    <a:pt x="529" y="272"/>
                  </a:lnTo>
                  <a:lnTo>
                    <a:pt x="538" y="285"/>
                  </a:lnTo>
                  <a:lnTo>
                    <a:pt x="541" y="298"/>
                  </a:lnTo>
                  <a:lnTo>
                    <a:pt x="542" y="308"/>
                  </a:lnTo>
                  <a:lnTo>
                    <a:pt x="540" y="316"/>
                  </a:lnTo>
                  <a:lnTo>
                    <a:pt x="536" y="324"/>
                  </a:lnTo>
                  <a:lnTo>
                    <a:pt x="527" y="331"/>
                  </a:lnTo>
                  <a:lnTo>
                    <a:pt x="517" y="336"/>
                  </a:lnTo>
                  <a:lnTo>
                    <a:pt x="504" y="340"/>
                  </a:lnTo>
                  <a:lnTo>
                    <a:pt x="491" y="344"/>
                  </a:lnTo>
                  <a:lnTo>
                    <a:pt x="476" y="347"/>
                  </a:lnTo>
                  <a:lnTo>
                    <a:pt x="459" y="348"/>
                  </a:lnTo>
                  <a:lnTo>
                    <a:pt x="442" y="349"/>
                  </a:lnTo>
                  <a:lnTo>
                    <a:pt x="425" y="351"/>
                  </a:lnTo>
                  <a:lnTo>
                    <a:pt x="408" y="351"/>
                  </a:lnTo>
                  <a:lnTo>
                    <a:pt x="365" y="344"/>
                  </a:lnTo>
                  <a:lnTo>
                    <a:pt x="333" y="299"/>
                  </a:lnTo>
                  <a:lnTo>
                    <a:pt x="288" y="225"/>
                  </a:lnTo>
                  <a:lnTo>
                    <a:pt x="253" y="210"/>
                  </a:lnTo>
                  <a:lnTo>
                    <a:pt x="221" y="246"/>
                  </a:lnTo>
                  <a:lnTo>
                    <a:pt x="228" y="30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7" name="Freeform 57"/>
            <p:cNvSpPr>
              <a:spLocks/>
            </p:cNvSpPr>
            <p:nvPr/>
          </p:nvSpPr>
          <p:spPr bwMode="auto">
            <a:xfrm>
              <a:off x="5178" y="2188"/>
              <a:ext cx="87" cy="90"/>
            </a:xfrm>
            <a:custGeom>
              <a:avLst/>
              <a:gdLst>
                <a:gd name="T0" fmla="*/ 32 w 174"/>
                <a:gd name="T1" fmla="*/ 138 h 180"/>
                <a:gd name="T2" fmla="*/ 83 w 174"/>
                <a:gd name="T3" fmla="*/ 120 h 180"/>
                <a:gd name="T4" fmla="*/ 92 w 174"/>
                <a:gd name="T5" fmla="*/ 64 h 180"/>
                <a:gd name="T6" fmla="*/ 69 w 174"/>
                <a:gd name="T7" fmla="*/ 32 h 180"/>
                <a:gd name="T8" fmla="*/ 92 w 174"/>
                <a:gd name="T9" fmla="*/ 0 h 180"/>
                <a:gd name="T10" fmla="*/ 120 w 174"/>
                <a:gd name="T11" fmla="*/ 14 h 180"/>
                <a:gd name="T12" fmla="*/ 123 w 174"/>
                <a:gd name="T13" fmla="*/ 51 h 180"/>
                <a:gd name="T14" fmla="*/ 151 w 174"/>
                <a:gd name="T15" fmla="*/ 55 h 180"/>
                <a:gd name="T16" fmla="*/ 174 w 174"/>
                <a:gd name="T17" fmla="*/ 97 h 180"/>
                <a:gd name="T18" fmla="*/ 170 w 174"/>
                <a:gd name="T19" fmla="*/ 143 h 180"/>
                <a:gd name="T20" fmla="*/ 142 w 174"/>
                <a:gd name="T21" fmla="*/ 157 h 180"/>
                <a:gd name="T22" fmla="*/ 97 w 174"/>
                <a:gd name="T23" fmla="*/ 161 h 180"/>
                <a:gd name="T24" fmla="*/ 69 w 174"/>
                <a:gd name="T25" fmla="*/ 180 h 180"/>
                <a:gd name="T26" fmla="*/ 28 w 174"/>
                <a:gd name="T27" fmla="*/ 180 h 180"/>
                <a:gd name="T28" fmla="*/ 0 w 174"/>
                <a:gd name="T29" fmla="*/ 152 h 180"/>
                <a:gd name="T30" fmla="*/ 32 w 174"/>
                <a:gd name="T31" fmla="*/ 138 h 1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80">
                  <a:moveTo>
                    <a:pt x="32" y="138"/>
                  </a:moveTo>
                  <a:lnTo>
                    <a:pt x="83" y="120"/>
                  </a:lnTo>
                  <a:lnTo>
                    <a:pt x="92" y="64"/>
                  </a:lnTo>
                  <a:lnTo>
                    <a:pt x="69" y="32"/>
                  </a:lnTo>
                  <a:lnTo>
                    <a:pt x="92" y="0"/>
                  </a:lnTo>
                  <a:lnTo>
                    <a:pt x="120" y="14"/>
                  </a:lnTo>
                  <a:lnTo>
                    <a:pt x="123" y="51"/>
                  </a:lnTo>
                  <a:lnTo>
                    <a:pt x="151" y="55"/>
                  </a:lnTo>
                  <a:lnTo>
                    <a:pt x="174" y="97"/>
                  </a:lnTo>
                  <a:lnTo>
                    <a:pt x="170" y="143"/>
                  </a:lnTo>
                  <a:lnTo>
                    <a:pt x="142" y="157"/>
                  </a:lnTo>
                  <a:lnTo>
                    <a:pt x="97" y="161"/>
                  </a:lnTo>
                  <a:lnTo>
                    <a:pt x="69" y="180"/>
                  </a:lnTo>
                  <a:lnTo>
                    <a:pt x="28" y="180"/>
                  </a:lnTo>
                  <a:lnTo>
                    <a:pt x="0" y="152"/>
                  </a:lnTo>
                  <a:lnTo>
                    <a:pt x="32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8" name="Freeform 58"/>
            <p:cNvSpPr>
              <a:spLocks/>
            </p:cNvSpPr>
            <p:nvPr/>
          </p:nvSpPr>
          <p:spPr bwMode="auto">
            <a:xfrm>
              <a:off x="5456" y="2325"/>
              <a:ext cx="87" cy="89"/>
            </a:xfrm>
            <a:custGeom>
              <a:avLst/>
              <a:gdLst>
                <a:gd name="T0" fmla="*/ 31 w 173"/>
                <a:gd name="T1" fmla="*/ 138 h 179"/>
                <a:gd name="T2" fmla="*/ 82 w 173"/>
                <a:gd name="T3" fmla="*/ 120 h 179"/>
                <a:gd name="T4" fmla="*/ 91 w 173"/>
                <a:gd name="T5" fmla="*/ 65 h 179"/>
                <a:gd name="T6" fmla="*/ 68 w 173"/>
                <a:gd name="T7" fmla="*/ 32 h 179"/>
                <a:gd name="T8" fmla="*/ 91 w 173"/>
                <a:gd name="T9" fmla="*/ 0 h 179"/>
                <a:gd name="T10" fmla="*/ 119 w 173"/>
                <a:gd name="T11" fmla="*/ 14 h 179"/>
                <a:gd name="T12" fmla="*/ 123 w 173"/>
                <a:gd name="T13" fmla="*/ 51 h 179"/>
                <a:gd name="T14" fmla="*/ 151 w 173"/>
                <a:gd name="T15" fmla="*/ 56 h 179"/>
                <a:gd name="T16" fmla="*/ 173 w 173"/>
                <a:gd name="T17" fmla="*/ 97 h 179"/>
                <a:gd name="T18" fmla="*/ 168 w 173"/>
                <a:gd name="T19" fmla="*/ 143 h 179"/>
                <a:gd name="T20" fmla="*/ 142 w 173"/>
                <a:gd name="T21" fmla="*/ 156 h 179"/>
                <a:gd name="T22" fmla="*/ 96 w 173"/>
                <a:gd name="T23" fmla="*/ 160 h 179"/>
                <a:gd name="T24" fmla="*/ 68 w 173"/>
                <a:gd name="T25" fmla="*/ 179 h 179"/>
                <a:gd name="T26" fmla="*/ 26 w 173"/>
                <a:gd name="T27" fmla="*/ 179 h 179"/>
                <a:gd name="T28" fmla="*/ 0 w 173"/>
                <a:gd name="T29" fmla="*/ 152 h 179"/>
                <a:gd name="T30" fmla="*/ 31 w 173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3" h="179">
                  <a:moveTo>
                    <a:pt x="31" y="138"/>
                  </a:moveTo>
                  <a:lnTo>
                    <a:pt x="82" y="120"/>
                  </a:lnTo>
                  <a:lnTo>
                    <a:pt x="91" y="65"/>
                  </a:lnTo>
                  <a:lnTo>
                    <a:pt x="68" y="32"/>
                  </a:lnTo>
                  <a:lnTo>
                    <a:pt x="91" y="0"/>
                  </a:lnTo>
                  <a:lnTo>
                    <a:pt x="119" y="14"/>
                  </a:lnTo>
                  <a:lnTo>
                    <a:pt x="123" y="51"/>
                  </a:lnTo>
                  <a:lnTo>
                    <a:pt x="151" y="56"/>
                  </a:lnTo>
                  <a:lnTo>
                    <a:pt x="173" y="97"/>
                  </a:lnTo>
                  <a:lnTo>
                    <a:pt x="168" y="143"/>
                  </a:lnTo>
                  <a:lnTo>
                    <a:pt x="142" y="156"/>
                  </a:lnTo>
                  <a:lnTo>
                    <a:pt x="96" y="160"/>
                  </a:lnTo>
                  <a:lnTo>
                    <a:pt x="68" y="179"/>
                  </a:lnTo>
                  <a:lnTo>
                    <a:pt x="26" y="179"/>
                  </a:lnTo>
                  <a:lnTo>
                    <a:pt x="0" y="152"/>
                  </a:lnTo>
                  <a:lnTo>
                    <a:pt x="31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9" name="Freeform 59"/>
            <p:cNvSpPr>
              <a:spLocks/>
            </p:cNvSpPr>
            <p:nvPr/>
          </p:nvSpPr>
          <p:spPr bwMode="auto">
            <a:xfrm>
              <a:off x="4585" y="2092"/>
              <a:ext cx="87" cy="90"/>
            </a:xfrm>
            <a:custGeom>
              <a:avLst/>
              <a:gdLst>
                <a:gd name="T0" fmla="*/ 33 w 174"/>
                <a:gd name="T1" fmla="*/ 138 h 179"/>
                <a:gd name="T2" fmla="*/ 82 w 174"/>
                <a:gd name="T3" fmla="*/ 119 h 179"/>
                <a:gd name="T4" fmla="*/ 91 w 174"/>
                <a:gd name="T5" fmla="*/ 64 h 179"/>
                <a:gd name="T6" fmla="*/ 69 w 174"/>
                <a:gd name="T7" fmla="*/ 32 h 179"/>
                <a:gd name="T8" fmla="*/ 91 w 174"/>
                <a:gd name="T9" fmla="*/ 0 h 179"/>
                <a:gd name="T10" fmla="*/ 119 w 174"/>
                <a:gd name="T11" fmla="*/ 13 h 179"/>
                <a:gd name="T12" fmla="*/ 124 w 174"/>
                <a:gd name="T13" fmla="*/ 50 h 179"/>
                <a:gd name="T14" fmla="*/ 151 w 174"/>
                <a:gd name="T15" fmla="*/ 55 h 179"/>
                <a:gd name="T16" fmla="*/ 174 w 174"/>
                <a:gd name="T17" fmla="*/ 96 h 179"/>
                <a:gd name="T18" fmla="*/ 170 w 174"/>
                <a:gd name="T19" fmla="*/ 143 h 179"/>
                <a:gd name="T20" fmla="*/ 142 w 174"/>
                <a:gd name="T21" fmla="*/ 156 h 179"/>
                <a:gd name="T22" fmla="*/ 96 w 174"/>
                <a:gd name="T23" fmla="*/ 161 h 179"/>
                <a:gd name="T24" fmla="*/ 69 w 174"/>
                <a:gd name="T25" fmla="*/ 179 h 179"/>
                <a:gd name="T26" fmla="*/ 28 w 174"/>
                <a:gd name="T27" fmla="*/ 179 h 179"/>
                <a:gd name="T28" fmla="*/ 0 w 174"/>
                <a:gd name="T29" fmla="*/ 152 h 179"/>
                <a:gd name="T30" fmla="*/ 33 w 174"/>
                <a:gd name="T31" fmla="*/ 138 h 1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74" h="179">
                  <a:moveTo>
                    <a:pt x="33" y="138"/>
                  </a:moveTo>
                  <a:lnTo>
                    <a:pt x="82" y="119"/>
                  </a:lnTo>
                  <a:lnTo>
                    <a:pt x="91" y="64"/>
                  </a:lnTo>
                  <a:lnTo>
                    <a:pt x="69" y="32"/>
                  </a:lnTo>
                  <a:lnTo>
                    <a:pt x="91" y="0"/>
                  </a:lnTo>
                  <a:lnTo>
                    <a:pt x="119" y="13"/>
                  </a:lnTo>
                  <a:lnTo>
                    <a:pt x="124" y="50"/>
                  </a:lnTo>
                  <a:lnTo>
                    <a:pt x="151" y="55"/>
                  </a:lnTo>
                  <a:lnTo>
                    <a:pt x="174" y="96"/>
                  </a:lnTo>
                  <a:lnTo>
                    <a:pt x="170" y="143"/>
                  </a:lnTo>
                  <a:lnTo>
                    <a:pt x="142" y="156"/>
                  </a:lnTo>
                  <a:lnTo>
                    <a:pt x="96" y="161"/>
                  </a:lnTo>
                  <a:lnTo>
                    <a:pt x="69" y="179"/>
                  </a:lnTo>
                  <a:lnTo>
                    <a:pt x="28" y="179"/>
                  </a:lnTo>
                  <a:lnTo>
                    <a:pt x="0" y="152"/>
                  </a:lnTo>
                  <a:lnTo>
                    <a:pt x="33" y="138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0" name="Freeform 60"/>
            <p:cNvSpPr>
              <a:spLocks/>
            </p:cNvSpPr>
            <p:nvPr/>
          </p:nvSpPr>
          <p:spPr bwMode="auto">
            <a:xfrm>
              <a:off x="4868" y="2197"/>
              <a:ext cx="72" cy="94"/>
            </a:xfrm>
            <a:custGeom>
              <a:avLst/>
              <a:gdLst>
                <a:gd name="T0" fmla="*/ 23 w 143"/>
                <a:gd name="T1" fmla="*/ 151 h 189"/>
                <a:gd name="T2" fmla="*/ 57 w 143"/>
                <a:gd name="T3" fmla="*/ 110 h 189"/>
                <a:gd name="T4" fmla="*/ 36 w 143"/>
                <a:gd name="T5" fmla="*/ 58 h 189"/>
                <a:gd name="T6" fmla="*/ 0 w 143"/>
                <a:gd name="T7" fmla="*/ 42 h 189"/>
                <a:gd name="T8" fmla="*/ 2 w 143"/>
                <a:gd name="T9" fmla="*/ 3 h 189"/>
                <a:gd name="T10" fmla="*/ 32 w 143"/>
                <a:gd name="T11" fmla="*/ 0 h 189"/>
                <a:gd name="T12" fmla="*/ 55 w 143"/>
                <a:gd name="T13" fmla="*/ 29 h 189"/>
                <a:gd name="T14" fmla="*/ 82 w 143"/>
                <a:gd name="T15" fmla="*/ 19 h 189"/>
                <a:gd name="T16" fmla="*/ 123 w 143"/>
                <a:gd name="T17" fmla="*/ 42 h 189"/>
                <a:gd name="T18" fmla="*/ 143 w 143"/>
                <a:gd name="T19" fmla="*/ 84 h 189"/>
                <a:gd name="T20" fmla="*/ 127 w 143"/>
                <a:gd name="T21" fmla="*/ 110 h 189"/>
                <a:gd name="T22" fmla="*/ 90 w 143"/>
                <a:gd name="T23" fmla="*/ 137 h 189"/>
                <a:gd name="T24" fmla="*/ 76 w 143"/>
                <a:gd name="T25" fmla="*/ 167 h 189"/>
                <a:gd name="T26" fmla="*/ 42 w 143"/>
                <a:gd name="T27" fmla="*/ 189 h 189"/>
                <a:gd name="T28" fmla="*/ 4 w 143"/>
                <a:gd name="T29" fmla="*/ 180 h 189"/>
                <a:gd name="T30" fmla="*/ 23 w 143"/>
                <a:gd name="T31" fmla="*/ 151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43" h="189">
                  <a:moveTo>
                    <a:pt x="23" y="151"/>
                  </a:moveTo>
                  <a:lnTo>
                    <a:pt x="57" y="110"/>
                  </a:lnTo>
                  <a:lnTo>
                    <a:pt x="36" y="58"/>
                  </a:lnTo>
                  <a:lnTo>
                    <a:pt x="0" y="42"/>
                  </a:lnTo>
                  <a:lnTo>
                    <a:pt x="2" y="3"/>
                  </a:lnTo>
                  <a:lnTo>
                    <a:pt x="32" y="0"/>
                  </a:lnTo>
                  <a:lnTo>
                    <a:pt x="55" y="29"/>
                  </a:lnTo>
                  <a:lnTo>
                    <a:pt x="82" y="19"/>
                  </a:lnTo>
                  <a:lnTo>
                    <a:pt x="123" y="42"/>
                  </a:lnTo>
                  <a:lnTo>
                    <a:pt x="143" y="84"/>
                  </a:lnTo>
                  <a:lnTo>
                    <a:pt x="127" y="110"/>
                  </a:lnTo>
                  <a:lnTo>
                    <a:pt x="90" y="137"/>
                  </a:lnTo>
                  <a:lnTo>
                    <a:pt x="76" y="167"/>
                  </a:lnTo>
                  <a:lnTo>
                    <a:pt x="42" y="189"/>
                  </a:lnTo>
                  <a:lnTo>
                    <a:pt x="4" y="180"/>
                  </a:lnTo>
                  <a:lnTo>
                    <a:pt x="23" y="151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1" name="Freeform 61"/>
            <p:cNvSpPr>
              <a:spLocks/>
            </p:cNvSpPr>
            <p:nvPr/>
          </p:nvSpPr>
          <p:spPr bwMode="auto">
            <a:xfrm>
              <a:off x="4782" y="2492"/>
              <a:ext cx="81" cy="94"/>
            </a:xfrm>
            <a:custGeom>
              <a:avLst/>
              <a:gdLst>
                <a:gd name="T0" fmla="*/ 28 w 163"/>
                <a:gd name="T1" fmla="*/ 149 h 189"/>
                <a:gd name="T2" fmla="*/ 73 w 163"/>
                <a:gd name="T3" fmla="*/ 119 h 189"/>
                <a:gd name="T4" fmla="*/ 68 w 163"/>
                <a:gd name="T5" fmla="*/ 62 h 189"/>
                <a:gd name="T6" fmla="*/ 38 w 163"/>
                <a:gd name="T7" fmla="*/ 37 h 189"/>
                <a:gd name="T8" fmla="*/ 53 w 163"/>
                <a:gd name="T9" fmla="*/ 0 h 189"/>
                <a:gd name="T10" fmla="*/ 83 w 163"/>
                <a:gd name="T11" fmla="*/ 7 h 189"/>
                <a:gd name="T12" fmla="*/ 96 w 163"/>
                <a:gd name="T13" fmla="*/ 42 h 189"/>
                <a:gd name="T14" fmla="*/ 125 w 163"/>
                <a:gd name="T15" fmla="*/ 41 h 189"/>
                <a:gd name="T16" fmla="*/ 156 w 163"/>
                <a:gd name="T17" fmla="*/ 75 h 189"/>
                <a:gd name="T18" fmla="*/ 163 w 163"/>
                <a:gd name="T19" fmla="*/ 121 h 189"/>
                <a:gd name="T20" fmla="*/ 139 w 163"/>
                <a:gd name="T21" fmla="*/ 141 h 189"/>
                <a:gd name="T22" fmla="*/ 96 w 163"/>
                <a:gd name="T23" fmla="*/ 156 h 189"/>
                <a:gd name="T24" fmla="*/ 73 w 163"/>
                <a:gd name="T25" fmla="*/ 180 h 189"/>
                <a:gd name="T26" fmla="*/ 33 w 163"/>
                <a:gd name="T27" fmla="*/ 189 h 189"/>
                <a:gd name="T28" fmla="*/ 0 w 163"/>
                <a:gd name="T29" fmla="*/ 170 h 189"/>
                <a:gd name="T30" fmla="*/ 28 w 163"/>
                <a:gd name="T31" fmla="*/ 149 h 1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63" h="189">
                  <a:moveTo>
                    <a:pt x="28" y="149"/>
                  </a:moveTo>
                  <a:lnTo>
                    <a:pt x="73" y="119"/>
                  </a:lnTo>
                  <a:lnTo>
                    <a:pt x="68" y="62"/>
                  </a:lnTo>
                  <a:lnTo>
                    <a:pt x="38" y="37"/>
                  </a:lnTo>
                  <a:lnTo>
                    <a:pt x="53" y="0"/>
                  </a:lnTo>
                  <a:lnTo>
                    <a:pt x="83" y="7"/>
                  </a:lnTo>
                  <a:lnTo>
                    <a:pt x="96" y="42"/>
                  </a:lnTo>
                  <a:lnTo>
                    <a:pt x="125" y="41"/>
                  </a:lnTo>
                  <a:lnTo>
                    <a:pt x="156" y="75"/>
                  </a:lnTo>
                  <a:lnTo>
                    <a:pt x="163" y="121"/>
                  </a:lnTo>
                  <a:lnTo>
                    <a:pt x="139" y="141"/>
                  </a:lnTo>
                  <a:lnTo>
                    <a:pt x="96" y="156"/>
                  </a:lnTo>
                  <a:lnTo>
                    <a:pt x="73" y="180"/>
                  </a:lnTo>
                  <a:lnTo>
                    <a:pt x="33" y="189"/>
                  </a:lnTo>
                  <a:lnTo>
                    <a:pt x="0" y="170"/>
                  </a:lnTo>
                  <a:lnTo>
                    <a:pt x="28" y="149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2" name="Freeform 62"/>
            <p:cNvSpPr>
              <a:spLocks/>
            </p:cNvSpPr>
            <p:nvPr/>
          </p:nvSpPr>
          <p:spPr bwMode="auto">
            <a:xfrm>
              <a:off x="4981" y="2393"/>
              <a:ext cx="118" cy="103"/>
            </a:xfrm>
            <a:custGeom>
              <a:avLst/>
              <a:gdLst>
                <a:gd name="T0" fmla="*/ 193 w 235"/>
                <a:gd name="T1" fmla="*/ 126 h 206"/>
                <a:gd name="T2" fmla="*/ 128 w 235"/>
                <a:gd name="T3" fmla="*/ 99 h 206"/>
                <a:gd name="T4" fmla="*/ 70 w 235"/>
                <a:gd name="T5" fmla="*/ 144 h 206"/>
                <a:gd name="T6" fmla="*/ 65 w 235"/>
                <a:gd name="T7" fmla="*/ 195 h 206"/>
                <a:gd name="T8" fmla="*/ 14 w 235"/>
                <a:gd name="T9" fmla="*/ 206 h 206"/>
                <a:gd name="T10" fmla="*/ 0 w 235"/>
                <a:gd name="T11" fmla="*/ 168 h 206"/>
                <a:gd name="T12" fmla="*/ 28 w 235"/>
                <a:gd name="T13" fmla="*/ 129 h 206"/>
                <a:gd name="T14" fmla="*/ 5 w 235"/>
                <a:gd name="T15" fmla="*/ 100 h 206"/>
                <a:gd name="T16" fmla="*/ 20 w 235"/>
                <a:gd name="T17" fmla="*/ 41 h 206"/>
                <a:gd name="T18" fmla="*/ 65 w 235"/>
                <a:gd name="T19" fmla="*/ 0 h 206"/>
                <a:gd name="T20" fmla="*/ 103 w 235"/>
                <a:gd name="T21" fmla="*/ 12 h 206"/>
                <a:gd name="T22" fmla="*/ 151 w 235"/>
                <a:gd name="T23" fmla="*/ 47 h 206"/>
                <a:gd name="T24" fmla="*/ 194 w 235"/>
                <a:gd name="T25" fmla="*/ 53 h 206"/>
                <a:gd name="T26" fmla="*/ 233 w 235"/>
                <a:gd name="T27" fmla="*/ 89 h 206"/>
                <a:gd name="T28" fmla="*/ 235 w 235"/>
                <a:gd name="T29" fmla="*/ 140 h 206"/>
                <a:gd name="T30" fmla="*/ 193 w 235"/>
                <a:gd name="T31" fmla="*/ 126 h 2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35" h="206">
                  <a:moveTo>
                    <a:pt x="193" y="126"/>
                  </a:moveTo>
                  <a:lnTo>
                    <a:pt x="128" y="99"/>
                  </a:lnTo>
                  <a:lnTo>
                    <a:pt x="70" y="144"/>
                  </a:lnTo>
                  <a:lnTo>
                    <a:pt x="65" y="195"/>
                  </a:lnTo>
                  <a:lnTo>
                    <a:pt x="14" y="206"/>
                  </a:lnTo>
                  <a:lnTo>
                    <a:pt x="0" y="168"/>
                  </a:lnTo>
                  <a:lnTo>
                    <a:pt x="28" y="129"/>
                  </a:lnTo>
                  <a:lnTo>
                    <a:pt x="5" y="100"/>
                  </a:lnTo>
                  <a:lnTo>
                    <a:pt x="20" y="41"/>
                  </a:lnTo>
                  <a:lnTo>
                    <a:pt x="65" y="0"/>
                  </a:lnTo>
                  <a:lnTo>
                    <a:pt x="103" y="12"/>
                  </a:lnTo>
                  <a:lnTo>
                    <a:pt x="151" y="47"/>
                  </a:lnTo>
                  <a:lnTo>
                    <a:pt x="194" y="53"/>
                  </a:lnTo>
                  <a:lnTo>
                    <a:pt x="233" y="89"/>
                  </a:lnTo>
                  <a:lnTo>
                    <a:pt x="235" y="140"/>
                  </a:lnTo>
                  <a:lnTo>
                    <a:pt x="193" y="12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3" name="Freeform 63"/>
            <p:cNvSpPr>
              <a:spLocks/>
            </p:cNvSpPr>
            <p:nvPr/>
          </p:nvSpPr>
          <p:spPr bwMode="auto">
            <a:xfrm>
              <a:off x="5059" y="2259"/>
              <a:ext cx="50" cy="19"/>
            </a:xfrm>
            <a:custGeom>
              <a:avLst/>
              <a:gdLst>
                <a:gd name="T0" fmla="*/ 18 w 100"/>
                <a:gd name="T1" fmla="*/ 0 h 37"/>
                <a:gd name="T2" fmla="*/ 54 w 100"/>
                <a:gd name="T3" fmla="*/ 0 h 37"/>
                <a:gd name="T4" fmla="*/ 100 w 100"/>
                <a:gd name="T5" fmla="*/ 9 h 37"/>
                <a:gd name="T6" fmla="*/ 81 w 100"/>
                <a:gd name="T7" fmla="*/ 37 h 37"/>
                <a:gd name="T8" fmla="*/ 58 w 100"/>
                <a:gd name="T9" fmla="*/ 37 h 37"/>
                <a:gd name="T10" fmla="*/ 0 w 100"/>
                <a:gd name="T11" fmla="*/ 18 h 37"/>
                <a:gd name="T12" fmla="*/ 18 w 100"/>
                <a:gd name="T13" fmla="*/ 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7">
                  <a:moveTo>
                    <a:pt x="18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1" y="37"/>
                  </a:lnTo>
                  <a:lnTo>
                    <a:pt x="58" y="37"/>
                  </a:lnTo>
                  <a:lnTo>
                    <a:pt x="0" y="18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4" name="Freeform 64"/>
            <p:cNvSpPr>
              <a:spLocks/>
            </p:cNvSpPr>
            <p:nvPr/>
          </p:nvSpPr>
          <p:spPr bwMode="auto">
            <a:xfrm>
              <a:off x="5337" y="2397"/>
              <a:ext cx="50" cy="17"/>
            </a:xfrm>
            <a:custGeom>
              <a:avLst/>
              <a:gdLst>
                <a:gd name="T0" fmla="*/ 19 w 101"/>
                <a:gd name="T1" fmla="*/ 0 h 36"/>
                <a:gd name="T2" fmla="*/ 56 w 101"/>
                <a:gd name="T3" fmla="*/ 0 h 36"/>
                <a:gd name="T4" fmla="*/ 101 w 101"/>
                <a:gd name="T5" fmla="*/ 9 h 36"/>
                <a:gd name="T6" fmla="*/ 83 w 101"/>
                <a:gd name="T7" fmla="*/ 36 h 36"/>
                <a:gd name="T8" fmla="*/ 60 w 101"/>
                <a:gd name="T9" fmla="*/ 36 h 36"/>
                <a:gd name="T10" fmla="*/ 0 w 101"/>
                <a:gd name="T11" fmla="*/ 17 h 36"/>
                <a:gd name="T12" fmla="*/ 19 w 101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1" h="36">
                  <a:moveTo>
                    <a:pt x="19" y="0"/>
                  </a:moveTo>
                  <a:lnTo>
                    <a:pt x="56" y="0"/>
                  </a:lnTo>
                  <a:lnTo>
                    <a:pt x="101" y="9"/>
                  </a:lnTo>
                  <a:lnTo>
                    <a:pt x="83" y="36"/>
                  </a:lnTo>
                  <a:lnTo>
                    <a:pt x="60" y="36"/>
                  </a:lnTo>
                  <a:lnTo>
                    <a:pt x="0" y="17"/>
                  </a:lnTo>
                  <a:lnTo>
                    <a:pt x="19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5" name="Freeform 65"/>
            <p:cNvSpPr>
              <a:spLocks/>
            </p:cNvSpPr>
            <p:nvPr/>
          </p:nvSpPr>
          <p:spPr bwMode="auto">
            <a:xfrm>
              <a:off x="4466" y="2164"/>
              <a:ext cx="51" cy="18"/>
            </a:xfrm>
            <a:custGeom>
              <a:avLst/>
              <a:gdLst>
                <a:gd name="T0" fmla="*/ 17 w 100"/>
                <a:gd name="T1" fmla="*/ 0 h 36"/>
                <a:gd name="T2" fmla="*/ 54 w 100"/>
                <a:gd name="T3" fmla="*/ 0 h 36"/>
                <a:gd name="T4" fmla="*/ 100 w 100"/>
                <a:gd name="T5" fmla="*/ 9 h 36"/>
                <a:gd name="T6" fmla="*/ 82 w 100"/>
                <a:gd name="T7" fmla="*/ 36 h 36"/>
                <a:gd name="T8" fmla="*/ 59 w 100"/>
                <a:gd name="T9" fmla="*/ 36 h 36"/>
                <a:gd name="T10" fmla="*/ 0 w 100"/>
                <a:gd name="T11" fmla="*/ 18 h 36"/>
                <a:gd name="T12" fmla="*/ 17 w 100"/>
                <a:gd name="T13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0" h="36">
                  <a:moveTo>
                    <a:pt x="17" y="0"/>
                  </a:moveTo>
                  <a:lnTo>
                    <a:pt x="54" y="0"/>
                  </a:lnTo>
                  <a:lnTo>
                    <a:pt x="100" y="9"/>
                  </a:lnTo>
                  <a:lnTo>
                    <a:pt x="82" y="36"/>
                  </a:lnTo>
                  <a:lnTo>
                    <a:pt x="59" y="36"/>
                  </a:lnTo>
                  <a:lnTo>
                    <a:pt x="0" y="18"/>
                  </a:lnTo>
                  <a:lnTo>
                    <a:pt x="17" y="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6" name="Freeform 66"/>
            <p:cNvSpPr>
              <a:spLocks/>
            </p:cNvSpPr>
            <p:nvPr/>
          </p:nvSpPr>
          <p:spPr bwMode="auto">
            <a:xfrm>
              <a:off x="4771" y="2322"/>
              <a:ext cx="41" cy="31"/>
            </a:xfrm>
            <a:custGeom>
              <a:avLst/>
              <a:gdLst>
                <a:gd name="T0" fmla="*/ 6 w 82"/>
                <a:gd name="T1" fmla="*/ 36 h 62"/>
                <a:gd name="T2" fmla="*/ 37 w 82"/>
                <a:gd name="T3" fmla="*/ 17 h 62"/>
                <a:gd name="T4" fmla="*/ 82 w 82"/>
                <a:gd name="T5" fmla="*/ 0 h 62"/>
                <a:gd name="T6" fmla="*/ 80 w 82"/>
                <a:gd name="T7" fmla="*/ 34 h 62"/>
                <a:gd name="T8" fmla="*/ 60 w 82"/>
                <a:gd name="T9" fmla="*/ 45 h 62"/>
                <a:gd name="T10" fmla="*/ 0 w 82"/>
                <a:gd name="T11" fmla="*/ 62 h 62"/>
                <a:gd name="T12" fmla="*/ 6 w 82"/>
                <a:gd name="T13" fmla="*/ 36 h 6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2" h="62">
                  <a:moveTo>
                    <a:pt x="6" y="36"/>
                  </a:moveTo>
                  <a:lnTo>
                    <a:pt x="37" y="17"/>
                  </a:lnTo>
                  <a:lnTo>
                    <a:pt x="82" y="0"/>
                  </a:lnTo>
                  <a:lnTo>
                    <a:pt x="80" y="34"/>
                  </a:lnTo>
                  <a:lnTo>
                    <a:pt x="60" y="45"/>
                  </a:lnTo>
                  <a:lnTo>
                    <a:pt x="0" y="62"/>
                  </a:lnTo>
                  <a:lnTo>
                    <a:pt x="6" y="3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7" name="Freeform 67"/>
            <p:cNvSpPr>
              <a:spLocks/>
            </p:cNvSpPr>
            <p:nvPr/>
          </p:nvSpPr>
          <p:spPr bwMode="auto">
            <a:xfrm>
              <a:off x="4668" y="2592"/>
              <a:ext cx="47" cy="18"/>
            </a:xfrm>
            <a:custGeom>
              <a:avLst/>
              <a:gdLst>
                <a:gd name="T0" fmla="*/ 13 w 96"/>
                <a:gd name="T1" fmla="*/ 10 h 37"/>
                <a:gd name="T2" fmla="*/ 48 w 96"/>
                <a:gd name="T3" fmla="*/ 2 h 37"/>
                <a:gd name="T4" fmla="*/ 96 w 96"/>
                <a:gd name="T5" fmla="*/ 0 h 37"/>
                <a:gd name="T6" fmla="*/ 84 w 96"/>
                <a:gd name="T7" fmla="*/ 31 h 37"/>
                <a:gd name="T8" fmla="*/ 62 w 96"/>
                <a:gd name="T9" fmla="*/ 37 h 37"/>
                <a:gd name="T10" fmla="*/ 0 w 96"/>
                <a:gd name="T11" fmla="*/ 33 h 37"/>
                <a:gd name="T12" fmla="*/ 13 w 96"/>
                <a:gd name="T13" fmla="*/ 10 h 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6" h="37">
                  <a:moveTo>
                    <a:pt x="13" y="10"/>
                  </a:moveTo>
                  <a:lnTo>
                    <a:pt x="48" y="2"/>
                  </a:lnTo>
                  <a:lnTo>
                    <a:pt x="96" y="0"/>
                  </a:lnTo>
                  <a:lnTo>
                    <a:pt x="84" y="31"/>
                  </a:lnTo>
                  <a:lnTo>
                    <a:pt x="62" y="37"/>
                  </a:lnTo>
                  <a:lnTo>
                    <a:pt x="0" y="33"/>
                  </a:lnTo>
                  <a:lnTo>
                    <a:pt x="13" y="10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8" name="Freeform 68"/>
            <p:cNvSpPr>
              <a:spLocks/>
            </p:cNvSpPr>
            <p:nvPr/>
          </p:nvSpPr>
          <p:spPr bwMode="auto">
            <a:xfrm>
              <a:off x="5165" y="2518"/>
              <a:ext cx="52" cy="46"/>
            </a:xfrm>
            <a:custGeom>
              <a:avLst/>
              <a:gdLst>
                <a:gd name="T0" fmla="*/ 71 w 105"/>
                <a:gd name="T1" fmla="*/ 92 h 92"/>
                <a:gd name="T2" fmla="*/ 35 w 105"/>
                <a:gd name="T3" fmla="*/ 60 h 92"/>
                <a:gd name="T4" fmla="*/ 0 w 105"/>
                <a:gd name="T5" fmla="*/ 12 h 92"/>
                <a:gd name="T6" fmla="*/ 41 w 105"/>
                <a:gd name="T7" fmla="*/ 0 h 92"/>
                <a:gd name="T8" fmla="*/ 63 w 105"/>
                <a:gd name="T9" fmla="*/ 21 h 92"/>
                <a:gd name="T10" fmla="*/ 105 w 105"/>
                <a:gd name="T11" fmla="*/ 90 h 92"/>
                <a:gd name="T12" fmla="*/ 71 w 105"/>
                <a:gd name="T13" fmla="*/ 92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5" h="92">
                  <a:moveTo>
                    <a:pt x="71" y="92"/>
                  </a:moveTo>
                  <a:lnTo>
                    <a:pt x="35" y="60"/>
                  </a:lnTo>
                  <a:lnTo>
                    <a:pt x="0" y="12"/>
                  </a:lnTo>
                  <a:lnTo>
                    <a:pt x="41" y="0"/>
                  </a:lnTo>
                  <a:lnTo>
                    <a:pt x="63" y="21"/>
                  </a:lnTo>
                  <a:lnTo>
                    <a:pt x="105" y="90"/>
                  </a:lnTo>
                  <a:lnTo>
                    <a:pt x="71" y="9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9" name="Freeform 69"/>
            <p:cNvSpPr>
              <a:spLocks/>
            </p:cNvSpPr>
            <p:nvPr/>
          </p:nvSpPr>
          <p:spPr bwMode="auto">
            <a:xfrm>
              <a:off x="5050" y="2153"/>
              <a:ext cx="80" cy="30"/>
            </a:xfrm>
            <a:custGeom>
              <a:avLst/>
              <a:gdLst>
                <a:gd name="T0" fmla="*/ 0 w 160"/>
                <a:gd name="T1" fmla="*/ 27 h 60"/>
                <a:gd name="T2" fmla="*/ 32 w 160"/>
                <a:gd name="T3" fmla="*/ 0 h 60"/>
                <a:gd name="T4" fmla="*/ 68 w 160"/>
                <a:gd name="T5" fmla="*/ 0 h 60"/>
                <a:gd name="T6" fmla="*/ 100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1 w 160"/>
                <a:gd name="T15" fmla="*/ 60 h 60"/>
                <a:gd name="T16" fmla="*/ 60 w 160"/>
                <a:gd name="T17" fmla="*/ 37 h 60"/>
                <a:gd name="T18" fmla="*/ 0 w 160"/>
                <a:gd name="T19" fmla="*/ 27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0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1" y="60"/>
                  </a:lnTo>
                  <a:lnTo>
                    <a:pt x="60" y="37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0" name="Freeform 70"/>
            <p:cNvSpPr>
              <a:spLocks/>
            </p:cNvSpPr>
            <p:nvPr/>
          </p:nvSpPr>
          <p:spPr bwMode="auto">
            <a:xfrm>
              <a:off x="5328" y="2291"/>
              <a:ext cx="80" cy="29"/>
            </a:xfrm>
            <a:custGeom>
              <a:avLst/>
              <a:gdLst>
                <a:gd name="T0" fmla="*/ 0 w 160"/>
                <a:gd name="T1" fmla="*/ 28 h 60"/>
                <a:gd name="T2" fmla="*/ 32 w 160"/>
                <a:gd name="T3" fmla="*/ 0 h 60"/>
                <a:gd name="T4" fmla="*/ 69 w 160"/>
                <a:gd name="T5" fmla="*/ 0 h 60"/>
                <a:gd name="T6" fmla="*/ 101 w 160"/>
                <a:gd name="T7" fmla="*/ 23 h 60"/>
                <a:gd name="T8" fmla="*/ 137 w 160"/>
                <a:gd name="T9" fmla="*/ 23 h 60"/>
                <a:gd name="T10" fmla="*/ 160 w 160"/>
                <a:gd name="T11" fmla="*/ 46 h 60"/>
                <a:gd name="T12" fmla="*/ 137 w 160"/>
                <a:gd name="T13" fmla="*/ 60 h 60"/>
                <a:gd name="T14" fmla="*/ 92 w 160"/>
                <a:gd name="T15" fmla="*/ 60 h 60"/>
                <a:gd name="T16" fmla="*/ 60 w 160"/>
                <a:gd name="T17" fmla="*/ 37 h 60"/>
                <a:gd name="T18" fmla="*/ 0 w 160"/>
                <a:gd name="T19" fmla="*/ 28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0" h="60">
                  <a:moveTo>
                    <a:pt x="0" y="28"/>
                  </a:moveTo>
                  <a:lnTo>
                    <a:pt x="32" y="0"/>
                  </a:lnTo>
                  <a:lnTo>
                    <a:pt x="69" y="0"/>
                  </a:lnTo>
                  <a:lnTo>
                    <a:pt x="101" y="23"/>
                  </a:lnTo>
                  <a:lnTo>
                    <a:pt x="137" y="23"/>
                  </a:lnTo>
                  <a:lnTo>
                    <a:pt x="160" y="46"/>
                  </a:lnTo>
                  <a:lnTo>
                    <a:pt x="137" y="60"/>
                  </a:lnTo>
                  <a:lnTo>
                    <a:pt x="92" y="60"/>
                  </a:lnTo>
                  <a:lnTo>
                    <a:pt x="60" y="37"/>
                  </a:lnTo>
                  <a:lnTo>
                    <a:pt x="0" y="2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1" name="Freeform 71"/>
            <p:cNvSpPr>
              <a:spLocks/>
            </p:cNvSpPr>
            <p:nvPr/>
          </p:nvSpPr>
          <p:spPr bwMode="auto">
            <a:xfrm>
              <a:off x="4457" y="2058"/>
              <a:ext cx="80" cy="30"/>
            </a:xfrm>
            <a:custGeom>
              <a:avLst/>
              <a:gdLst>
                <a:gd name="T0" fmla="*/ 0 w 161"/>
                <a:gd name="T1" fmla="*/ 27 h 59"/>
                <a:gd name="T2" fmla="*/ 32 w 161"/>
                <a:gd name="T3" fmla="*/ 0 h 59"/>
                <a:gd name="T4" fmla="*/ 68 w 161"/>
                <a:gd name="T5" fmla="*/ 0 h 59"/>
                <a:gd name="T6" fmla="*/ 101 w 161"/>
                <a:gd name="T7" fmla="*/ 23 h 59"/>
                <a:gd name="T8" fmla="*/ 138 w 161"/>
                <a:gd name="T9" fmla="*/ 23 h 59"/>
                <a:gd name="T10" fmla="*/ 161 w 161"/>
                <a:gd name="T11" fmla="*/ 46 h 59"/>
                <a:gd name="T12" fmla="*/ 138 w 161"/>
                <a:gd name="T13" fmla="*/ 59 h 59"/>
                <a:gd name="T14" fmla="*/ 91 w 161"/>
                <a:gd name="T15" fmla="*/ 59 h 59"/>
                <a:gd name="T16" fmla="*/ 59 w 161"/>
                <a:gd name="T17" fmla="*/ 36 h 59"/>
                <a:gd name="T18" fmla="*/ 0 w 161"/>
                <a:gd name="T19" fmla="*/ 2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9">
                  <a:moveTo>
                    <a:pt x="0" y="27"/>
                  </a:moveTo>
                  <a:lnTo>
                    <a:pt x="32" y="0"/>
                  </a:lnTo>
                  <a:lnTo>
                    <a:pt x="68" y="0"/>
                  </a:lnTo>
                  <a:lnTo>
                    <a:pt x="101" y="23"/>
                  </a:lnTo>
                  <a:lnTo>
                    <a:pt x="138" y="23"/>
                  </a:lnTo>
                  <a:lnTo>
                    <a:pt x="161" y="46"/>
                  </a:lnTo>
                  <a:lnTo>
                    <a:pt x="138" y="59"/>
                  </a:lnTo>
                  <a:lnTo>
                    <a:pt x="91" y="59"/>
                  </a:lnTo>
                  <a:lnTo>
                    <a:pt x="59" y="36"/>
                  </a:lnTo>
                  <a:lnTo>
                    <a:pt x="0" y="27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2" name="Freeform 72"/>
            <p:cNvSpPr>
              <a:spLocks/>
            </p:cNvSpPr>
            <p:nvPr/>
          </p:nvSpPr>
          <p:spPr bwMode="auto">
            <a:xfrm>
              <a:off x="4710" y="2233"/>
              <a:ext cx="73" cy="38"/>
            </a:xfrm>
            <a:custGeom>
              <a:avLst/>
              <a:gdLst>
                <a:gd name="T0" fmla="*/ 0 w 147"/>
                <a:gd name="T1" fmla="*/ 76 h 76"/>
                <a:gd name="T2" fmla="*/ 13 w 147"/>
                <a:gd name="T3" fmla="*/ 36 h 76"/>
                <a:gd name="T4" fmla="*/ 44 w 147"/>
                <a:gd name="T5" fmla="*/ 16 h 76"/>
                <a:gd name="T6" fmla="*/ 83 w 147"/>
                <a:gd name="T7" fmla="*/ 19 h 76"/>
                <a:gd name="T8" fmla="*/ 114 w 147"/>
                <a:gd name="T9" fmla="*/ 0 h 76"/>
                <a:gd name="T10" fmla="*/ 147 w 147"/>
                <a:gd name="T11" fmla="*/ 8 h 76"/>
                <a:gd name="T12" fmla="*/ 134 w 147"/>
                <a:gd name="T13" fmla="*/ 32 h 76"/>
                <a:gd name="T14" fmla="*/ 95 w 147"/>
                <a:gd name="T15" fmla="*/ 55 h 76"/>
                <a:gd name="T16" fmla="*/ 56 w 147"/>
                <a:gd name="T17" fmla="*/ 53 h 76"/>
                <a:gd name="T18" fmla="*/ 0 w 147"/>
                <a:gd name="T19" fmla="*/ 76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47" h="76">
                  <a:moveTo>
                    <a:pt x="0" y="76"/>
                  </a:moveTo>
                  <a:lnTo>
                    <a:pt x="13" y="36"/>
                  </a:lnTo>
                  <a:lnTo>
                    <a:pt x="44" y="16"/>
                  </a:lnTo>
                  <a:lnTo>
                    <a:pt x="83" y="19"/>
                  </a:lnTo>
                  <a:lnTo>
                    <a:pt x="114" y="0"/>
                  </a:lnTo>
                  <a:lnTo>
                    <a:pt x="147" y="8"/>
                  </a:lnTo>
                  <a:lnTo>
                    <a:pt x="134" y="32"/>
                  </a:lnTo>
                  <a:lnTo>
                    <a:pt x="95" y="55"/>
                  </a:lnTo>
                  <a:lnTo>
                    <a:pt x="56" y="53"/>
                  </a:lnTo>
                  <a:lnTo>
                    <a:pt x="0" y="76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" name="Freeform 73"/>
            <p:cNvSpPr>
              <a:spLocks/>
            </p:cNvSpPr>
            <p:nvPr/>
          </p:nvSpPr>
          <p:spPr bwMode="auto">
            <a:xfrm>
              <a:off x="4635" y="2490"/>
              <a:ext cx="80" cy="27"/>
            </a:xfrm>
            <a:custGeom>
              <a:avLst/>
              <a:gdLst>
                <a:gd name="T0" fmla="*/ 0 w 161"/>
                <a:gd name="T1" fmla="*/ 43 h 53"/>
                <a:gd name="T2" fmla="*/ 26 w 161"/>
                <a:gd name="T3" fmla="*/ 9 h 53"/>
                <a:gd name="T4" fmla="*/ 61 w 161"/>
                <a:gd name="T5" fmla="*/ 0 h 53"/>
                <a:gd name="T6" fmla="*/ 97 w 161"/>
                <a:gd name="T7" fmla="*/ 15 h 53"/>
                <a:gd name="T8" fmla="*/ 133 w 161"/>
                <a:gd name="T9" fmla="*/ 7 h 53"/>
                <a:gd name="T10" fmla="*/ 161 w 161"/>
                <a:gd name="T11" fmla="*/ 24 h 53"/>
                <a:gd name="T12" fmla="*/ 142 w 161"/>
                <a:gd name="T13" fmla="*/ 43 h 53"/>
                <a:gd name="T14" fmla="*/ 97 w 161"/>
                <a:gd name="T15" fmla="*/ 53 h 53"/>
                <a:gd name="T16" fmla="*/ 60 w 161"/>
                <a:gd name="T17" fmla="*/ 38 h 53"/>
                <a:gd name="T18" fmla="*/ 0 w 161"/>
                <a:gd name="T19" fmla="*/ 43 h 5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61" h="53">
                  <a:moveTo>
                    <a:pt x="0" y="43"/>
                  </a:moveTo>
                  <a:lnTo>
                    <a:pt x="26" y="9"/>
                  </a:lnTo>
                  <a:lnTo>
                    <a:pt x="61" y="0"/>
                  </a:lnTo>
                  <a:lnTo>
                    <a:pt x="97" y="15"/>
                  </a:lnTo>
                  <a:lnTo>
                    <a:pt x="133" y="7"/>
                  </a:lnTo>
                  <a:lnTo>
                    <a:pt x="161" y="24"/>
                  </a:lnTo>
                  <a:lnTo>
                    <a:pt x="142" y="43"/>
                  </a:lnTo>
                  <a:lnTo>
                    <a:pt x="97" y="53"/>
                  </a:lnTo>
                  <a:lnTo>
                    <a:pt x="60" y="38"/>
                  </a:lnTo>
                  <a:lnTo>
                    <a:pt x="0" y="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" name="Freeform 74"/>
            <p:cNvSpPr>
              <a:spLocks/>
            </p:cNvSpPr>
            <p:nvPr/>
          </p:nvSpPr>
          <p:spPr bwMode="auto">
            <a:xfrm>
              <a:off x="5069" y="2590"/>
              <a:ext cx="69" cy="79"/>
            </a:xfrm>
            <a:custGeom>
              <a:avLst/>
              <a:gdLst>
                <a:gd name="T0" fmla="*/ 139 w 139"/>
                <a:gd name="T1" fmla="*/ 158 h 158"/>
                <a:gd name="T2" fmla="*/ 83 w 139"/>
                <a:gd name="T3" fmla="*/ 156 h 158"/>
                <a:gd name="T4" fmla="*/ 48 w 139"/>
                <a:gd name="T5" fmla="*/ 125 h 158"/>
                <a:gd name="T6" fmla="*/ 37 w 139"/>
                <a:gd name="T7" fmla="*/ 74 h 158"/>
                <a:gd name="T8" fmla="*/ 1 w 139"/>
                <a:gd name="T9" fmla="*/ 42 h 158"/>
                <a:gd name="T10" fmla="*/ 0 w 139"/>
                <a:gd name="T11" fmla="*/ 0 h 158"/>
                <a:gd name="T12" fmla="*/ 34 w 139"/>
                <a:gd name="T13" fmla="*/ 6 h 158"/>
                <a:gd name="T14" fmla="*/ 77 w 139"/>
                <a:gd name="T15" fmla="*/ 46 h 158"/>
                <a:gd name="T16" fmla="*/ 89 w 139"/>
                <a:gd name="T17" fmla="*/ 97 h 158"/>
                <a:gd name="T18" fmla="*/ 139 w 139"/>
                <a:gd name="T19" fmla="*/ 158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39" h="158">
                  <a:moveTo>
                    <a:pt x="139" y="158"/>
                  </a:moveTo>
                  <a:lnTo>
                    <a:pt x="83" y="156"/>
                  </a:lnTo>
                  <a:lnTo>
                    <a:pt x="48" y="125"/>
                  </a:lnTo>
                  <a:lnTo>
                    <a:pt x="37" y="74"/>
                  </a:lnTo>
                  <a:lnTo>
                    <a:pt x="1" y="42"/>
                  </a:lnTo>
                  <a:lnTo>
                    <a:pt x="0" y="0"/>
                  </a:lnTo>
                  <a:lnTo>
                    <a:pt x="34" y="6"/>
                  </a:lnTo>
                  <a:lnTo>
                    <a:pt x="77" y="46"/>
                  </a:lnTo>
                  <a:lnTo>
                    <a:pt x="89" y="97"/>
                  </a:lnTo>
                  <a:lnTo>
                    <a:pt x="139" y="15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" name="Freeform 75"/>
            <p:cNvSpPr>
              <a:spLocks/>
            </p:cNvSpPr>
            <p:nvPr/>
          </p:nvSpPr>
          <p:spPr bwMode="auto">
            <a:xfrm>
              <a:off x="5139" y="2151"/>
              <a:ext cx="43" cy="25"/>
            </a:xfrm>
            <a:custGeom>
              <a:avLst/>
              <a:gdLst>
                <a:gd name="T0" fmla="*/ 14 w 86"/>
                <a:gd name="T1" fmla="*/ 0 h 51"/>
                <a:gd name="T2" fmla="*/ 45 w 86"/>
                <a:gd name="T3" fmla="*/ 23 h 51"/>
                <a:gd name="T4" fmla="*/ 86 w 86"/>
                <a:gd name="T5" fmla="*/ 51 h 51"/>
                <a:gd name="T6" fmla="*/ 41 w 86"/>
                <a:gd name="T7" fmla="*/ 51 h 51"/>
                <a:gd name="T8" fmla="*/ 0 w 86"/>
                <a:gd name="T9" fmla="*/ 23 h 51"/>
                <a:gd name="T10" fmla="*/ 14 w 86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6" h="51">
                  <a:moveTo>
                    <a:pt x="14" y="0"/>
                  </a:moveTo>
                  <a:lnTo>
                    <a:pt x="45" y="23"/>
                  </a:lnTo>
                  <a:lnTo>
                    <a:pt x="86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" name="Freeform 76"/>
            <p:cNvSpPr>
              <a:spLocks/>
            </p:cNvSpPr>
            <p:nvPr/>
          </p:nvSpPr>
          <p:spPr bwMode="auto">
            <a:xfrm>
              <a:off x="5417" y="2288"/>
              <a:ext cx="44" cy="26"/>
            </a:xfrm>
            <a:custGeom>
              <a:avLst/>
              <a:gdLst>
                <a:gd name="T0" fmla="*/ 13 w 87"/>
                <a:gd name="T1" fmla="*/ 0 h 51"/>
                <a:gd name="T2" fmla="*/ 46 w 87"/>
                <a:gd name="T3" fmla="*/ 23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3 h 51"/>
                <a:gd name="T10" fmla="*/ 13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3" y="0"/>
                  </a:moveTo>
                  <a:lnTo>
                    <a:pt x="46" y="23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3"/>
                  </a:lnTo>
                  <a:lnTo>
                    <a:pt x="13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" name="Freeform 77"/>
            <p:cNvSpPr>
              <a:spLocks/>
            </p:cNvSpPr>
            <p:nvPr/>
          </p:nvSpPr>
          <p:spPr bwMode="auto">
            <a:xfrm>
              <a:off x="4546" y="2055"/>
              <a:ext cx="44" cy="26"/>
            </a:xfrm>
            <a:custGeom>
              <a:avLst/>
              <a:gdLst>
                <a:gd name="T0" fmla="*/ 14 w 87"/>
                <a:gd name="T1" fmla="*/ 0 h 51"/>
                <a:gd name="T2" fmla="*/ 46 w 87"/>
                <a:gd name="T3" fmla="*/ 22 h 51"/>
                <a:gd name="T4" fmla="*/ 87 w 87"/>
                <a:gd name="T5" fmla="*/ 51 h 51"/>
                <a:gd name="T6" fmla="*/ 41 w 87"/>
                <a:gd name="T7" fmla="*/ 51 h 51"/>
                <a:gd name="T8" fmla="*/ 0 w 87"/>
                <a:gd name="T9" fmla="*/ 22 h 51"/>
                <a:gd name="T10" fmla="*/ 14 w 87"/>
                <a:gd name="T11" fmla="*/ 0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7" h="51">
                  <a:moveTo>
                    <a:pt x="14" y="0"/>
                  </a:moveTo>
                  <a:lnTo>
                    <a:pt x="46" y="22"/>
                  </a:lnTo>
                  <a:lnTo>
                    <a:pt x="87" y="51"/>
                  </a:lnTo>
                  <a:lnTo>
                    <a:pt x="41" y="51"/>
                  </a:lnTo>
                  <a:lnTo>
                    <a:pt x="0" y="22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" name="Freeform 78"/>
            <p:cNvSpPr>
              <a:spLocks/>
            </p:cNvSpPr>
            <p:nvPr/>
          </p:nvSpPr>
          <p:spPr bwMode="auto">
            <a:xfrm>
              <a:off x="4783" y="2207"/>
              <a:ext cx="45" cy="14"/>
            </a:xfrm>
            <a:custGeom>
              <a:avLst/>
              <a:gdLst>
                <a:gd name="T0" fmla="*/ 0 w 88"/>
                <a:gd name="T1" fmla="*/ 0 h 29"/>
                <a:gd name="T2" fmla="*/ 39 w 88"/>
                <a:gd name="T3" fmla="*/ 3 h 29"/>
                <a:gd name="T4" fmla="*/ 88 w 88"/>
                <a:gd name="T5" fmla="*/ 5 h 29"/>
                <a:gd name="T6" fmla="*/ 50 w 88"/>
                <a:gd name="T7" fmla="*/ 29 h 29"/>
                <a:gd name="T8" fmla="*/ 1 w 88"/>
                <a:gd name="T9" fmla="*/ 26 h 29"/>
                <a:gd name="T10" fmla="*/ 0 w 88"/>
                <a:gd name="T11" fmla="*/ 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8" h="29">
                  <a:moveTo>
                    <a:pt x="0" y="0"/>
                  </a:moveTo>
                  <a:lnTo>
                    <a:pt x="39" y="3"/>
                  </a:lnTo>
                  <a:lnTo>
                    <a:pt x="88" y="5"/>
                  </a:lnTo>
                  <a:lnTo>
                    <a:pt x="50" y="29"/>
                  </a:lnTo>
                  <a:lnTo>
                    <a:pt x="1" y="2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" name="Freeform 79"/>
            <p:cNvSpPr>
              <a:spLocks/>
            </p:cNvSpPr>
            <p:nvPr/>
          </p:nvSpPr>
          <p:spPr bwMode="auto">
            <a:xfrm>
              <a:off x="4721" y="2474"/>
              <a:ext cx="45" cy="21"/>
            </a:xfrm>
            <a:custGeom>
              <a:avLst/>
              <a:gdLst>
                <a:gd name="T0" fmla="*/ 8 w 91"/>
                <a:gd name="T1" fmla="*/ 0 h 42"/>
                <a:gd name="T2" fmla="*/ 45 w 91"/>
                <a:gd name="T3" fmla="*/ 14 h 42"/>
                <a:gd name="T4" fmla="*/ 91 w 91"/>
                <a:gd name="T5" fmla="*/ 32 h 42"/>
                <a:gd name="T6" fmla="*/ 46 w 91"/>
                <a:gd name="T7" fmla="*/ 42 h 42"/>
                <a:gd name="T8" fmla="*/ 0 w 91"/>
                <a:gd name="T9" fmla="*/ 26 h 42"/>
                <a:gd name="T10" fmla="*/ 8 w 91"/>
                <a:gd name="T11" fmla="*/ 0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1" h="42">
                  <a:moveTo>
                    <a:pt x="8" y="0"/>
                  </a:moveTo>
                  <a:lnTo>
                    <a:pt x="45" y="14"/>
                  </a:lnTo>
                  <a:lnTo>
                    <a:pt x="91" y="32"/>
                  </a:lnTo>
                  <a:lnTo>
                    <a:pt x="46" y="42"/>
                  </a:lnTo>
                  <a:lnTo>
                    <a:pt x="0" y="26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" name="Freeform 80"/>
            <p:cNvSpPr>
              <a:spLocks/>
            </p:cNvSpPr>
            <p:nvPr/>
          </p:nvSpPr>
          <p:spPr bwMode="auto">
            <a:xfrm>
              <a:off x="5018" y="2543"/>
              <a:ext cx="29" cy="57"/>
            </a:xfrm>
            <a:custGeom>
              <a:avLst/>
              <a:gdLst>
                <a:gd name="T0" fmla="*/ 25 w 59"/>
                <a:gd name="T1" fmla="*/ 113 h 113"/>
                <a:gd name="T2" fmla="*/ 15 w 59"/>
                <a:gd name="T3" fmla="*/ 62 h 113"/>
                <a:gd name="T4" fmla="*/ 0 w 59"/>
                <a:gd name="T5" fmla="*/ 0 h 113"/>
                <a:gd name="T6" fmla="*/ 44 w 59"/>
                <a:gd name="T7" fmla="*/ 39 h 113"/>
                <a:gd name="T8" fmla="*/ 59 w 59"/>
                <a:gd name="T9" fmla="*/ 102 h 113"/>
                <a:gd name="T10" fmla="*/ 25 w 59"/>
                <a:gd name="T11" fmla="*/ 113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9" h="113">
                  <a:moveTo>
                    <a:pt x="25" y="113"/>
                  </a:moveTo>
                  <a:lnTo>
                    <a:pt x="15" y="62"/>
                  </a:lnTo>
                  <a:lnTo>
                    <a:pt x="0" y="0"/>
                  </a:lnTo>
                  <a:lnTo>
                    <a:pt x="44" y="39"/>
                  </a:lnTo>
                  <a:lnTo>
                    <a:pt x="59" y="102"/>
                  </a:lnTo>
                  <a:lnTo>
                    <a:pt x="25" y="11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" name="Freeform 81"/>
            <p:cNvSpPr>
              <a:spLocks/>
            </p:cNvSpPr>
            <p:nvPr/>
          </p:nvSpPr>
          <p:spPr bwMode="auto">
            <a:xfrm>
              <a:off x="5178" y="2206"/>
              <a:ext cx="34" cy="42"/>
            </a:xfrm>
            <a:custGeom>
              <a:avLst/>
              <a:gdLst>
                <a:gd name="T0" fmla="*/ 46 w 69"/>
                <a:gd name="T1" fmla="*/ 0 h 83"/>
                <a:gd name="T2" fmla="*/ 46 w 69"/>
                <a:gd name="T3" fmla="*/ 46 h 83"/>
                <a:gd name="T4" fmla="*/ 69 w 69"/>
                <a:gd name="T5" fmla="*/ 74 h 83"/>
                <a:gd name="T6" fmla="*/ 42 w 69"/>
                <a:gd name="T7" fmla="*/ 83 h 83"/>
                <a:gd name="T8" fmla="*/ 0 w 69"/>
                <a:gd name="T9" fmla="*/ 78 h 83"/>
                <a:gd name="T10" fmla="*/ 23 w 69"/>
                <a:gd name="T11" fmla="*/ 55 h 83"/>
                <a:gd name="T12" fmla="*/ 28 w 69"/>
                <a:gd name="T13" fmla="*/ 18 h 83"/>
                <a:gd name="T14" fmla="*/ 5 w 69"/>
                <a:gd name="T15" fmla="*/ 4 h 83"/>
                <a:gd name="T16" fmla="*/ 6 w 69"/>
                <a:gd name="T17" fmla="*/ 4 h 83"/>
                <a:gd name="T18" fmla="*/ 10 w 69"/>
                <a:gd name="T19" fmla="*/ 3 h 83"/>
                <a:gd name="T20" fmla="*/ 16 w 69"/>
                <a:gd name="T21" fmla="*/ 3 h 83"/>
                <a:gd name="T22" fmla="*/ 24 w 69"/>
                <a:gd name="T23" fmla="*/ 2 h 83"/>
                <a:gd name="T24" fmla="*/ 31 w 69"/>
                <a:gd name="T25" fmla="*/ 1 h 83"/>
                <a:gd name="T26" fmla="*/ 38 w 69"/>
                <a:gd name="T27" fmla="*/ 1 h 83"/>
                <a:gd name="T28" fmla="*/ 43 w 69"/>
                <a:gd name="T29" fmla="*/ 0 h 83"/>
                <a:gd name="T30" fmla="*/ 46 w 69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3">
                  <a:moveTo>
                    <a:pt x="46" y="0"/>
                  </a:moveTo>
                  <a:lnTo>
                    <a:pt x="46" y="46"/>
                  </a:lnTo>
                  <a:lnTo>
                    <a:pt x="69" y="74"/>
                  </a:lnTo>
                  <a:lnTo>
                    <a:pt x="42" y="83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0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" name="Freeform 82"/>
            <p:cNvSpPr>
              <a:spLocks/>
            </p:cNvSpPr>
            <p:nvPr/>
          </p:nvSpPr>
          <p:spPr bwMode="auto">
            <a:xfrm>
              <a:off x="5456" y="2344"/>
              <a:ext cx="34" cy="41"/>
            </a:xfrm>
            <a:custGeom>
              <a:avLst/>
              <a:gdLst>
                <a:gd name="T0" fmla="*/ 45 w 68"/>
                <a:gd name="T1" fmla="*/ 0 h 83"/>
                <a:gd name="T2" fmla="*/ 45 w 68"/>
                <a:gd name="T3" fmla="*/ 46 h 83"/>
                <a:gd name="T4" fmla="*/ 68 w 68"/>
                <a:gd name="T5" fmla="*/ 74 h 83"/>
                <a:gd name="T6" fmla="*/ 40 w 68"/>
                <a:gd name="T7" fmla="*/ 83 h 83"/>
                <a:gd name="T8" fmla="*/ 0 w 68"/>
                <a:gd name="T9" fmla="*/ 78 h 83"/>
                <a:gd name="T10" fmla="*/ 22 w 68"/>
                <a:gd name="T11" fmla="*/ 55 h 83"/>
                <a:gd name="T12" fmla="*/ 26 w 68"/>
                <a:gd name="T13" fmla="*/ 19 h 83"/>
                <a:gd name="T14" fmla="*/ 5 w 68"/>
                <a:gd name="T15" fmla="*/ 5 h 83"/>
                <a:gd name="T16" fmla="*/ 6 w 68"/>
                <a:gd name="T17" fmla="*/ 5 h 83"/>
                <a:gd name="T18" fmla="*/ 10 w 68"/>
                <a:gd name="T19" fmla="*/ 4 h 83"/>
                <a:gd name="T20" fmla="*/ 16 w 68"/>
                <a:gd name="T21" fmla="*/ 4 h 83"/>
                <a:gd name="T22" fmla="*/ 23 w 68"/>
                <a:gd name="T23" fmla="*/ 2 h 83"/>
                <a:gd name="T24" fmla="*/ 30 w 68"/>
                <a:gd name="T25" fmla="*/ 1 h 83"/>
                <a:gd name="T26" fmla="*/ 37 w 68"/>
                <a:gd name="T27" fmla="*/ 1 h 83"/>
                <a:gd name="T28" fmla="*/ 41 w 68"/>
                <a:gd name="T29" fmla="*/ 0 h 83"/>
                <a:gd name="T30" fmla="*/ 45 w 68"/>
                <a:gd name="T31" fmla="*/ 0 h 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8" h="83">
                  <a:moveTo>
                    <a:pt x="45" y="0"/>
                  </a:moveTo>
                  <a:lnTo>
                    <a:pt x="45" y="46"/>
                  </a:lnTo>
                  <a:lnTo>
                    <a:pt x="68" y="74"/>
                  </a:lnTo>
                  <a:lnTo>
                    <a:pt x="40" y="83"/>
                  </a:lnTo>
                  <a:lnTo>
                    <a:pt x="0" y="78"/>
                  </a:lnTo>
                  <a:lnTo>
                    <a:pt x="22" y="55"/>
                  </a:lnTo>
                  <a:lnTo>
                    <a:pt x="26" y="19"/>
                  </a:lnTo>
                  <a:lnTo>
                    <a:pt x="5" y="5"/>
                  </a:lnTo>
                  <a:lnTo>
                    <a:pt x="6" y="5"/>
                  </a:lnTo>
                  <a:lnTo>
                    <a:pt x="10" y="4"/>
                  </a:lnTo>
                  <a:lnTo>
                    <a:pt x="16" y="4"/>
                  </a:lnTo>
                  <a:lnTo>
                    <a:pt x="23" y="2"/>
                  </a:lnTo>
                  <a:lnTo>
                    <a:pt x="30" y="1"/>
                  </a:lnTo>
                  <a:lnTo>
                    <a:pt x="37" y="1"/>
                  </a:lnTo>
                  <a:lnTo>
                    <a:pt x="41" y="0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" name="Freeform 83"/>
            <p:cNvSpPr>
              <a:spLocks/>
            </p:cNvSpPr>
            <p:nvPr/>
          </p:nvSpPr>
          <p:spPr bwMode="auto">
            <a:xfrm>
              <a:off x="4585" y="2111"/>
              <a:ext cx="35" cy="41"/>
            </a:xfrm>
            <a:custGeom>
              <a:avLst/>
              <a:gdLst>
                <a:gd name="T0" fmla="*/ 46 w 69"/>
                <a:gd name="T1" fmla="*/ 0 h 82"/>
                <a:gd name="T2" fmla="*/ 46 w 69"/>
                <a:gd name="T3" fmla="*/ 46 h 82"/>
                <a:gd name="T4" fmla="*/ 69 w 69"/>
                <a:gd name="T5" fmla="*/ 73 h 82"/>
                <a:gd name="T6" fmla="*/ 42 w 69"/>
                <a:gd name="T7" fmla="*/ 82 h 82"/>
                <a:gd name="T8" fmla="*/ 0 w 69"/>
                <a:gd name="T9" fmla="*/ 78 h 82"/>
                <a:gd name="T10" fmla="*/ 23 w 69"/>
                <a:gd name="T11" fmla="*/ 55 h 82"/>
                <a:gd name="T12" fmla="*/ 28 w 69"/>
                <a:gd name="T13" fmla="*/ 18 h 82"/>
                <a:gd name="T14" fmla="*/ 5 w 69"/>
                <a:gd name="T15" fmla="*/ 4 h 82"/>
                <a:gd name="T16" fmla="*/ 6 w 69"/>
                <a:gd name="T17" fmla="*/ 4 h 82"/>
                <a:gd name="T18" fmla="*/ 11 w 69"/>
                <a:gd name="T19" fmla="*/ 3 h 82"/>
                <a:gd name="T20" fmla="*/ 16 w 69"/>
                <a:gd name="T21" fmla="*/ 3 h 82"/>
                <a:gd name="T22" fmla="*/ 24 w 69"/>
                <a:gd name="T23" fmla="*/ 2 h 82"/>
                <a:gd name="T24" fmla="*/ 31 w 69"/>
                <a:gd name="T25" fmla="*/ 1 h 82"/>
                <a:gd name="T26" fmla="*/ 38 w 69"/>
                <a:gd name="T27" fmla="*/ 1 h 82"/>
                <a:gd name="T28" fmla="*/ 43 w 69"/>
                <a:gd name="T29" fmla="*/ 0 h 82"/>
                <a:gd name="T30" fmla="*/ 46 w 69"/>
                <a:gd name="T31" fmla="*/ 0 h 8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9" h="82">
                  <a:moveTo>
                    <a:pt x="46" y="0"/>
                  </a:moveTo>
                  <a:lnTo>
                    <a:pt x="46" y="46"/>
                  </a:lnTo>
                  <a:lnTo>
                    <a:pt x="69" y="73"/>
                  </a:lnTo>
                  <a:lnTo>
                    <a:pt x="42" y="82"/>
                  </a:lnTo>
                  <a:lnTo>
                    <a:pt x="0" y="78"/>
                  </a:lnTo>
                  <a:lnTo>
                    <a:pt x="23" y="55"/>
                  </a:lnTo>
                  <a:lnTo>
                    <a:pt x="28" y="18"/>
                  </a:lnTo>
                  <a:lnTo>
                    <a:pt x="5" y="4"/>
                  </a:lnTo>
                  <a:lnTo>
                    <a:pt x="6" y="4"/>
                  </a:lnTo>
                  <a:lnTo>
                    <a:pt x="11" y="3"/>
                  </a:lnTo>
                  <a:lnTo>
                    <a:pt x="16" y="3"/>
                  </a:lnTo>
                  <a:lnTo>
                    <a:pt x="24" y="2"/>
                  </a:lnTo>
                  <a:lnTo>
                    <a:pt x="31" y="1"/>
                  </a:lnTo>
                  <a:lnTo>
                    <a:pt x="38" y="1"/>
                  </a:lnTo>
                  <a:lnTo>
                    <a:pt x="43" y="0"/>
                  </a:lnTo>
                  <a:lnTo>
                    <a:pt x="4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" name="Freeform 84"/>
            <p:cNvSpPr>
              <a:spLocks/>
            </p:cNvSpPr>
            <p:nvPr/>
          </p:nvSpPr>
          <p:spPr bwMode="auto">
            <a:xfrm>
              <a:off x="4842" y="2235"/>
              <a:ext cx="37" cy="37"/>
            </a:xfrm>
            <a:custGeom>
              <a:avLst/>
              <a:gdLst>
                <a:gd name="T0" fmla="*/ 27 w 74"/>
                <a:gd name="T1" fmla="*/ 0 h 73"/>
                <a:gd name="T2" fmla="*/ 46 w 74"/>
                <a:gd name="T3" fmla="*/ 32 h 73"/>
                <a:gd name="T4" fmla="*/ 74 w 74"/>
                <a:gd name="T5" fmla="*/ 41 h 73"/>
                <a:gd name="T6" fmla="*/ 59 w 74"/>
                <a:gd name="T7" fmla="*/ 59 h 73"/>
                <a:gd name="T8" fmla="*/ 28 w 74"/>
                <a:gd name="T9" fmla="*/ 73 h 73"/>
                <a:gd name="T10" fmla="*/ 35 w 74"/>
                <a:gd name="T11" fmla="*/ 48 h 73"/>
                <a:gd name="T12" fmla="*/ 23 w 74"/>
                <a:gd name="T13" fmla="*/ 20 h 73"/>
                <a:gd name="T14" fmla="*/ 0 w 74"/>
                <a:gd name="T15" fmla="*/ 20 h 73"/>
                <a:gd name="T16" fmla="*/ 4 w 74"/>
                <a:gd name="T17" fmla="*/ 17 h 73"/>
                <a:gd name="T18" fmla="*/ 12 w 74"/>
                <a:gd name="T19" fmla="*/ 11 h 73"/>
                <a:gd name="T20" fmla="*/ 21 w 74"/>
                <a:gd name="T21" fmla="*/ 4 h 73"/>
                <a:gd name="T22" fmla="*/ 27 w 74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73">
                  <a:moveTo>
                    <a:pt x="27" y="0"/>
                  </a:moveTo>
                  <a:lnTo>
                    <a:pt x="46" y="32"/>
                  </a:lnTo>
                  <a:lnTo>
                    <a:pt x="74" y="41"/>
                  </a:lnTo>
                  <a:lnTo>
                    <a:pt x="59" y="59"/>
                  </a:lnTo>
                  <a:lnTo>
                    <a:pt x="28" y="73"/>
                  </a:lnTo>
                  <a:lnTo>
                    <a:pt x="35" y="48"/>
                  </a:lnTo>
                  <a:lnTo>
                    <a:pt x="23" y="20"/>
                  </a:lnTo>
                  <a:lnTo>
                    <a:pt x="0" y="20"/>
                  </a:lnTo>
                  <a:lnTo>
                    <a:pt x="4" y="17"/>
                  </a:lnTo>
                  <a:lnTo>
                    <a:pt x="12" y="11"/>
                  </a:lnTo>
                  <a:lnTo>
                    <a:pt x="21" y="4"/>
                  </a:lnTo>
                  <a:lnTo>
                    <a:pt x="2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" name="Freeform 85"/>
            <p:cNvSpPr>
              <a:spLocks/>
            </p:cNvSpPr>
            <p:nvPr/>
          </p:nvSpPr>
          <p:spPr bwMode="auto">
            <a:xfrm>
              <a:off x="4768" y="2523"/>
              <a:ext cx="32" cy="35"/>
            </a:xfrm>
            <a:custGeom>
              <a:avLst/>
              <a:gdLst>
                <a:gd name="T0" fmla="*/ 32 w 63"/>
                <a:gd name="T1" fmla="*/ 0 h 71"/>
                <a:gd name="T2" fmla="*/ 40 w 63"/>
                <a:gd name="T3" fmla="*/ 36 h 71"/>
                <a:gd name="T4" fmla="*/ 63 w 63"/>
                <a:gd name="T5" fmla="*/ 53 h 71"/>
                <a:gd name="T6" fmla="*/ 44 w 63"/>
                <a:gd name="T7" fmla="*/ 66 h 71"/>
                <a:gd name="T8" fmla="*/ 10 w 63"/>
                <a:gd name="T9" fmla="*/ 71 h 71"/>
                <a:gd name="T10" fmla="*/ 24 w 63"/>
                <a:gd name="T11" fmla="*/ 48 h 71"/>
                <a:gd name="T12" fmla="*/ 21 w 63"/>
                <a:gd name="T13" fmla="*/ 19 h 71"/>
                <a:gd name="T14" fmla="*/ 0 w 63"/>
                <a:gd name="T15" fmla="*/ 12 h 71"/>
                <a:gd name="T16" fmla="*/ 4 w 63"/>
                <a:gd name="T17" fmla="*/ 11 h 71"/>
                <a:gd name="T18" fmla="*/ 15 w 63"/>
                <a:gd name="T19" fmla="*/ 6 h 71"/>
                <a:gd name="T20" fmla="*/ 25 w 63"/>
                <a:gd name="T21" fmla="*/ 3 h 71"/>
                <a:gd name="T22" fmla="*/ 32 w 63"/>
                <a:gd name="T23" fmla="*/ 0 h 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63" h="71">
                  <a:moveTo>
                    <a:pt x="32" y="0"/>
                  </a:moveTo>
                  <a:lnTo>
                    <a:pt x="40" y="36"/>
                  </a:lnTo>
                  <a:lnTo>
                    <a:pt x="63" y="53"/>
                  </a:lnTo>
                  <a:lnTo>
                    <a:pt x="44" y="66"/>
                  </a:lnTo>
                  <a:lnTo>
                    <a:pt x="10" y="71"/>
                  </a:lnTo>
                  <a:lnTo>
                    <a:pt x="24" y="48"/>
                  </a:lnTo>
                  <a:lnTo>
                    <a:pt x="21" y="19"/>
                  </a:lnTo>
                  <a:lnTo>
                    <a:pt x="0" y="12"/>
                  </a:lnTo>
                  <a:lnTo>
                    <a:pt x="4" y="11"/>
                  </a:lnTo>
                  <a:lnTo>
                    <a:pt x="15" y="6"/>
                  </a:lnTo>
                  <a:lnTo>
                    <a:pt x="25" y="3"/>
                  </a:lnTo>
                  <a:lnTo>
                    <a:pt x="32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" name="Freeform 86"/>
            <p:cNvSpPr>
              <a:spLocks/>
            </p:cNvSpPr>
            <p:nvPr/>
          </p:nvSpPr>
          <p:spPr bwMode="auto">
            <a:xfrm>
              <a:off x="5040" y="2463"/>
              <a:ext cx="45" cy="49"/>
            </a:xfrm>
            <a:custGeom>
              <a:avLst/>
              <a:gdLst>
                <a:gd name="T0" fmla="*/ 0 w 90"/>
                <a:gd name="T1" fmla="*/ 73 h 99"/>
                <a:gd name="T2" fmla="*/ 32 w 90"/>
                <a:gd name="T3" fmla="*/ 38 h 99"/>
                <a:gd name="T4" fmla="*/ 33 w 90"/>
                <a:gd name="T5" fmla="*/ 0 h 99"/>
                <a:gd name="T6" fmla="*/ 61 w 90"/>
                <a:gd name="T7" fmla="*/ 12 h 99"/>
                <a:gd name="T8" fmla="*/ 90 w 90"/>
                <a:gd name="T9" fmla="*/ 45 h 99"/>
                <a:gd name="T10" fmla="*/ 56 w 90"/>
                <a:gd name="T11" fmla="*/ 47 h 99"/>
                <a:gd name="T12" fmla="*/ 26 w 90"/>
                <a:gd name="T13" fmla="*/ 72 h 99"/>
                <a:gd name="T14" fmla="*/ 34 w 90"/>
                <a:gd name="T15" fmla="*/ 99 h 99"/>
                <a:gd name="T16" fmla="*/ 33 w 90"/>
                <a:gd name="T17" fmla="*/ 98 h 99"/>
                <a:gd name="T18" fmla="*/ 30 w 90"/>
                <a:gd name="T19" fmla="*/ 95 h 99"/>
                <a:gd name="T20" fmla="*/ 24 w 90"/>
                <a:gd name="T21" fmla="*/ 92 h 99"/>
                <a:gd name="T22" fmla="*/ 18 w 90"/>
                <a:gd name="T23" fmla="*/ 87 h 99"/>
                <a:gd name="T24" fmla="*/ 12 w 90"/>
                <a:gd name="T25" fmla="*/ 83 h 99"/>
                <a:gd name="T26" fmla="*/ 7 w 90"/>
                <a:gd name="T27" fmla="*/ 79 h 99"/>
                <a:gd name="T28" fmla="*/ 2 w 90"/>
                <a:gd name="T29" fmla="*/ 76 h 99"/>
                <a:gd name="T30" fmla="*/ 0 w 90"/>
                <a:gd name="T31" fmla="*/ 73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90" h="99">
                  <a:moveTo>
                    <a:pt x="0" y="73"/>
                  </a:moveTo>
                  <a:lnTo>
                    <a:pt x="32" y="38"/>
                  </a:lnTo>
                  <a:lnTo>
                    <a:pt x="33" y="0"/>
                  </a:lnTo>
                  <a:lnTo>
                    <a:pt x="61" y="12"/>
                  </a:lnTo>
                  <a:lnTo>
                    <a:pt x="90" y="45"/>
                  </a:lnTo>
                  <a:lnTo>
                    <a:pt x="56" y="47"/>
                  </a:lnTo>
                  <a:lnTo>
                    <a:pt x="26" y="72"/>
                  </a:lnTo>
                  <a:lnTo>
                    <a:pt x="34" y="99"/>
                  </a:lnTo>
                  <a:lnTo>
                    <a:pt x="33" y="98"/>
                  </a:lnTo>
                  <a:lnTo>
                    <a:pt x="30" y="95"/>
                  </a:lnTo>
                  <a:lnTo>
                    <a:pt x="24" y="92"/>
                  </a:lnTo>
                  <a:lnTo>
                    <a:pt x="18" y="87"/>
                  </a:lnTo>
                  <a:lnTo>
                    <a:pt x="12" y="83"/>
                  </a:lnTo>
                  <a:lnTo>
                    <a:pt x="7" y="79"/>
                  </a:lnTo>
                  <a:lnTo>
                    <a:pt x="2" y="76"/>
                  </a:lnTo>
                  <a:lnTo>
                    <a:pt x="0" y="7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" name="Freeform 87"/>
            <p:cNvSpPr>
              <a:spLocks/>
            </p:cNvSpPr>
            <p:nvPr/>
          </p:nvSpPr>
          <p:spPr bwMode="auto">
            <a:xfrm>
              <a:off x="4703" y="2252"/>
              <a:ext cx="37" cy="24"/>
            </a:xfrm>
            <a:custGeom>
              <a:avLst/>
              <a:gdLst>
                <a:gd name="T0" fmla="*/ 8 w 74"/>
                <a:gd name="T1" fmla="*/ 0 h 48"/>
                <a:gd name="T2" fmla="*/ 45 w 74"/>
                <a:gd name="T3" fmla="*/ 7 h 48"/>
                <a:gd name="T4" fmla="*/ 60 w 74"/>
                <a:gd name="T5" fmla="*/ 3 h 48"/>
                <a:gd name="T6" fmla="*/ 74 w 74"/>
                <a:gd name="T7" fmla="*/ 16 h 48"/>
                <a:gd name="T8" fmla="*/ 64 w 74"/>
                <a:gd name="T9" fmla="*/ 48 h 48"/>
                <a:gd name="T10" fmla="*/ 49 w 74"/>
                <a:gd name="T11" fmla="*/ 26 h 48"/>
                <a:gd name="T12" fmla="*/ 20 w 74"/>
                <a:gd name="T13" fmla="*/ 17 h 48"/>
                <a:gd name="T14" fmla="*/ 0 w 74"/>
                <a:gd name="T15" fmla="*/ 38 h 48"/>
                <a:gd name="T16" fmla="*/ 2 w 74"/>
                <a:gd name="T17" fmla="*/ 32 h 48"/>
                <a:gd name="T18" fmla="*/ 5 w 74"/>
                <a:gd name="T19" fmla="*/ 21 h 48"/>
                <a:gd name="T20" fmla="*/ 7 w 74"/>
                <a:gd name="T21" fmla="*/ 7 h 48"/>
                <a:gd name="T22" fmla="*/ 8 w 74"/>
                <a:gd name="T23" fmla="*/ 0 h 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4" h="48">
                  <a:moveTo>
                    <a:pt x="8" y="0"/>
                  </a:moveTo>
                  <a:lnTo>
                    <a:pt x="45" y="7"/>
                  </a:lnTo>
                  <a:lnTo>
                    <a:pt x="60" y="3"/>
                  </a:lnTo>
                  <a:lnTo>
                    <a:pt x="74" y="16"/>
                  </a:lnTo>
                  <a:lnTo>
                    <a:pt x="64" y="48"/>
                  </a:lnTo>
                  <a:lnTo>
                    <a:pt x="49" y="26"/>
                  </a:lnTo>
                  <a:lnTo>
                    <a:pt x="20" y="17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5" y="21"/>
                  </a:lnTo>
                  <a:lnTo>
                    <a:pt x="7" y="7"/>
                  </a:lnTo>
                  <a:lnTo>
                    <a:pt x="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" name="Freeform 88"/>
            <p:cNvSpPr>
              <a:spLocks/>
            </p:cNvSpPr>
            <p:nvPr/>
          </p:nvSpPr>
          <p:spPr bwMode="auto">
            <a:xfrm>
              <a:off x="4628" y="2493"/>
              <a:ext cx="38" cy="31"/>
            </a:xfrm>
            <a:custGeom>
              <a:avLst/>
              <a:gdLst>
                <a:gd name="T0" fmla="*/ 18 w 76"/>
                <a:gd name="T1" fmla="*/ 0 h 63"/>
                <a:gd name="T2" fmla="*/ 52 w 76"/>
                <a:gd name="T3" fmla="*/ 18 h 63"/>
                <a:gd name="T4" fmla="*/ 67 w 76"/>
                <a:gd name="T5" fmla="*/ 19 h 63"/>
                <a:gd name="T6" fmla="*/ 76 w 76"/>
                <a:gd name="T7" fmla="*/ 35 h 63"/>
                <a:gd name="T8" fmla="*/ 56 w 76"/>
                <a:gd name="T9" fmla="*/ 63 h 63"/>
                <a:gd name="T10" fmla="*/ 48 w 76"/>
                <a:gd name="T11" fmla="*/ 38 h 63"/>
                <a:gd name="T12" fmla="*/ 24 w 76"/>
                <a:gd name="T13" fmla="*/ 20 h 63"/>
                <a:gd name="T14" fmla="*/ 0 w 76"/>
                <a:gd name="T15" fmla="*/ 34 h 63"/>
                <a:gd name="T16" fmla="*/ 3 w 76"/>
                <a:gd name="T17" fmla="*/ 29 h 63"/>
                <a:gd name="T18" fmla="*/ 9 w 76"/>
                <a:gd name="T19" fmla="*/ 18 h 63"/>
                <a:gd name="T20" fmla="*/ 16 w 76"/>
                <a:gd name="T21" fmla="*/ 6 h 63"/>
                <a:gd name="T22" fmla="*/ 18 w 76"/>
                <a:gd name="T23" fmla="*/ 0 h 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76" h="63">
                  <a:moveTo>
                    <a:pt x="18" y="0"/>
                  </a:moveTo>
                  <a:lnTo>
                    <a:pt x="52" y="18"/>
                  </a:lnTo>
                  <a:lnTo>
                    <a:pt x="67" y="19"/>
                  </a:lnTo>
                  <a:lnTo>
                    <a:pt x="76" y="35"/>
                  </a:lnTo>
                  <a:lnTo>
                    <a:pt x="56" y="63"/>
                  </a:lnTo>
                  <a:lnTo>
                    <a:pt x="48" y="38"/>
                  </a:lnTo>
                  <a:lnTo>
                    <a:pt x="24" y="20"/>
                  </a:lnTo>
                  <a:lnTo>
                    <a:pt x="0" y="34"/>
                  </a:lnTo>
                  <a:lnTo>
                    <a:pt x="3" y="29"/>
                  </a:lnTo>
                  <a:lnTo>
                    <a:pt x="9" y="18"/>
                  </a:lnTo>
                  <a:lnTo>
                    <a:pt x="16" y="6"/>
                  </a:lnTo>
                  <a:lnTo>
                    <a:pt x="18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" name="Freeform 89"/>
            <p:cNvSpPr>
              <a:spLocks/>
            </p:cNvSpPr>
            <p:nvPr/>
          </p:nvSpPr>
          <p:spPr bwMode="auto">
            <a:xfrm>
              <a:off x="5107" y="2636"/>
              <a:ext cx="33" cy="43"/>
            </a:xfrm>
            <a:custGeom>
              <a:avLst/>
              <a:gdLst>
                <a:gd name="T0" fmla="*/ 15 w 66"/>
                <a:gd name="T1" fmla="*/ 87 h 87"/>
                <a:gd name="T2" fmla="*/ 11 w 66"/>
                <a:gd name="T3" fmla="*/ 39 h 87"/>
                <a:gd name="T4" fmla="*/ 0 w 66"/>
                <a:gd name="T5" fmla="*/ 21 h 87"/>
                <a:gd name="T6" fmla="*/ 12 w 66"/>
                <a:gd name="T7" fmla="*/ 0 h 87"/>
                <a:gd name="T8" fmla="*/ 56 w 66"/>
                <a:gd name="T9" fmla="*/ 1 h 87"/>
                <a:gd name="T10" fmla="*/ 34 w 66"/>
                <a:gd name="T11" fmla="*/ 27 h 87"/>
                <a:gd name="T12" fmla="*/ 33 w 66"/>
                <a:gd name="T13" fmla="*/ 66 h 87"/>
                <a:gd name="T14" fmla="*/ 66 w 66"/>
                <a:gd name="T15" fmla="*/ 83 h 87"/>
                <a:gd name="T16" fmla="*/ 64 w 66"/>
                <a:gd name="T17" fmla="*/ 83 h 87"/>
                <a:gd name="T18" fmla="*/ 59 w 66"/>
                <a:gd name="T19" fmla="*/ 83 h 87"/>
                <a:gd name="T20" fmla="*/ 51 w 66"/>
                <a:gd name="T21" fmla="*/ 84 h 87"/>
                <a:gd name="T22" fmla="*/ 43 w 66"/>
                <a:gd name="T23" fmla="*/ 84 h 87"/>
                <a:gd name="T24" fmla="*/ 34 w 66"/>
                <a:gd name="T25" fmla="*/ 86 h 87"/>
                <a:gd name="T26" fmla="*/ 26 w 66"/>
                <a:gd name="T27" fmla="*/ 87 h 87"/>
                <a:gd name="T28" fmla="*/ 19 w 66"/>
                <a:gd name="T29" fmla="*/ 87 h 87"/>
                <a:gd name="T30" fmla="*/ 15 w 66"/>
                <a:gd name="T31" fmla="*/ 87 h 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6" h="87">
                  <a:moveTo>
                    <a:pt x="15" y="87"/>
                  </a:moveTo>
                  <a:lnTo>
                    <a:pt x="11" y="39"/>
                  </a:lnTo>
                  <a:lnTo>
                    <a:pt x="0" y="21"/>
                  </a:lnTo>
                  <a:lnTo>
                    <a:pt x="12" y="0"/>
                  </a:lnTo>
                  <a:lnTo>
                    <a:pt x="56" y="1"/>
                  </a:lnTo>
                  <a:lnTo>
                    <a:pt x="34" y="27"/>
                  </a:lnTo>
                  <a:lnTo>
                    <a:pt x="33" y="66"/>
                  </a:lnTo>
                  <a:lnTo>
                    <a:pt x="66" y="83"/>
                  </a:lnTo>
                  <a:lnTo>
                    <a:pt x="64" y="83"/>
                  </a:lnTo>
                  <a:lnTo>
                    <a:pt x="59" y="83"/>
                  </a:lnTo>
                  <a:lnTo>
                    <a:pt x="51" y="84"/>
                  </a:lnTo>
                  <a:lnTo>
                    <a:pt x="43" y="84"/>
                  </a:lnTo>
                  <a:lnTo>
                    <a:pt x="34" y="86"/>
                  </a:lnTo>
                  <a:lnTo>
                    <a:pt x="26" y="87"/>
                  </a:lnTo>
                  <a:lnTo>
                    <a:pt x="19" y="87"/>
                  </a:lnTo>
                  <a:lnTo>
                    <a:pt x="15" y="8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" name="Freeform 90"/>
            <p:cNvSpPr>
              <a:spLocks/>
            </p:cNvSpPr>
            <p:nvPr/>
          </p:nvSpPr>
          <p:spPr bwMode="auto">
            <a:xfrm>
              <a:off x="5219" y="2103"/>
              <a:ext cx="64" cy="168"/>
            </a:xfrm>
            <a:custGeom>
              <a:avLst/>
              <a:gdLst>
                <a:gd name="T0" fmla="*/ 0 w 128"/>
                <a:gd name="T1" fmla="*/ 0 h 337"/>
                <a:gd name="T2" fmla="*/ 59 w 128"/>
                <a:gd name="T3" fmla="*/ 65 h 337"/>
                <a:gd name="T4" fmla="*/ 87 w 128"/>
                <a:gd name="T5" fmla="*/ 134 h 337"/>
                <a:gd name="T6" fmla="*/ 87 w 128"/>
                <a:gd name="T7" fmla="*/ 171 h 337"/>
                <a:gd name="T8" fmla="*/ 63 w 128"/>
                <a:gd name="T9" fmla="*/ 171 h 337"/>
                <a:gd name="T10" fmla="*/ 63 w 128"/>
                <a:gd name="T11" fmla="*/ 199 h 337"/>
                <a:gd name="T12" fmla="*/ 96 w 128"/>
                <a:gd name="T13" fmla="*/ 240 h 337"/>
                <a:gd name="T14" fmla="*/ 110 w 128"/>
                <a:gd name="T15" fmla="*/ 282 h 337"/>
                <a:gd name="T16" fmla="*/ 110 w 128"/>
                <a:gd name="T17" fmla="*/ 337 h 337"/>
                <a:gd name="T18" fmla="*/ 123 w 128"/>
                <a:gd name="T19" fmla="*/ 263 h 337"/>
                <a:gd name="T20" fmla="*/ 110 w 128"/>
                <a:gd name="T21" fmla="*/ 212 h 337"/>
                <a:gd name="T22" fmla="*/ 128 w 128"/>
                <a:gd name="T23" fmla="*/ 185 h 337"/>
                <a:gd name="T24" fmla="*/ 119 w 128"/>
                <a:gd name="T25" fmla="*/ 139 h 337"/>
                <a:gd name="T26" fmla="*/ 91 w 128"/>
                <a:gd name="T27" fmla="*/ 88 h 337"/>
                <a:gd name="T28" fmla="*/ 50 w 128"/>
                <a:gd name="T29" fmla="*/ 37 h 337"/>
                <a:gd name="T30" fmla="*/ 47 w 128"/>
                <a:gd name="T31" fmla="*/ 36 h 337"/>
                <a:gd name="T32" fmla="*/ 42 w 128"/>
                <a:gd name="T33" fmla="*/ 31 h 337"/>
                <a:gd name="T34" fmla="*/ 32 w 128"/>
                <a:gd name="T35" fmla="*/ 26 h 337"/>
                <a:gd name="T36" fmla="*/ 23 w 128"/>
                <a:gd name="T37" fmla="*/ 19 h 337"/>
                <a:gd name="T38" fmla="*/ 14 w 128"/>
                <a:gd name="T39" fmla="*/ 12 h 337"/>
                <a:gd name="T40" fmla="*/ 6 w 128"/>
                <a:gd name="T41" fmla="*/ 6 h 337"/>
                <a:gd name="T42" fmla="*/ 1 w 128"/>
                <a:gd name="T43" fmla="*/ 2 h 337"/>
                <a:gd name="T44" fmla="*/ 0 w 128"/>
                <a:gd name="T45" fmla="*/ 0 h 33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" h="337">
                  <a:moveTo>
                    <a:pt x="0" y="0"/>
                  </a:moveTo>
                  <a:lnTo>
                    <a:pt x="59" y="65"/>
                  </a:lnTo>
                  <a:lnTo>
                    <a:pt x="87" y="134"/>
                  </a:lnTo>
                  <a:lnTo>
                    <a:pt x="87" y="171"/>
                  </a:lnTo>
                  <a:lnTo>
                    <a:pt x="63" y="171"/>
                  </a:lnTo>
                  <a:lnTo>
                    <a:pt x="63" y="199"/>
                  </a:lnTo>
                  <a:lnTo>
                    <a:pt x="96" y="240"/>
                  </a:lnTo>
                  <a:lnTo>
                    <a:pt x="110" y="282"/>
                  </a:lnTo>
                  <a:lnTo>
                    <a:pt x="110" y="337"/>
                  </a:lnTo>
                  <a:lnTo>
                    <a:pt x="123" y="263"/>
                  </a:lnTo>
                  <a:lnTo>
                    <a:pt x="110" y="212"/>
                  </a:lnTo>
                  <a:lnTo>
                    <a:pt x="128" y="185"/>
                  </a:lnTo>
                  <a:lnTo>
                    <a:pt x="119" y="139"/>
                  </a:lnTo>
                  <a:lnTo>
                    <a:pt x="91" y="88"/>
                  </a:lnTo>
                  <a:lnTo>
                    <a:pt x="50" y="37"/>
                  </a:lnTo>
                  <a:lnTo>
                    <a:pt x="47" y="36"/>
                  </a:lnTo>
                  <a:lnTo>
                    <a:pt x="42" y="31"/>
                  </a:lnTo>
                  <a:lnTo>
                    <a:pt x="32" y="26"/>
                  </a:lnTo>
                  <a:lnTo>
                    <a:pt x="23" y="19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1" name="Freeform 91"/>
            <p:cNvSpPr>
              <a:spLocks/>
            </p:cNvSpPr>
            <p:nvPr/>
          </p:nvSpPr>
          <p:spPr bwMode="auto">
            <a:xfrm>
              <a:off x="5497" y="2240"/>
              <a:ext cx="55" cy="174"/>
            </a:xfrm>
            <a:custGeom>
              <a:avLst/>
              <a:gdLst>
                <a:gd name="T0" fmla="*/ 0 w 108"/>
                <a:gd name="T1" fmla="*/ 0 h 348"/>
                <a:gd name="T2" fmla="*/ 60 w 108"/>
                <a:gd name="T3" fmla="*/ 64 h 348"/>
                <a:gd name="T4" fmla="*/ 86 w 108"/>
                <a:gd name="T5" fmla="*/ 133 h 348"/>
                <a:gd name="T6" fmla="*/ 86 w 108"/>
                <a:gd name="T7" fmla="*/ 170 h 348"/>
                <a:gd name="T8" fmla="*/ 64 w 108"/>
                <a:gd name="T9" fmla="*/ 170 h 348"/>
                <a:gd name="T10" fmla="*/ 64 w 108"/>
                <a:gd name="T11" fmla="*/ 198 h 348"/>
                <a:gd name="T12" fmla="*/ 86 w 108"/>
                <a:gd name="T13" fmla="*/ 249 h 348"/>
                <a:gd name="T14" fmla="*/ 100 w 108"/>
                <a:gd name="T15" fmla="*/ 348 h 348"/>
                <a:gd name="T16" fmla="*/ 108 w 108"/>
                <a:gd name="T17" fmla="*/ 212 h 348"/>
                <a:gd name="T18" fmla="*/ 108 w 108"/>
                <a:gd name="T19" fmla="*/ 106 h 348"/>
                <a:gd name="T20" fmla="*/ 50 w 108"/>
                <a:gd name="T21" fmla="*/ 37 h 348"/>
                <a:gd name="T22" fmla="*/ 48 w 108"/>
                <a:gd name="T23" fmla="*/ 35 h 348"/>
                <a:gd name="T24" fmla="*/ 42 w 108"/>
                <a:gd name="T25" fmla="*/ 31 h 348"/>
                <a:gd name="T26" fmla="*/ 33 w 108"/>
                <a:gd name="T27" fmla="*/ 25 h 348"/>
                <a:gd name="T28" fmla="*/ 24 w 108"/>
                <a:gd name="T29" fmla="*/ 18 h 348"/>
                <a:gd name="T30" fmla="*/ 14 w 108"/>
                <a:gd name="T31" fmla="*/ 11 h 348"/>
                <a:gd name="T32" fmla="*/ 6 w 108"/>
                <a:gd name="T33" fmla="*/ 5 h 348"/>
                <a:gd name="T34" fmla="*/ 1 w 108"/>
                <a:gd name="T35" fmla="*/ 1 h 348"/>
                <a:gd name="T36" fmla="*/ 0 w 108"/>
                <a:gd name="T37" fmla="*/ 0 h 3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08" h="348">
                  <a:moveTo>
                    <a:pt x="0" y="0"/>
                  </a:moveTo>
                  <a:lnTo>
                    <a:pt x="60" y="64"/>
                  </a:lnTo>
                  <a:lnTo>
                    <a:pt x="86" y="133"/>
                  </a:lnTo>
                  <a:lnTo>
                    <a:pt x="86" y="170"/>
                  </a:lnTo>
                  <a:lnTo>
                    <a:pt x="64" y="170"/>
                  </a:lnTo>
                  <a:lnTo>
                    <a:pt x="64" y="198"/>
                  </a:lnTo>
                  <a:lnTo>
                    <a:pt x="86" y="249"/>
                  </a:lnTo>
                  <a:lnTo>
                    <a:pt x="100" y="348"/>
                  </a:lnTo>
                  <a:lnTo>
                    <a:pt x="108" y="212"/>
                  </a:lnTo>
                  <a:lnTo>
                    <a:pt x="108" y="106"/>
                  </a:lnTo>
                  <a:lnTo>
                    <a:pt x="50" y="37"/>
                  </a:lnTo>
                  <a:lnTo>
                    <a:pt x="48" y="35"/>
                  </a:lnTo>
                  <a:lnTo>
                    <a:pt x="42" y="31"/>
                  </a:lnTo>
                  <a:lnTo>
                    <a:pt x="33" y="25"/>
                  </a:lnTo>
                  <a:lnTo>
                    <a:pt x="24" y="18"/>
                  </a:lnTo>
                  <a:lnTo>
                    <a:pt x="14" y="11"/>
                  </a:lnTo>
                  <a:lnTo>
                    <a:pt x="6" y="5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2" name="Freeform 92"/>
            <p:cNvSpPr>
              <a:spLocks/>
            </p:cNvSpPr>
            <p:nvPr/>
          </p:nvSpPr>
          <p:spPr bwMode="auto">
            <a:xfrm>
              <a:off x="4626" y="2008"/>
              <a:ext cx="65" cy="167"/>
            </a:xfrm>
            <a:custGeom>
              <a:avLst/>
              <a:gdLst>
                <a:gd name="T0" fmla="*/ 0 w 129"/>
                <a:gd name="T1" fmla="*/ 0 h 336"/>
                <a:gd name="T2" fmla="*/ 60 w 129"/>
                <a:gd name="T3" fmla="*/ 64 h 336"/>
                <a:gd name="T4" fmla="*/ 88 w 129"/>
                <a:gd name="T5" fmla="*/ 133 h 336"/>
                <a:gd name="T6" fmla="*/ 88 w 129"/>
                <a:gd name="T7" fmla="*/ 170 h 336"/>
                <a:gd name="T8" fmla="*/ 65 w 129"/>
                <a:gd name="T9" fmla="*/ 170 h 336"/>
                <a:gd name="T10" fmla="*/ 65 w 129"/>
                <a:gd name="T11" fmla="*/ 197 h 336"/>
                <a:gd name="T12" fmla="*/ 97 w 129"/>
                <a:gd name="T13" fmla="*/ 239 h 336"/>
                <a:gd name="T14" fmla="*/ 111 w 129"/>
                <a:gd name="T15" fmla="*/ 280 h 336"/>
                <a:gd name="T16" fmla="*/ 111 w 129"/>
                <a:gd name="T17" fmla="*/ 336 h 336"/>
                <a:gd name="T18" fmla="*/ 125 w 129"/>
                <a:gd name="T19" fmla="*/ 262 h 336"/>
                <a:gd name="T20" fmla="*/ 111 w 129"/>
                <a:gd name="T21" fmla="*/ 211 h 336"/>
                <a:gd name="T22" fmla="*/ 129 w 129"/>
                <a:gd name="T23" fmla="*/ 183 h 336"/>
                <a:gd name="T24" fmla="*/ 120 w 129"/>
                <a:gd name="T25" fmla="*/ 137 h 336"/>
                <a:gd name="T26" fmla="*/ 92 w 129"/>
                <a:gd name="T27" fmla="*/ 87 h 336"/>
                <a:gd name="T28" fmla="*/ 51 w 129"/>
                <a:gd name="T29" fmla="*/ 36 h 336"/>
                <a:gd name="T30" fmla="*/ 49 w 129"/>
                <a:gd name="T31" fmla="*/ 35 h 336"/>
                <a:gd name="T32" fmla="*/ 43 w 129"/>
                <a:gd name="T33" fmla="*/ 30 h 336"/>
                <a:gd name="T34" fmla="*/ 34 w 129"/>
                <a:gd name="T35" fmla="*/ 24 h 336"/>
                <a:gd name="T36" fmla="*/ 24 w 129"/>
                <a:gd name="T37" fmla="*/ 18 h 336"/>
                <a:gd name="T38" fmla="*/ 14 w 129"/>
                <a:gd name="T39" fmla="*/ 12 h 336"/>
                <a:gd name="T40" fmla="*/ 6 w 129"/>
                <a:gd name="T41" fmla="*/ 6 h 336"/>
                <a:gd name="T42" fmla="*/ 1 w 129"/>
                <a:gd name="T43" fmla="*/ 1 h 336"/>
                <a:gd name="T44" fmla="*/ 0 w 129"/>
                <a:gd name="T45" fmla="*/ 0 h 3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9" h="336">
                  <a:moveTo>
                    <a:pt x="0" y="0"/>
                  </a:moveTo>
                  <a:lnTo>
                    <a:pt x="60" y="64"/>
                  </a:lnTo>
                  <a:lnTo>
                    <a:pt x="88" y="133"/>
                  </a:lnTo>
                  <a:lnTo>
                    <a:pt x="88" y="170"/>
                  </a:lnTo>
                  <a:lnTo>
                    <a:pt x="65" y="170"/>
                  </a:lnTo>
                  <a:lnTo>
                    <a:pt x="65" y="197"/>
                  </a:lnTo>
                  <a:lnTo>
                    <a:pt x="97" y="239"/>
                  </a:lnTo>
                  <a:lnTo>
                    <a:pt x="111" y="280"/>
                  </a:lnTo>
                  <a:lnTo>
                    <a:pt x="111" y="336"/>
                  </a:lnTo>
                  <a:lnTo>
                    <a:pt x="125" y="262"/>
                  </a:lnTo>
                  <a:lnTo>
                    <a:pt x="111" y="211"/>
                  </a:lnTo>
                  <a:lnTo>
                    <a:pt x="129" y="183"/>
                  </a:lnTo>
                  <a:lnTo>
                    <a:pt x="120" y="137"/>
                  </a:lnTo>
                  <a:lnTo>
                    <a:pt x="92" y="87"/>
                  </a:lnTo>
                  <a:lnTo>
                    <a:pt x="51" y="36"/>
                  </a:lnTo>
                  <a:lnTo>
                    <a:pt x="49" y="35"/>
                  </a:lnTo>
                  <a:lnTo>
                    <a:pt x="43" y="30"/>
                  </a:lnTo>
                  <a:lnTo>
                    <a:pt x="34" y="24"/>
                  </a:lnTo>
                  <a:lnTo>
                    <a:pt x="24" y="18"/>
                  </a:lnTo>
                  <a:lnTo>
                    <a:pt x="14" y="12"/>
                  </a:lnTo>
                  <a:lnTo>
                    <a:pt x="6" y="6"/>
                  </a:lnTo>
                  <a:lnTo>
                    <a:pt x="1" y="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3" name="Freeform 93"/>
            <p:cNvSpPr>
              <a:spLocks/>
            </p:cNvSpPr>
            <p:nvPr/>
          </p:nvSpPr>
          <p:spPr bwMode="auto">
            <a:xfrm>
              <a:off x="4786" y="2136"/>
              <a:ext cx="169" cy="106"/>
            </a:xfrm>
            <a:custGeom>
              <a:avLst/>
              <a:gdLst>
                <a:gd name="T0" fmla="*/ 0 w 339"/>
                <a:gd name="T1" fmla="*/ 49 h 212"/>
                <a:gd name="T2" fmla="*/ 16 w 339"/>
                <a:gd name="T3" fmla="*/ 44 h 212"/>
                <a:gd name="T4" fmla="*/ 33 w 339"/>
                <a:gd name="T5" fmla="*/ 39 h 212"/>
                <a:gd name="T6" fmla="*/ 46 w 339"/>
                <a:gd name="T7" fmla="*/ 35 h 212"/>
                <a:gd name="T8" fmla="*/ 59 w 339"/>
                <a:gd name="T9" fmla="*/ 31 h 212"/>
                <a:gd name="T10" fmla="*/ 72 w 339"/>
                <a:gd name="T11" fmla="*/ 29 h 212"/>
                <a:gd name="T12" fmla="*/ 84 w 339"/>
                <a:gd name="T13" fmla="*/ 27 h 212"/>
                <a:gd name="T14" fmla="*/ 96 w 339"/>
                <a:gd name="T15" fmla="*/ 27 h 212"/>
                <a:gd name="T16" fmla="*/ 109 w 339"/>
                <a:gd name="T17" fmla="*/ 27 h 212"/>
                <a:gd name="T18" fmla="*/ 121 w 339"/>
                <a:gd name="T19" fmla="*/ 28 h 212"/>
                <a:gd name="T20" fmla="*/ 134 w 339"/>
                <a:gd name="T21" fmla="*/ 31 h 212"/>
                <a:gd name="T22" fmla="*/ 147 w 339"/>
                <a:gd name="T23" fmla="*/ 36 h 212"/>
                <a:gd name="T24" fmla="*/ 162 w 339"/>
                <a:gd name="T25" fmla="*/ 42 h 212"/>
                <a:gd name="T26" fmla="*/ 177 w 339"/>
                <a:gd name="T27" fmla="*/ 49 h 212"/>
                <a:gd name="T28" fmla="*/ 194 w 339"/>
                <a:gd name="T29" fmla="*/ 58 h 212"/>
                <a:gd name="T30" fmla="*/ 212 w 339"/>
                <a:gd name="T31" fmla="*/ 69 h 212"/>
                <a:gd name="T32" fmla="*/ 233 w 339"/>
                <a:gd name="T33" fmla="*/ 83 h 212"/>
                <a:gd name="T34" fmla="*/ 214 w 339"/>
                <a:gd name="T35" fmla="*/ 95 h 212"/>
                <a:gd name="T36" fmla="*/ 229 w 339"/>
                <a:gd name="T37" fmla="*/ 119 h 212"/>
                <a:gd name="T38" fmla="*/ 277 w 339"/>
                <a:gd name="T39" fmla="*/ 137 h 212"/>
                <a:gd name="T40" fmla="*/ 310 w 339"/>
                <a:gd name="T41" fmla="*/ 165 h 212"/>
                <a:gd name="T42" fmla="*/ 339 w 339"/>
                <a:gd name="T43" fmla="*/ 212 h 212"/>
                <a:gd name="T44" fmla="*/ 313 w 339"/>
                <a:gd name="T45" fmla="*/ 142 h 212"/>
                <a:gd name="T46" fmla="*/ 275 w 339"/>
                <a:gd name="T47" fmla="*/ 106 h 212"/>
                <a:gd name="T48" fmla="*/ 276 w 339"/>
                <a:gd name="T49" fmla="*/ 73 h 212"/>
                <a:gd name="T50" fmla="*/ 245 w 339"/>
                <a:gd name="T51" fmla="*/ 39 h 212"/>
                <a:gd name="T52" fmla="*/ 227 w 339"/>
                <a:gd name="T53" fmla="*/ 24 h 212"/>
                <a:gd name="T54" fmla="*/ 209 w 339"/>
                <a:gd name="T55" fmla="*/ 13 h 212"/>
                <a:gd name="T56" fmla="*/ 189 w 339"/>
                <a:gd name="T57" fmla="*/ 6 h 212"/>
                <a:gd name="T58" fmla="*/ 169 w 339"/>
                <a:gd name="T59" fmla="*/ 1 h 212"/>
                <a:gd name="T60" fmla="*/ 148 w 339"/>
                <a:gd name="T61" fmla="*/ 0 h 212"/>
                <a:gd name="T62" fmla="*/ 127 w 339"/>
                <a:gd name="T63" fmla="*/ 1 h 212"/>
                <a:gd name="T64" fmla="*/ 108 w 339"/>
                <a:gd name="T65" fmla="*/ 4 h 212"/>
                <a:gd name="T66" fmla="*/ 88 w 339"/>
                <a:gd name="T67" fmla="*/ 8 h 212"/>
                <a:gd name="T68" fmla="*/ 70 w 339"/>
                <a:gd name="T69" fmla="*/ 14 h 212"/>
                <a:gd name="T70" fmla="*/ 52 w 339"/>
                <a:gd name="T71" fmla="*/ 20 h 212"/>
                <a:gd name="T72" fmla="*/ 37 w 339"/>
                <a:gd name="T73" fmla="*/ 26 h 212"/>
                <a:gd name="T74" fmla="*/ 23 w 339"/>
                <a:gd name="T75" fmla="*/ 32 h 212"/>
                <a:gd name="T76" fmla="*/ 13 w 339"/>
                <a:gd name="T77" fmla="*/ 38 h 212"/>
                <a:gd name="T78" fmla="*/ 6 w 339"/>
                <a:gd name="T79" fmla="*/ 43 h 212"/>
                <a:gd name="T80" fmla="*/ 2 w 339"/>
                <a:gd name="T81" fmla="*/ 46 h 212"/>
                <a:gd name="T82" fmla="*/ 0 w 339"/>
                <a:gd name="T83" fmla="*/ 49 h 2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339" h="212">
                  <a:moveTo>
                    <a:pt x="0" y="49"/>
                  </a:moveTo>
                  <a:lnTo>
                    <a:pt x="16" y="44"/>
                  </a:lnTo>
                  <a:lnTo>
                    <a:pt x="33" y="39"/>
                  </a:lnTo>
                  <a:lnTo>
                    <a:pt x="46" y="35"/>
                  </a:lnTo>
                  <a:lnTo>
                    <a:pt x="59" y="31"/>
                  </a:lnTo>
                  <a:lnTo>
                    <a:pt x="72" y="29"/>
                  </a:lnTo>
                  <a:lnTo>
                    <a:pt x="84" y="27"/>
                  </a:lnTo>
                  <a:lnTo>
                    <a:pt x="96" y="27"/>
                  </a:lnTo>
                  <a:lnTo>
                    <a:pt x="109" y="27"/>
                  </a:lnTo>
                  <a:lnTo>
                    <a:pt x="121" y="28"/>
                  </a:lnTo>
                  <a:lnTo>
                    <a:pt x="134" y="31"/>
                  </a:lnTo>
                  <a:lnTo>
                    <a:pt x="147" y="36"/>
                  </a:lnTo>
                  <a:lnTo>
                    <a:pt x="162" y="42"/>
                  </a:lnTo>
                  <a:lnTo>
                    <a:pt x="177" y="49"/>
                  </a:lnTo>
                  <a:lnTo>
                    <a:pt x="194" y="58"/>
                  </a:lnTo>
                  <a:lnTo>
                    <a:pt x="212" y="69"/>
                  </a:lnTo>
                  <a:lnTo>
                    <a:pt x="233" y="83"/>
                  </a:lnTo>
                  <a:lnTo>
                    <a:pt x="214" y="95"/>
                  </a:lnTo>
                  <a:lnTo>
                    <a:pt x="229" y="119"/>
                  </a:lnTo>
                  <a:lnTo>
                    <a:pt x="277" y="137"/>
                  </a:lnTo>
                  <a:lnTo>
                    <a:pt x="310" y="165"/>
                  </a:lnTo>
                  <a:lnTo>
                    <a:pt x="339" y="212"/>
                  </a:lnTo>
                  <a:lnTo>
                    <a:pt x="313" y="142"/>
                  </a:lnTo>
                  <a:lnTo>
                    <a:pt x="275" y="106"/>
                  </a:lnTo>
                  <a:lnTo>
                    <a:pt x="276" y="73"/>
                  </a:lnTo>
                  <a:lnTo>
                    <a:pt x="245" y="39"/>
                  </a:lnTo>
                  <a:lnTo>
                    <a:pt x="227" y="24"/>
                  </a:lnTo>
                  <a:lnTo>
                    <a:pt x="209" y="13"/>
                  </a:lnTo>
                  <a:lnTo>
                    <a:pt x="189" y="6"/>
                  </a:lnTo>
                  <a:lnTo>
                    <a:pt x="169" y="1"/>
                  </a:lnTo>
                  <a:lnTo>
                    <a:pt x="148" y="0"/>
                  </a:lnTo>
                  <a:lnTo>
                    <a:pt x="127" y="1"/>
                  </a:lnTo>
                  <a:lnTo>
                    <a:pt x="108" y="4"/>
                  </a:lnTo>
                  <a:lnTo>
                    <a:pt x="88" y="8"/>
                  </a:lnTo>
                  <a:lnTo>
                    <a:pt x="70" y="14"/>
                  </a:lnTo>
                  <a:lnTo>
                    <a:pt x="52" y="20"/>
                  </a:lnTo>
                  <a:lnTo>
                    <a:pt x="37" y="26"/>
                  </a:lnTo>
                  <a:lnTo>
                    <a:pt x="23" y="32"/>
                  </a:lnTo>
                  <a:lnTo>
                    <a:pt x="13" y="38"/>
                  </a:lnTo>
                  <a:lnTo>
                    <a:pt x="6" y="43"/>
                  </a:lnTo>
                  <a:lnTo>
                    <a:pt x="2" y="46"/>
                  </a:lnTo>
                  <a:lnTo>
                    <a:pt x="0" y="4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4" name="Freeform 94"/>
            <p:cNvSpPr>
              <a:spLocks/>
            </p:cNvSpPr>
            <p:nvPr/>
          </p:nvSpPr>
          <p:spPr bwMode="auto">
            <a:xfrm>
              <a:off x="4741" y="2424"/>
              <a:ext cx="136" cy="136"/>
            </a:xfrm>
            <a:custGeom>
              <a:avLst/>
              <a:gdLst>
                <a:gd name="T0" fmla="*/ 0 w 272"/>
                <a:gd name="T1" fmla="*/ 12 h 272"/>
                <a:gd name="T2" fmla="*/ 17 w 272"/>
                <a:gd name="T3" fmla="*/ 12 h 272"/>
                <a:gd name="T4" fmla="*/ 33 w 272"/>
                <a:gd name="T5" fmla="*/ 13 h 272"/>
                <a:gd name="T6" fmla="*/ 47 w 272"/>
                <a:gd name="T7" fmla="*/ 13 h 272"/>
                <a:gd name="T8" fmla="*/ 61 w 272"/>
                <a:gd name="T9" fmla="*/ 14 h 272"/>
                <a:gd name="T10" fmla="*/ 73 w 272"/>
                <a:gd name="T11" fmla="*/ 15 h 272"/>
                <a:gd name="T12" fmla="*/ 86 w 272"/>
                <a:gd name="T13" fmla="*/ 18 h 272"/>
                <a:gd name="T14" fmla="*/ 98 w 272"/>
                <a:gd name="T15" fmla="*/ 20 h 272"/>
                <a:gd name="T16" fmla="*/ 109 w 272"/>
                <a:gd name="T17" fmla="*/ 25 h 272"/>
                <a:gd name="T18" fmla="*/ 121 w 272"/>
                <a:gd name="T19" fmla="*/ 30 h 272"/>
                <a:gd name="T20" fmla="*/ 131 w 272"/>
                <a:gd name="T21" fmla="*/ 36 h 272"/>
                <a:gd name="T22" fmla="*/ 143 w 272"/>
                <a:gd name="T23" fmla="*/ 45 h 272"/>
                <a:gd name="T24" fmla="*/ 155 w 272"/>
                <a:gd name="T25" fmla="*/ 55 h 272"/>
                <a:gd name="T26" fmla="*/ 168 w 272"/>
                <a:gd name="T27" fmla="*/ 67 h 272"/>
                <a:gd name="T28" fmla="*/ 181 w 272"/>
                <a:gd name="T29" fmla="*/ 81 h 272"/>
                <a:gd name="T30" fmla="*/ 196 w 272"/>
                <a:gd name="T31" fmla="*/ 98 h 272"/>
                <a:gd name="T32" fmla="*/ 211 w 272"/>
                <a:gd name="T33" fmla="*/ 117 h 272"/>
                <a:gd name="T34" fmla="*/ 187 w 272"/>
                <a:gd name="T35" fmla="*/ 123 h 272"/>
                <a:gd name="T36" fmla="*/ 194 w 272"/>
                <a:gd name="T37" fmla="*/ 149 h 272"/>
                <a:gd name="T38" fmla="*/ 235 w 272"/>
                <a:gd name="T39" fmla="*/ 182 h 272"/>
                <a:gd name="T40" fmla="*/ 258 w 272"/>
                <a:gd name="T41" fmla="*/ 219 h 272"/>
                <a:gd name="T42" fmla="*/ 272 w 272"/>
                <a:gd name="T43" fmla="*/ 272 h 272"/>
                <a:gd name="T44" fmla="*/ 267 w 272"/>
                <a:gd name="T45" fmla="*/ 197 h 272"/>
                <a:gd name="T46" fmla="*/ 242 w 272"/>
                <a:gd name="T47" fmla="*/ 153 h 272"/>
                <a:gd name="T48" fmla="*/ 253 w 272"/>
                <a:gd name="T49" fmla="*/ 121 h 272"/>
                <a:gd name="T50" fmla="*/ 234 w 272"/>
                <a:gd name="T51" fmla="*/ 79 h 272"/>
                <a:gd name="T52" fmla="*/ 222 w 272"/>
                <a:gd name="T53" fmla="*/ 59 h 272"/>
                <a:gd name="T54" fmla="*/ 207 w 272"/>
                <a:gd name="T55" fmla="*/ 43 h 272"/>
                <a:gd name="T56" fmla="*/ 191 w 272"/>
                <a:gd name="T57" fmla="*/ 30 h 272"/>
                <a:gd name="T58" fmla="*/ 174 w 272"/>
                <a:gd name="T59" fmla="*/ 20 h 272"/>
                <a:gd name="T60" fmla="*/ 154 w 272"/>
                <a:gd name="T61" fmla="*/ 12 h 272"/>
                <a:gd name="T62" fmla="*/ 134 w 272"/>
                <a:gd name="T63" fmla="*/ 6 h 272"/>
                <a:gd name="T64" fmla="*/ 115 w 272"/>
                <a:gd name="T65" fmla="*/ 3 h 272"/>
                <a:gd name="T66" fmla="*/ 94 w 272"/>
                <a:gd name="T67" fmla="*/ 0 h 272"/>
                <a:gd name="T68" fmla="*/ 76 w 272"/>
                <a:gd name="T69" fmla="*/ 0 h 272"/>
                <a:gd name="T70" fmla="*/ 57 w 272"/>
                <a:gd name="T71" fmla="*/ 0 h 272"/>
                <a:gd name="T72" fmla="*/ 41 w 272"/>
                <a:gd name="T73" fmla="*/ 2 h 272"/>
                <a:gd name="T74" fmla="*/ 27 w 272"/>
                <a:gd name="T75" fmla="*/ 4 h 272"/>
                <a:gd name="T76" fmla="*/ 16 w 272"/>
                <a:gd name="T77" fmla="*/ 6 h 272"/>
                <a:gd name="T78" fmla="*/ 7 w 272"/>
                <a:gd name="T79" fmla="*/ 8 h 272"/>
                <a:gd name="T80" fmla="*/ 1 w 272"/>
                <a:gd name="T81" fmla="*/ 11 h 272"/>
                <a:gd name="T82" fmla="*/ 0 w 272"/>
                <a:gd name="T83" fmla="*/ 12 h 2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72" h="272">
                  <a:moveTo>
                    <a:pt x="0" y="12"/>
                  </a:moveTo>
                  <a:lnTo>
                    <a:pt x="17" y="12"/>
                  </a:lnTo>
                  <a:lnTo>
                    <a:pt x="33" y="13"/>
                  </a:lnTo>
                  <a:lnTo>
                    <a:pt x="47" y="13"/>
                  </a:lnTo>
                  <a:lnTo>
                    <a:pt x="61" y="14"/>
                  </a:lnTo>
                  <a:lnTo>
                    <a:pt x="73" y="15"/>
                  </a:lnTo>
                  <a:lnTo>
                    <a:pt x="86" y="18"/>
                  </a:lnTo>
                  <a:lnTo>
                    <a:pt x="98" y="20"/>
                  </a:lnTo>
                  <a:lnTo>
                    <a:pt x="109" y="25"/>
                  </a:lnTo>
                  <a:lnTo>
                    <a:pt x="121" y="30"/>
                  </a:lnTo>
                  <a:lnTo>
                    <a:pt x="131" y="36"/>
                  </a:lnTo>
                  <a:lnTo>
                    <a:pt x="143" y="45"/>
                  </a:lnTo>
                  <a:lnTo>
                    <a:pt x="155" y="55"/>
                  </a:lnTo>
                  <a:lnTo>
                    <a:pt x="168" y="67"/>
                  </a:lnTo>
                  <a:lnTo>
                    <a:pt x="181" y="81"/>
                  </a:lnTo>
                  <a:lnTo>
                    <a:pt x="196" y="98"/>
                  </a:lnTo>
                  <a:lnTo>
                    <a:pt x="211" y="117"/>
                  </a:lnTo>
                  <a:lnTo>
                    <a:pt x="187" y="123"/>
                  </a:lnTo>
                  <a:lnTo>
                    <a:pt x="194" y="149"/>
                  </a:lnTo>
                  <a:lnTo>
                    <a:pt x="235" y="182"/>
                  </a:lnTo>
                  <a:lnTo>
                    <a:pt x="258" y="219"/>
                  </a:lnTo>
                  <a:lnTo>
                    <a:pt x="272" y="272"/>
                  </a:lnTo>
                  <a:lnTo>
                    <a:pt x="267" y="197"/>
                  </a:lnTo>
                  <a:lnTo>
                    <a:pt x="242" y="153"/>
                  </a:lnTo>
                  <a:lnTo>
                    <a:pt x="253" y="121"/>
                  </a:lnTo>
                  <a:lnTo>
                    <a:pt x="234" y="79"/>
                  </a:lnTo>
                  <a:lnTo>
                    <a:pt x="222" y="59"/>
                  </a:lnTo>
                  <a:lnTo>
                    <a:pt x="207" y="43"/>
                  </a:lnTo>
                  <a:lnTo>
                    <a:pt x="191" y="30"/>
                  </a:lnTo>
                  <a:lnTo>
                    <a:pt x="174" y="20"/>
                  </a:lnTo>
                  <a:lnTo>
                    <a:pt x="154" y="12"/>
                  </a:lnTo>
                  <a:lnTo>
                    <a:pt x="134" y="6"/>
                  </a:lnTo>
                  <a:lnTo>
                    <a:pt x="115" y="3"/>
                  </a:lnTo>
                  <a:lnTo>
                    <a:pt x="94" y="0"/>
                  </a:lnTo>
                  <a:lnTo>
                    <a:pt x="76" y="0"/>
                  </a:lnTo>
                  <a:lnTo>
                    <a:pt x="57" y="0"/>
                  </a:lnTo>
                  <a:lnTo>
                    <a:pt x="41" y="2"/>
                  </a:lnTo>
                  <a:lnTo>
                    <a:pt x="27" y="4"/>
                  </a:lnTo>
                  <a:lnTo>
                    <a:pt x="16" y="6"/>
                  </a:lnTo>
                  <a:lnTo>
                    <a:pt x="7" y="8"/>
                  </a:lnTo>
                  <a:lnTo>
                    <a:pt x="1" y="11"/>
                  </a:lnTo>
                  <a:lnTo>
                    <a:pt x="0" y="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5" name="Freeform 95"/>
            <p:cNvSpPr>
              <a:spLocks/>
            </p:cNvSpPr>
            <p:nvPr/>
          </p:nvSpPr>
          <p:spPr bwMode="auto">
            <a:xfrm>
              <a:off x="4912" y="2372"/>
              <a:ext cx="100" cy="242"/>
            </a:xfrm>
            <a:custGeom>
              <a:avLst/>
              <a:gdLst>
                <a:gd name="T0" fmla="*/ 120 w 200"/>
                <a:gd name="T1" fmla="*/ 483 h 483"/>
                <a:gd name="T2" fmla="*/ 97 w 200"/>
                <a:gd name="T3" fmla="*/ 447 h 483"/>
                <a:gd name="T4" fmla="*/ 77 w 200"/>
                <a:gd name="T5" fmla="*/ 415 h 483"/>
                <a:gd name="T6" fmla="*/ 62 w 200"/>
                <a:gd name="T7" fmla="*/ 386 h 483"/>
                <a:gd name="T8" fmla="*/ 52 w 200"/>
                <a:gd name="T9" fmla="*/ 356 h 483"/>
                <a:gd name="T10" fmla="*/ 48 w 200"/>
                <a:gd name="T11" fmla="*/ 322 h 483"/>
                <a:gd name="T12" fmla="*/ 50 w 200"/>
                <a:gd name="T13" fmla="*/ 284 h 483"/>
                <a:gd name="T14" fmla="*/ 60 w 200"/>
                <a:gd name="T15" fmla="*/ 237 h 483"/>
                <a:gd name="T16" fmla="*/ 77 w 200"/>
                <a:gd name="T17" fmla="*/ 179 h 483"/>
                <a:gd name="T18" fmla="*/ 99 w 200"/>
                <a:gd name="T19" fmla="*/ 199 h 483"/>
                <a:gd name="T20" fmla="*/ 123 w 200"/>
                <a:gd name="T21" fmla="*/ 173 h 483"/>
                <a:gd name="T22" fmla="*/ 129 w 200"/>
                <a:gd name="T23" fmla="*/ 105 h 483"/>
                <a:gd name="T24" fmla="*/ 152 w 200"/>
                <a:gd name="T25" fmla="*/ 53 h 483"/>
                <a:gd name="T26" fmla="*/ 200 w 200"/>
                <a:gd name="T27" fmla="*/ 0 h 483"/>
                <a:gd name="T28" fmla="*/ 122 w 200"/>
                <a:gd name="T29" fmla="*/ 58 h 483"/>
                <a:gd name="T30" fmla="*/ 91 w 200"/>
                <a:gd name="T31" fmla="*/ 120 h 483"/>
                <a:gd name="T32" fmla="*/ 49 w 200"/>
                <a:gd name="T33" fmla="*/ 130 h 483"/>
                <a:gd name="T34" fmla="*/ 18 w 200"/>
                <a:gd name="T35" fmla="*/ 182 h 483"/>
                <a:gd name="T36" fmla="*/ 0 w 200"/>
                <a:gd name="T37" fmla="*/ 236 h 483"/>
                <a:gd name="T38" fmla="*/ 0 w 200"/>
                <a:gd name="T39" fmla="*/ 290 h 483"/>
                <a:gd name="T40" fmla="*/ 14 w 200"/>
                <a:gd name="T41" fmla="*/ 342 h 483"/>
                <a:gd name="T42" fmla="*/ 37 w 200"/>
                <a:gd name="T43" fmla="*/ 389 h 483"/>
                <a:gd name="T44" fmla="*/ 64 w 200"/>
                <a:gd name="T45" fmla="*/ 430 h 483"/>
                <a:gd name="T46" fmla="*/ 91 w 200"/>
                <a:gd name="T47" fmla="*/ 459 h 483"/>
                <a:gd name="T48" fmla="*/ 110 w 200"/>
                <a:gd name="T49" fmla="*/ 478 h 483"/>
                <a:gd name="T50" fmla="*/ 120 w 200"/>
                <a:gd name="T51" fmla="*/ 483 h 48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00" h="483">
                  <a:moveTo>
                    <a:pt x="120" y="483"/>
                  </a:moveTo>
                  <a:lnTo>
                    <a:pt x="97" y="447"/>
                  </a:lnTo>
                  <a:lnTo>
                    <a:pt x="77" y="415"/>
                  </a:lnTo>
                  <a:lnTo>
                    <a:pt x="62" y="386"/>
                  </a:lnTo>
                  <a:lnTo>
                    <a:pt x="52" y="356"/>
                  </a:lnTo>
                  <a:lnTo>
                    <a:pt x="48" y="322"/>
                  </a:lnTo>
                  <a:lnTo>
                    <a:pt x="50" y="284"/>
                  </a:lnTo>
                  <a:lnTo>
                    <a:pt x="60" y="237"/>
                  </a:lnTo>
                  <a:lnTo>
                    <a:pt x="77" y="179"/>
                  </a:lnTo>
                  <a:lnTo>
                    <a:pt x="99" y="199"/>
                  </a:lnTo>
                  <a:lnTo>
                    <a:pt x="123" y="173"/>
                  </a:lnTo>
                  <a:lnTo>
                    <a:pt x="129" y="105"/>
                  </a:lnTo>
                  <a:lnTo>
                    <a:pt x="152" y="53"/>
                  </a:lnTo>
                  <a:lnTo>
                    <a:pt x="200" y="0"/>
                  </a:lnTo>
                  <a:lnTo>
                    <a:pt x="122" y="58"/>
                  </a:lnTo>
                  <a:lnTo>
                    <a:pt x="91" y="120"/>
                  </a:lnTo>
                  <a:lnTo>
                    <a:pt x="49" y="130"/>
                  </a:lnTo>
                  <a:lnTo>
                    <a:pt x="18" y="182"/>
                  </a:lnTo>
                  <a:lnTo>
                    <a:pt x="0" y="236"/>
                  </a:lnTo>
                  <a:lnTo>
                    <a:pt x="0" y="290"/>
                  </a:lnTo>
                  <a:lnTo>
                    <a:pt x="14" y="342"/>
                  </a:lnTo>
                  <a:lnTo>
                    <a:pt x="37" y="389"/>
                  </a:lnTo>
                  <a:lnTo>
                    <a:pt x="64" y="430"/>
                  </a:lnTo>
                  <a:lnTo>
                    <a:pt x="91" y="459"/>
                  </a:lnTo>
                  <a:lnTo>
                    <a:pt x="110" y="478"/>
                  </a:lnTo>
                  <a:lnTo>
                    <a:pt x="120" y="48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6" name="Freeform 96"/>
            <p:cNvSpPr>
              <a:spLocks/>
            </p:cNvSpPr>
            <p:nvPr/>
          </p:nvSpPr>
          <p:spPr bwMode="auto">
            <a:xfrm>
              <a:off x="5038" y="2273"/>
              <a:ext cx="210" cy="55"/>
            </a:xfrm>
            <a:custGeom>
              <a:avLst/>
              <a:gdLst>
                <a:gd name="T0" fmla="*/ 206 w 421"/>
                <a:gd name="T1" fmla="*/ 0 h 110"/>
                <a:gd name="T2" fmla="*/ 247 w 421"/>
                <a:gd name="T3" fmla="*/ 0 h 110"/>
                <a:gd name="T4" fmla="*/ 298 w 421"/>
                <a:gd name="T5" fmla="*/ 28 h 110"/>
                <a:gd name="T6" fmla="*/ 344 w 421"/>
                <a:gd name="T7" fmla="*/ 37 h 110"/>
                <a:gd name="T8" fmla="*/ 376 w 421"/>
                <a:gd name="T9" fmla="*/ 37 h 110"/>
                <a:gd name="T10" fmla="*/ 421 w 421"/>
                <a:gd name="T11" fmla="*/ 24 h 110"/>
                <a:gd name="T12" fmla="*/ 371 w 421"/>
                <a:gd name="T13" fmla="*/ 51 h 110"/>
                <a:gd name="T14" fmla="*/ 307 w 421"/>
                <a:gd name="T15" fmla="*/ 51 h 110"/>
                <a:gd name="T16" fmla="*/ 256 w 421"/>
                <a:gd name="T17" fmla="*/ 24 h 110"/>
                <a:gd name="T18" fmla="*/ 230 w 421"/>
                <a:gd name="T19" fmla="*/ 37 h 110"/>
                <a:gd name="T20" fmla="*/ 256 w 421"/>
                <a:gd name="T21" fmla="*/ 73 h 110"/>
                <a:gd name="T22" fmla="*/ 220 w 421"/>
                <a:gd name="T23" fmla="*/ 82 h 110"/>
                <a:gd name="T24" fmla="*/ 179 w 421"/>
                <a:gd name="T25" fmla="*/ 101 h 110"/>
                <a:gd name="T26" fmla="*/ 114 w 421"/>
                <a:gd name="T27" fmla="*/ 110 h 110"/>
                <a:gd name="T28" fmla="*/ 65 w 421"/>
                <a:gd name="T29" fmla="*/ 110 h 110"/>
                <a:gd name="T30" fmla="*/ 9 w 421"/>
                <a:gd name="T31" fmla="*/ 82 h 110"/>
                <a:gd name="T32" fmla="*/ 0 w 421"/>
                <a:gd name="T33" fmla="*/ 37 h 110"/>
                <a:gd name="T34" fmla="*/ 46 w 421"/>
                <a:gd name="T35" fmla="*/ 28 h 110"/>
                <a:gd name="T36" fmla="*/ 42 w 421"/>
                <a:gd name="T37" fmla="*/ 56 h 110"/>
                <a:gd name="T38" fmla="*/ 87 w 421"/>
                <a:gd name="T39" fmla="*/ 82 h 110"/>
                <a:gd name="T40" fmla="*/ 156 w 421"/>
                <a:gd name="T41" fmla="*/ 82 h 110"/>
                <a:gd name="T42" fmla="*/ 202 w 421"/>
                <a:gd name="T43" fmla="*/ 56 h 110"/>
                <a:gd name="T44" fmla="*/ 183 w 421"/>
                <a:gd name="T45" fmla="*/ 24 h 110"/>
                <a:gd name="T46" fmla="*/ 206 w 421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0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6" y="37"/>
                  </a:lnTo>
                  <a:lnTo>
                    <a:pt x="421" y="24"/>
                  </a:lnTo>
                  <a:lnTo>
                    <a:pt x="371" y="51"/>
                  </a:lnTo>
                  <a:lnTo>
                    <a:pt x="307" y="51"/>
                  </a:lnTo>
                  <a:lnTo>
                    <a:pt x="256" y="24"/>
                  </a:lnTo>
                  <a:lnTo>
                    <a:pt x="230" y="37"/>
                  </a:lnTo>
                  <a:lnTo>
                    <a:pt x="256" y="73"/>
                  </a:lnTo>
                  <a:lnTo>
                    <a:pt x="220" y="82"/>
                  </a:lnTo>
                  <a:lnTo>
                    <a:pt x="179" y="101"/>
                  </a:lnTo>
                  <a:lnTo>
                    <a:pt x="114" y="110"/>
                  </a:lnTo>
                  <a:lnTo>
                    <a:pt x="65" y="110"/>
                  </a:lnTo>
                  <a:lnTo>
                    <a:pt x="9" y="82"/>
                  </a:lnTo>
                  <a:lnTo>
                    <a:pt x="0" y="37"/>
                  </a:lnTo>
                  <a:lnTo>
                    <a:pt x="46" y="28"/>
                  </a:lnTo>
                  <a:lnTo>
                    <a:pt x="42" y="56"/>
                  </a:lnTo>
                  <a:lnTo>
                    <a:pt x="87" y="82"/>
                  </a:lnTo>
                  <a:lnTo>
                    <a:pt x="156" y="82"/>
                  </a:lnTo>
                  <a:lnTo>
                    <a:pt x="202" y="56"/>
                  </a:lnTo>
                  <a:lnTo>
                    <a:pt x="183" y="24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7" name="Freeform 97"/>
            <p:cNvSpPr>
              <a:spLocks/>
            </p:cNvSpPr>
            <p:nvPr/>
          </p:nvSpPr>
          <p:spPr bwMode="auto">
            <a:xfrm>
              <a:off x="5316" y="2410"/>
              <a:ext cx="211" cy="55"/>
            </a:xfrm>
            <a:custGeom>
              <a:avLst/>
              <a:gdLst>
                <a:gd name="T0" fmla="*/ 206 w 422"/>
                <a:gd name="T1" fmla="*/ 0 h 110"/>
                <a:gd name="T2" fmla="*/ 248 w 422"/>
                <a:gd name="T3" fmla="*/ 0 h 110"/>
                <a:gd name="T4" fmla="*/ 297 w 422"/>
                <a:gd name="T5" fmla="*/ 27 h 110"/>
                <a:gd name="T6" fmla="*/ 343 w 422"/>
                <a:gd name="T7" fmla="*/ 36 h 110"/>
                <a:gd name="T8" fmla="*/ 376 w 422"/>
                <a:gd name="T9" fmla="*/ 36 h 110"/>
                <a:gd name="T10" fmla="*/ 422 w 422"/>
                <a:gd name="T11" fmla="*/ 23 h 110"/>
                <a:gd name="T12" fmla="*/ 371 w 422"/>
                <a:gd name="T13" fmla="*/ 50 h 110"/>
                <a:gd name="T14" fmla="*/ 306 w 422"/>
                <a:gd name="T15" fmla="*/ 50 h 110"/>
                <a:gd name="T16" fmla="*/ 257 w 422"/>
                <a:gd name="T17" fmla="*/ 23 h 110"/>
                <a:gd name="T18" fmla="*/ 229 w 422"/>
                <a:gd name="T19" fmla="*/ 36 h 110"/>
                <a:gd name="T20" fmla="*/ 257 w 422"/>
                <a:gd name="T21" fmla="*/ 73 h 110"/>
                <a:gd name="T22" fmla="*/ 220 w 422"/>
                <a:gd name="T23" fmla="*/ 83 h 110"/>
                <a:gd name="T24" fmla="*/ 178 w 422"/>
                <a:gd name="T25" fmla="*/ 101 h 110"/>
                <a:gd name="T26" fmla="*/ 115 w 422"/>
                <a:gd name="T27" fmla="*/ 110 h 110"/>
                <a:gd name="T28" fmla="*/ 64 w 422"/>
                <a:gd name="T29" fmla="*/ 110 h 110"/>
                <a:gd name="T30" fmla="*/ 9 w 422"/>
                <a:gd name="T31" fmla="*/ 83 h 110"/>
                <a:gd name="T32" fmla="*/ 0 w 422"/>
                <a:gd name="T33" fmla="*/ 36 h 110"/>
                <a:gd name="T34" fmla="*/ 46 w 422"/>
                <a:gd name="T35" fmla="*/ 27 h 110"/>
                <a:gd name="T36" fmla="*/ 41 w 422"/>
                <a:gd name="T37" fmla="*/ 55 h 110"/>
                <a:gd name="T38" fmla="*/ 87 w 422"/>
                <a:gd name="T39" fmla="*/ 83 h 110"/>
                <a:gd name="T40" fmla="*/ 155 w 422"/>
                <a:gd name="T41" fmla="*/ 83 h 110"/>
                <a:gd name="T42" fmla="*/ 202 w 422"/>
                <a:gd name="T43" fmla="*/ 55 h 110"/>
                <a:gd name="T44" fmla="*/ 183 w 422"/>
                <a:gd name="T45" fmla="*/ 23 h 110"/>
                <a:gd name="T46" fmla="*/ 206 w 422"/>
                <a:gd name="T47" fmla="*/ 0 h 1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2" h="110">
                  <a:moveTo>
                    <a:pt x="206" y="0"/>
                  </a:moveTo>
                  <a:lnTo>
                    <a:pt x="248" y="0"/>
                  </a:lnTo>
                  <a:lnTo>
                    <a:pt x="297" y="27"/>
                  </a:lnTo>
                  <a:lnTo>
                    <a:pt x="343" y="36"/>
                  </a:lnTo>
                  <a:lnTo>
                    <a:pt x="376" y="36"/>
                  </a:lnTo>
                  <a:lnTo>
                    <a:pt x="422" y="23"/>
                  </a:lnTo>
                  <a:lnTo>
                    <a:pt x="371" y="50"/>
                  </a:lnTo>
                  <a:lnTo>
                    <a:pt x="306" y="50"/>
                  </a:lnTo>
                  <a:lnTo>
                    <a:pt x="257" y="23"/>
                  </a:lnTo>
                  <a:lnTo>
                    <a:pt x="229" y="36"/>
                  </a:lnTo>
                  <a:lnTo>
                    <a:pt x="257" y="73"/>
                  </a:lnTo>
                  <a:lnTo>
                    <a:pt x="220" y="83"/>
                  </a:lnTo>
                  <a:lnTo>
                    <a:pt x="178" y="101"/>
                  </a:lnTo>
                  <a:lnTo>
                    <a:pt x="115" y="110"/>
                  </a:lnTo>
                  <a:lnTo>
                    <a:pt x="64" y="110"/>
                  </a:lnTo>
                  <a:lnTo>
                    <a:pt x="9" y="83"/>
                  </a:lnTo>
                  <a:lnTo>
                    <a:pt x="0" y="36"/>
                  </a:lnTo>
                  <a:lnTo>
                    <a:pt x="46" y="27"/>
                  </a:lnTo>
                  <a:lnTo>
                    <a:pt x="41" y="55"/>
                  </a:lnTo>
                  <a:lnTo>
                    <a:pt x="87" y="83"/>
                  </a:lnTo>
                  <a:lnTo>
                    <a:pt x="155" y="83"/>
                  </a:lnTo>
                  <a:lnTo>
                    <a:pt x="202" y="55"/>
                  </a:lnTo>
                  <a:lnTo>
                    <a:pt x="183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8" name="Freeform 98"/>
            <p:cNvSpPr>
              <a:spLocks/>
            </p:cNvSpPr>
            <p:nvPr/>
          </p:nvSpPr>
          <p:spPr bwMode="auto">
            <a:xfrm>
              <a:off x="4446" y="2178"/>
              <a:ext cx="210" cy="55"/>
            </a:xfrm>
            <a:custGeom>
              <a:avLst/>
              <a:gdLst>
                <a:gd name="T0" fmla="*/ 206 w 421"/>
                <a:gd name="T1" fmla="*/ 0 h 111"/>
                <a:gd name="T2" fmla="*/ 247 w 421"/>
                <a:gd name="T3" fmla="*/ 0 h 111"/>
                <a:gd name="T4" fmla="*/ 298 w 421"/>
                <a:gd name="T5" fmla="*/ 28 h 111"/>
                <a:gd name="T6" fmla="*/ 344 w 421"/>
                <a:gd name="T7" fmla="*/ 37 h 111"/>
                <a:gd name="T8" fmla="*/ 375 w 421"/>
                <a:gd name="T9" fmla="*/ 37 h 111"/>
                <a:gd name="T10" fmla="*/ 421 w 421"/>
                <a:gd name="T11" fmla="*/ 23 h 111"/>
                <a:gd name="T12" fmla="*/ 370 w 421"/>
                <a:gd name="T13" fmla="*/ 51 h 111"/>
                <a:gd name="T14" fmla="*/ 307 w 421"/>
                <a:gd name="T15" fmla="*/ 51 h 111"/>
                <a:gd name="T16" fmla="*/ 256 w 421"/>
                <a:gd name="T17" fmla="*/ 23 h 111"/>
                <a:gd name="T18" fmla="*/ 229 w 421"/>
                <a:gd name="T19" fmla="*/ 37 h 111"/>
                <a:gd name="T20" fmla="*/ 256 w 421"/>
                <a:gd name="T21" fmla="*/ 74 h 111"/>
                <a:gd name="T22" fmla="*/ 219 w 421"/>
                <a:gd name="T23" fmla="*/ 83 h 111"/>
                <a:gd name="T24" fmla="*/ 179 w 421"/>
                <a:gd name="T25" fmla="*/ 102 h 111"/>
                <a:gd name="T26" fmla="*/ 114 w 421"/>
                <a:gd name="T27" fmla="*/ 111 h 111"/>
                <a:gd name="T28" fmla="*/ 64 w 421"/>
                <a:gd name="T29" fmla="*/ 111 h 111"/>
                <a:gd name="T30" fmla="*/ 10 w 421"/>
                <a:gd name="T31" fmla="*/ 83 h 111"/>
                <a:gd name="T32" fmla="*/ 0 w 421"/>
                <a:gd name="T33" fmla="*/ 37 h 111"/>
                <a:gd name="T34" fmla="*/ 45 w 421"/>
                <a:gd name="T35" fmla="*/ 28 h 111"/>
                <a:gd name="T36" fmla="*/ 42 w 421"/>
                <a:gd name="T37" fmla="*/ 56 h 111"/>
                <a:gd name="T38" fmla="*/ 87 w 421"/>
                <a:gd name="T39" fmla="*/ 83 h 111"/>
                <a:gd name="T40" fmla="*/ 156 w 421"/>
                <a:gd name="T41" fmla="*/ 83 h 111"/>
                <a:gd name="T42" fmla="*/ 201 w 421"/>
                <a:gd name="T43" fmla="*/ 56 h 111"/>
                <a:gd name="T44" fmla="*/ 184 w 421"/>
                <a:gd name="T45" fmla="*/ 23 h 111"/>
                <a:gd name="T46" fmla="*/ 206 w 421"/>
                <a:gd name="T47" fmla="*/ 0 h 1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421" h="111">
                  <a:moveTo>
                    <a:pt x="206" y="0"/>
                  </a:moveTo>
                  <a:lnTo>
                    <a:pt x="247" y="0"/>
                  </a:lnTo>
                  <a:lnTo>
                    <a:pt x="298" y="28"/>
                  </a:lnTo>
                  <a:lnTo>
                    <a:pt x="344" y="37"/>
                  </a:lnTo>
                  <a:lnTo>
                    <a:pt x="375" y="37"/>
                  </a:lnTo>
                  <a:lnTo>
                    <a:pt x="421" y="23"/>
                  </a:lnTo>
                  <a:lnTo>
                    <a:pt x="370" y="51"/>
                  </a:lnTo>
                  <a:lnTo>
                    <a:pt x="307" y="51"/>
                  </a:lnTo>
                  <a:lnTo>
                    <a:pt x="256" y="23"/>
                  </a:lnTo>
                  <a:lnTo>
                    <a:pt x="229" y="37"/>
                  </a:lnTo>
                  <a:lnTo>
                    <a:pt x="256" y="74"/>
                  </a:lnTo>
                  <a:lnTo>
                    <a:pt x="219" y="83"/>
                  </a:lnTo>
                  <a:lnTo>
                    <a:pt x="179" y="102"/>
                  </a:lnTo>
                  <a:lnTo>
                    <a:pt x="114" y="111"/>
                  </a:lnTo>
                  <a:lnTo>
                    <a:pt x="64" y="111"/>
                  </a:lnTo>
                  <a:lnTo>
                    <a:pt x="10" y="83"/>
                  </a:lnTo>
                  <a:lnTo>
                    <a:pt x="0" y="37"/>
                  </a:lnTo>
                  <a:lnTo>
                    <a:pt x="45" y="28"/>
                  </a:lnTo>
                  <a:lnTo>
                    <a:pt x="42" y="56"/>
                  </a:lnTo>
                  <a:lnTo>
                    <a:pt x="87" y="83"/>
                  </a:lnTo>
                  <a:lnTo>
                    <a:pt x="156" y="83"/>
                  </a:lnTo>
                  <a:lnTo>
                    <a:pt x="201" y="56"/>
                  </a:lnTo>
                  <a:lnTo>
                    <a:pt x="184" y="23"/>
                  </a:lnTo>
                  <a:lnTo>
                    <a:pt x="206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9" name="Freeform 99"/>
            <p:cNvSpPr>
              <a:spLocks/>
            </p:cNvSpPr>
            <p:nvPr/>
          </p:nvSpPr>
          <p:spPr bwMode="auto">
            <a:xfrm>
              <a:off x="4765" y="2267"/>
              <a:ext cx="176" cy="135"/>
            </a:xfrm>
            <a:custGeom>
              <a:avLst/>
              <a:gdLst>
                <a:gd name="T0" fmla="*/ 353 w 353"/>
                <a:gd name="T1" fmla="*/ 0 h 271"/>
                <a:gd name="T2" fmla="*/ 346 w 353"/>
                <a:gd name="T3" fmla="*/ 17 h 271"/>
                <a:gd name="T4" fmla="*/ 334 w 353"/>
                <a:gd name="T5" fmla="*/ 36 h 271"/>
                <a:gd name="T6" fmla="*/ 319 w 353"/>
                <a:gd name="T7" fmla="*/ 57 h 271"/>
                <a:gd name="T8" fmla="*/ 301 w 353"/>
                <a:gd name="T9" fmla="*/ 80 h 271"/>
                <a:gd name="T10" fmla="*/ 281 w 353"/>
                <a:gd name="T11" fmla="*/ 105 h 271"/>
                <a:gd name="T12" fmla="*/ 258 w 353"/>
                <a:gd name="T13" fmla="*/ 130 h 271"/>
                <a:gd name="T14" fmla="*/ 234 w 353"/>
                <a:gd name="T15" fmla="*/ 154 h 271"/>
                <a:gd name="T16" fmla="*/ 208 w 353"/>
                <a:gd name="T17" fmla="*/ 177 h 271"/>
                <a:gd name="T18" fmla="*/ 183 w 353"/>
                <a:gd name="T19" fmla="*/ 200 h 271"/>
                <a:gd name="T20" fmla="*/ 158 w 353"/>
                <a:gd name="T21" fmla="*/ 220 h 271"/>
                <a:gd name="T22" fmla="*/ 132 w 353"/>
                <a:gd name="T23" fmla="*/ 238 h 271"/>
                <a:gd name="T24" fmla="*/ 108 w 353"/>
                <a:gd name="T25" fmla="*/ 252 h 271"/>
                <a:gd name="T26" fmla="*/ 86 w 353"/>
                <a:gd name="T27" fmla="*/ 263 h 271"/>
                <a:gd name="T28" fmla="*/ 66 w 353"/>
                <a:gd name="T29" fmla="*/ 269 h 271"/>
                <a:gd name="T30" fmla="*/ 48 w 353"/>
                <a:gd name="T31" fmla="*/ 271 h 271"/>
                <a:gd name="T32" fmla="*/ 33 w 353"/>
                <a:gd name="T33" fmla="*/ 266 h 271"/>
                <a:gd name="T34" fmla="*/ 0 w 353"/>
                <a:gd name="T35" fmla="*/ 231 h 271"/>
                <a:gd name="T36" fmla="*/ 34 w 353"/>
                <a:gd name="T37" fmla="*/ 200 h 271"/>
                <a:gd name="T38" fmla="*/ 45 w 353"/>
                <a:gd name="T39" fmla="*/ 226 h 271"/>
                <a:gd name="T40" fmla="*/ 45 w 353"/>
                <a:gd name="T41" fmla="*/ 235 h 271"/>
                <a:gd name="T42" fmla="*/ 52 w 353"/>
                <a:gd name="T43" fmla="*/ 237 h 271"/>
                <a:gd name="T44" fmla="*/ 64 w 353"/>
                <a:gd name="T45" fmla="*/ 234 h 271"/>
                <a:gd name="T46" fmla="*/ 82 w 353"/>
                <a:gd name="T47" fmla="*/ 226 h 271"/>
                <a:gd name="T48" fmla="*/ 102 w 353"/>
                <a:gd name="T49" fmla="*/ 214 h 271"/>
                <a:gd name="T50" fmla="*/ 127 w 353"/>
                <a:gd name="T51" fmla="*/ 199 h 271"/>
                <a:gd name="T52" fmla="*/ 153 w 353"/>
                <a:gd name="T53" fmla="*/ 181 h 271"/>
                <a:gd name="T54" fmla="*/ 181 w 353"/>
                <a:gd name="T55" fmla="*/ 160 h 271"/>
                <a:gd name="T56" fmla="*/ 208 w 353"/>
                <a:gd name="T57" fmla="*/ 138 h 271"/>
                <a:gd name="T58" fmla="*/ 237 w 353"/>
                <a:gd name="T59" fmla="*/ 115 h 271"/>
                <a:gd name="T60" fmla="*/ 264 w 353"/>
                <a:gd name="T61" fmla="*/ 92 h 271"/>
                <a:gd name="T62" fmla="*/ 289 w 353"/>
                <a:gd name="T63" fmla="*/ 70 h 271"/>
                <a:gd name="T64" fmla="*/ 311 w 353"/>
                <a:gd name="T65" fmla="*/ 49 h 271"/>
                <a:gd name="T66" fmla="*/ 329 w 353"/>
                <a:gd name="T67" fmla="*/ 30 h 271"/>
                <a:gd name="T68" fmla="*/ 343 w 353"/>
                <a:gd name="T69" fmla="*/ 14 h 271"/>
                <a:gd name="T70" fmla="*/ 353 w 353"/>
                <a:gd name="T71" fmla="*/ 0 h 27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353" h="271">
                  <a:moveTo>
                    <a:pt x="353" y="0"/>
                  </a:moveTo>
                  <a:lnTo>
                    <a:pt x="346" y="17"/>
                  </a:lnTo>
                  <a:lnTo>
                    <a:pt x="334" y="36"/>
                  </a:lnTo>
                  <a:lnTo>
                    <a:pt x="319" y="57"/>
                  </a:lnTo>
                  <a:lnTo>
                    <a:pt x="301" y="80"/>
                  </a:lnTo>
                  <a:lnTo>
                    <a:pt x="281" y="105"/>
                  </a:lnTo>
                  <a:lnTo>
                    <a:pt x="258" y="130"/>
                  </a:lnTo>
                  <a:lnTo>
                    <a:pt x="234" y="154"/>
                  </a:lnTo>
                  <a:lnTo>
                    <a:pt x="208" y="177"/>
                  </a:lnTo>
                  <a:lnTo>
                    <a:pt x="183" y="200"/>
                  </a:lnTo>
                  <a:lnTo>
                    <a:pt x="158" y="220"/>
                  </a:lnTo>
                  <a:lnTo>
                    <a:pt x="132" y="238"/>
                  </a:lnTo>
                  <a:lnTo>
                    <a:pt x="108" y="252"/>
                  </a:lnTo>
                  <a:lnTo>
                    <a:pt x="86" y="263"/>
                  </a:lnTo>
                  <a:lnTo>
                    <a:pt x="66" y="269"/>
                  </a:lnTo>
                  <a:lnTo>
                    <a:pt x="48" y="271"/>
                  </a:lnTo>
                  <a:lnTo>
                    <a:pt x="33" y="266"/>
                  </a:lnTo>
                  <a:lnTo>
                    <a:pt x="0" y="231"/>
                  </a:lnTo>
                  <a:lnTo>
                    <a:pt x="34" y="200"/>
                  </a:lnTo>
                  <a:lnTo>
                    <a:pt x="45" y="226"/>
                  </a:lnTo>
                  <a:lnTo>
                    <a:pt x="45" y="235"/>
                  </a:lnTo>
                  <a:lnTo>
                    <a:pt x="52" y="237"/>
                  </a:lnTo>
                  <a:lnTo>
                    <a:pt x="64" y="234"/>
                  </a:lnTo>
                  <a:lnTo>
                    <a:pt x="82" y="226"/>
                  </a:lnTo>
                  <a:lnTo>
                    <a:pt x="102" y="214"/>
                  </a:lnTo>
                  <a:lnTo>
                    <a:pt x="127" y="199"/>
                  </a:lnTo>
                  <a:lnTo>
                    <a:pt x="153" y="181"/>
                  </a:lnTo>
                  <a:lnTo>
                    <a:pt x="181" y="160"/>
                  </a:lnTo>
                  <a:lnTo>
                    <a:pt x="208" y="138"/>
                  </a:lnTo>
                  <a:lnTo>
                    <a:pt x="237" y="115"/>
                  </a:lnTo>
                  <a:lnTo>
                    <a:pt x="264" y="92"/>
                  </a:lnTo>
                  <a:lnTo>
                    <a:pt x="289" y="70"/>
                  </a:lnTo>
                  <a:lnTo>
                    <a:pt x="311" y="49"/>
                  </a:lnTo>
                  <a:lnTo>
                    <a:pt x="329" y="30"/>
                  </a:lnTo>
                  <a:lnTo>
                    <a:pt x="343" y="14"/>
                  </a:lnTo>
                  <a:lnTo>
                    <a:pt x="353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0" name="Freeform 100"/>
            <p:cNvSpPr>
              <a:spLocks/>
            </p:cNvSpPr>
            <p:nvPr/>
          </p:nvSpPr>
          <p:spPr bwMode="auto">
            <a:xfrm>
              <a:off x="4653" y="2580"/>
              <a:ext cx="203" cy="84"/>
            </a:xfrm>
            <a:custGeom>
              <a:avLst/>
              <a:gdLst>
                <a:gd name="T0" fmla="*/ 407 w 407"/>
                <a:gd name="T1" fmla="*/ 0 h 168"/>
                <a:gd name="T2" fmla="*/ 395 w 407"/>
                <a:gd name="T3" fmla="*/ 13 h 168"/>
                <a:gd name="T4" fmla="*/ 378 w 407"/>
                <a:gd name="T5" fmla="*/ 28 h 168"/>
                <a:gd name="T6" fmla="*/ 357 w 407"/>
                <a:gd name="T7" fmla="*/ 44 h 168"/>
                <a:gd name="T8" fmla="*/ 333 w 407"/>
                <a:gd name="T9" fmla="*/ 61 h 168"/>
                <a:gd name="T10" fmla="*/ 307 w 407"/>
                <a:gd name="T11" fmla="*/ 77 h 168"/>
                <a:gd name="T12" fmla="*/ 277 w 407"/>
                <a:gd name="T13" fmla="*/ 94 h 168"/>
                <a:gd name="T14" fmla="*/ 247 w 407"/>
                <a:gd name="T15" fmla="*/ 109 h 168"/>
                <a:gd name="T16" fmla="*/ 216 w 407"/>
                <a:gd name="T17" fmla="*/ 124 h 168"/>
                <a:gd name="T18" fmla="*/ 185 w 407"/>
                <a:gd name="T19" fmla="*/ 138 h 168"/>
                <a:gd name="T20" fmla="*/ 153 w 407"/>
                <a:gd name="T21" fmla="*/ 149 h 168"/>
                <a:gd name="T22" fmla="*/ 125 w 407"/>
                <a:gd name="T23" fmla="*/ 157 h 168"/>
                <a:gd name="T24" fmla="*/ 97 w 407"/>
                <a:gd name="T25" fmla="*/ 164 h 168"/>
                <a:gd name="T26" fmla="*/ 72 w 407"/>
                <a:gd name="T27" fmla="*/ 168 h 168"/>
                <a:gd name="T28" fmla="*/ 50 w 407"/>
                <a:gd name="T29" fmla="*/ 167 h 168"/>
                <a:gd name="T30" fmla="*/ 32 w 407"/>
                <a:gd name="T31" fmla="*/ 163 h 168"/>
                <a:gd name="T32" fmla="*/ 20 w 407"/>
                <a:gd name="T33" fmla="*/ 154 h 168"/>
                <a:gd name="T34" fmla="*/ 0 w 407"/>
                <a:gd name="T35" fmla="*/ 111 h 168"/>
                <a:gd name="T36" fmla="*/ 43 w 407"/>
                <a:gd name="T37" fmla="*/ 92 h 168"/>
                <a:gd name="T38" fmla="*/ 45 w 407"/>
                <a:gd name="T39" fmla="*/ 119 h 168"/>
                <a:gd name="T40" fmla="*/ 43 w 407"/>
                <a:gd name="T41" fmla="*/ 127 h 168"/>
                <a:gd name="T42" fmla="*/ 49 w 407"/>
                <a:gd name="T43" fmla="*/ 132 h 168"/>
                <a:gd name="T44" fmla="*/ 61 w 407"/>
                <a:gd name="T45" fmla="*/ 133 h 168"/>
                <a:gd name="T46" fmla="*/ 80 w 407"/>
                <a:gd name="T47" fmla="*/ 131 h 168"/>
                <a:gd name="T48" fmla="*/ 104 w 407"/>
                <a:gd name="T49" fmla="*/ 125 h 168"/>
                <a:gd name="T50" fmla="*/ 132 w 407"/>
                <a:gd name="T51" fmla="*/ 118 h 168"/>
                <a:gd name="T52" fmla="*/ 161 w 407"/>
                <a:gd name="T53" fmla="*/ 109 h 168"/>
                <a:gd name="T54" fmla="*/ 195 w 407"/>
                <a:gd name="T55" fmla="*/ 97 h 168"/>
                <a:gd name="T56" fmla="*/ 228 w 407"/>
                <a:gd name="T57" fmla="*/ 86 h 168"/>
                <a:gd name="T58" fmla="*/ 262 w 407"/>
                <a:gd name="T59" fmla="*/ 73 h 168"/>
                <a:gd name="T60" fmla="*/ 294 w 407"/>
                <a:gd name="T61" fmla="*/ 59 h 168"/>
                <a:gd name="T62" fmla="*/ 325 w 407"/>
                <a:gd name="T63" fmla="*/ 46 h 168"/>
                <a:gd name="T64" fmla="*/ 353 w 407"/>
                <a:gd name="T65" fmla="*/ 33 h 168"/>
                <a:gd name="T66" fmla="*/ 376 w 407"/>
                <a:gd name="T67" fmla="*/ 20 h 168"/>
                <a:gd name="T68" fmla="*/ 394 w 407"/>
                <a:gd name="T69" fmla="*/ 9 h 168"/>
                <a:gd name="T70" fmla="*/ 407 w 407"/>
                <a:gd name="T71" fmla="*/ 0 h 1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07" h="168">
                  <a:moveTo>
                    <a:pt x="407" y="0"/>
                  </a:moveTo>
                  <a:lnTo>
                    <a:pt x="395" y="13"/>
                  </a:lnTo>
                  <a:lnTo>
                    <a:pt x="378" y="28"/>
                  </a:lnTo>
                  <a:lnTo>
                    <a:pt x="357" y="44"/>
                  </a:lnTo>
                  <a:lnTo>
                    <a:pt x="333" y="61"/>
                  </a:lnTo>
                  <a:lnTo>
                    <a:pt x="307" y="77"/>
                  </a:lnTo>
                  <a:lnTo>
                    <a:pt x="277" y="94"/>
                  </a:lnTo>
                  <a:lnTo>
                    <a:pt x="247" y="109"/>
                  </a:lnTo>
                  <a:lnTo>
                    <a:pt x="216" y="124"/>
                  </a:lnTo>
                  <a:lnTo>
                    <a:pt x="185" y="138"/>
                  </a:lnTo>
                  <a:lnTo>
                    <a:pt x="153" y="149"/>
                  </a:lnTo>
                  <a:lnTo>
                    <a:pt x="125" y="157"/>
                  </a:lnTo>
                  <a:lnTo>
                    <a:pt x="97" y="164"/>
                  </a:lnTo>
                  <a:lnTo>
                    <a:pt x="72" y="168"/>
                  </a:lnTo>
                  <a:lnTo>
                    <a:pt x="50" y="167"/>
                  </a:lnTo>
                  <a:lnTo>
                    <a:pt x="32" y="163"/>
                  </a:lnTo>
                  <a:lnTo>
                    <a:pt x="20" y="154"/>
                  </a:lnTo>
                  <a:lnTo>
                    <a:pt x="0" y="111"/>
                  </a:lnTo>
                  <a:lnTo>
                    <a:pt x="43" y="92"/>
                  </a:lnTo>
                  <a:lnTo>
                    <a:pt x="45" y="119"/>
                  </a:lnTo>
                  <a:lnTo>
                    <a:pt x="43" y="127"/>
                  </a:lnTo>
                  <a:lnTo>
                    <a:pt x="49" y="132"/>
                  </a:lnTo>
                  <a:lnTo>
                    <a:pt x="61" y="133"/>
                  </a:lnTo>
                  <a:lnTo>
                    <a:pt x="80" y="131"/>
                  </a:lnTo>
                  <a:lnTo>
                    <a:pt x="104" y="125"/>
                  </a:lnTo>
                  <a:lnTo>
                    <a:pt x="132" y="118"/>
                  </a:lnTo>
                  <a:lnTo>
                    <a:pt x="161" y="109"/>
                  </a:lnTo>
                  <a:lnTo>
                    <a:pt x="195" y="97"/>
                  </a:lnTo>
                  <a:lnTo>
                    <a:pt x="228" y="86"/>
                  </a:lnTo>
                  <a:lnTo>
                    <a:pt x="262" y="73"/>
                  </a:lnTo>
                  <a:lnTo>
                    <a:pt x="294" y="59"/>
                  </a:lnTo>
                  <a:lnTo>
                    <a:pt x="325" y="46"/>
                  </a:lnTo>
                  <a:lnTo>
                    <a:pt x="353" y="33"/>
                  </a:lnTo>
                  <a:lnTo>
                    <a:pt x="376" y="20"/>
                  </a:lnTo>
                  <a:lnTo>
                    <a:pt x="394" y="9"/>
                  </a:lnTo>
                  <a:lnTo>
                    <a:pt x="407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1" name="Freeform 101"/>
            <p:cNvSpPr>
              <a:spLocks/>
            </p:cNvSpPr>
            <p:nvPr/>
          </p:nvSpPr>
          <p:spPr bwMode="auto">
            <a:xfrm>
              <a:off x="5048" y="2381"/>
              <a:ext cx="225" cy="177"/>
            </a:xfrm>
            <a:custGeom>
              <a:avLst/>
              <a:gdLst>
                <a:gd name="T0" fmla="*/ 0 w 449"/>
                <a:gd name="T1" fmla="*/ 0 h 355"/>
                <a:gd name="T2" fmla="*/ 23 w 449"/>
                <a:gd name="T3" fmla="*/ 2 h 355"/>
                <a:gd name="T4" fmla="*/ 52 w 449"/>
                <a:gd name="T5" fmla="*/ 9 h 355"/>
                <a:gd name="T6" fmla="*/ 84 w 449"/>
                <a:gd name="T7" fmla="*/ 20 h 355"/>
                <a:gd name="T8" fmla="*/ 120 w 449"/>
                <a:gd name="T9" fmla="*/ 33 h 355"/>
                <a:gd name="T10" fmla="*/ 158 w 449"/>
                <a:gd name="T11" fmla="*/ 51 h 355"/>
                <a:gd name="T12" fmla="*/ 196 w 449"/>
                <a:gd name="T13" fmla="*/ 70 h 355"/>
                <a:gd name="T14" fmla="*/ 236 w 449"/>
                <a:gd name="T15" fmla="*/ 91 h 355"/>
                <a:gd name="T16" fmla="*/ 274 w 449"/>
                <a:gd name="T17" fmla="*/ 114 h 355"/>
                <a:gd name="T18" fmla="*/ 311 w 449"/>
                <a:gd name="T19" fmla="*/ 138 h 355"/>
                <a:gd name="T20" fmla="*/ 346 w 449"/>
                <a:gd name="T21" fmla="*/ 162 h 355"/>
                <a:gd name="T22" fmla="*/ 378 w 449"/>
                <a:gd name="T23" fmla="*/ 188 h 355"/>
                <a:gd name="T24" fmla="*/ 404 w 449"/>
                <a:gd name="T25" fmla="*/ 213 h 355"/>
                <a:gd name="T26" fmla="*/ 426 w 449"/>
                <a:gd name="T27" fmla="*/ 237 h 355"/>
                <a:gd name="T28" fmla="*/ 441 w 449"/>
                <a:gd name="T29" fmla="*/ 260 h 355"/>
                <a:gd name="T30" fmla="*/ 449 w 449"/>
                <a:gd name="T31" fmla="*/ 282 h 355"/>
                <a:gd name="T32" fmla="*/ 449 w 449"/>
                <a:gd name="T33" fmla="*/ 303 h 355"/>
                <a:gd name="T34" fmla="*/ 417 w 449"/>
                <a:gd name="T35" fmla="*/ 355 h 355"/>
                <a:gd name="T36" fmla="*/ 365 w 449"/>
                <a:gd name="T37" fmla="*/ 324 h 355"/>
                <a:gd name="T38" fmla="*/ 394 w 449"/>
                <a:gd name="T39" fmla="*/ 301 h 355"/>
                <a:gd name="T40" fmla="*/ 404 w 449"/>
                <a:gd name="T41" fmla="*/ 297 h 355"/>
                <a:gd name="T42" fmla="*/ 406 w 449"/>
                <a:gd name="T43" fmla="*/ 288 h 355"/>
                <a:gd name="T44" fmla="*/ 396 w 449"/>
                <a:gd name="T45" fmla="*/ 274 h 355"/>
                <a:gd name="T46" fmla="*/ 380 w 449"/>
                <a:gd name="T47" fmla="*/ 256 h 355"/>
                <a:gd name="T48" fmla="*/ 358 w 449"/>
                <a:gd name="T49" fmla="*/ 234 h 355"/>
                <a:gd name="T50" fmla="*/ 330 w 449"/>
                <a:gd name="T51" fmla="*/ 210 h 355"/>
                <a:gd name="T52" fmla="*/ 297 w 449"/>
                <a:gd name="T53" fmla="*/ 183 h 355"/>
                <a:gd name="T54" fmla="*/ 262 w 449"/>
                <a:gd name="T55" fmla="*/ 156 h 355"/>
                <a:gd name="T56" fmla="*/ 224 w 449"/>
                <a:gd name="T57" fmla="*/ 129 h 355"/>
                <a:gd name="T58" fmla="*/ 185 w 449"/>
                <a:gd name="T59" fmla="*/ 101 h 355"/>
                <a:gd name="T60" fmla="*/ 146 w 449"/>
                <a:gd name="T61" fmla="*/ 77 h 355"/>
                <a:gd name="T62" fmla="*/ 109 w 449"/>
                <a:gd name="T63" fmla="*/ 54 h 355"/>
                <a:gd name="T64" fmla="*/ 76 w 449"/>
                <a:gd name="T65" fmla="*/ 33 h 355"/>
                <a:gd name="T66" fmla="*/ 45 w 449"/>
                <a:gd name="T67" fmla="*/ 17 h 355"/>
                <a:gd name="T68" fmla="*/ 20 w 449"/>
                <a:gd name="T69" fmla="*/ 6 h 355"/>
                <a:gd name="T70" fmla="*/ 0 w 449"/>
                <a:gd name="T71" fmla="*/ 0 h 3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449" h="355">
                  <a:moveTo>
                    <a:pt x="0" y="0"/>
                  </a:moveTo>
                  <a:lnTo>
                    <a:pt x="23" y="2"/>
                  </a:lnTo>
                  <a:lnTo>
                    <a:pt x="52" y="9"/>
                  </a:lnTo>
                  <a:lnTo>
                    <a:pt x="84" y="20"/>
                  </a:lnTo>
                  <a:lnTo>
                    <a:pt x="120" y="33"/>
                  </a:lnTo>
                  <a:lnTo>
                    <a:pt x="158" y="51"/>
                  </a:lnTo>
                  <a:lnTo>
                    <a:pt x="196" y="70"/>
                  </a:lnTo>
                  <a:lnTo>
                    <a:pt x="236" y="91"/>
                  </a:lnTo>
                  <a:lnTo>
                    <a:pt x="274" y="114"/>
                  </a:lnTo>
                  <a:lnTo>
                    <a:pt x="311" y="138"/>
                  </a:lnTo>
                  <a:lnTo>
                    <a:pt x="346" y="162"/>
                  </a:lnTo>
                  <a:lnTo>
                    <a:pt x="378" y="188"/>
                  </a:lnTo>
                  <a:lnTo>
                    <a:pt x="404" y="213"/>
                  </a:lnTo>
                  <a:lnTo>
                    <a:pt x="426" y="237"/>
                  </a:lnTo>
                  <a:lnTo>
                    <a:pt x="441" y="260"/>
                  </a:lnTo>
                  <a:lnTo>
                    <a:pt x="449" y="282"/>
                  </a:lnTo>
                  <a:lnTo>
                    <a:pt x="449" y="303"/>
                  </a:lnTo>
                  <a:lnTo>
                    <a:pt x="417" y="355"/>
                  </a:lnTo>
                  <a:lnTo>
                    <a:pt x="365" y="324"/>
                  </a:lnTo>
                  <a:lnTo>
                    <a:pt x="394" y="301"/>
                  </a:lnTo>
                  <a:lnTo>
                    <a:pt x="404" y="297"/>
                  </a:lnTo>
                  <a:lnTo>
                    <a:pt x="406" y="288"/>
                  </a:lnTo>
                  <a:lnTo>
                    <a:pt x="396" y="274"/>
                  </a:lnTo>
                  <a:lnTo>
                    <a:pt x="380" y="256"/>
                  </a:lnTo>
                  <a:lnTo>
                    <a:pt x="358" y="234"/>
                  </a:lnTo>
                  <a:lnTo>
                    <a:pt x="330" y="210"/>
                  </a:lnTo>
                  <a:lnTo>
                    <a:pt x="297" y="183"/>
                  </a:lnTo>
                  <a:lnTo>
                    <a:pt x="262" y="156"/>
                  </a:lnTo>
                  <a:lnTo>
                    <a:pt x="224" y="129"/>
                  </a:lnTo>
                  <a:lnTo>
                    <a:pt x="185" y="101"/>
                  </a:lnTo>
                  <a:lnTo>
                    <a:pt x="146" y="77"/>
                  </a:lnTo>
                  <a:lnTo>
                    <a:pt x="109" y="54"/>
                  </a:lnTo>
                  <a:lnTo>
                    <a:pt x="76" y="33"/>
                  </a:lnTo>
                  <a:lnTo>
                    <a:pt x="45" y="17"/>
                  </a:lnTo>
                  <a:lnTo>
                    <a:pt x="20" y="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2" name="Freeform 102"/>
            <p:cNvSpPr>
              <a:spLocks/>
            </p:cNvSpPr>
            <p:nvPr/>
          </p:nvSpPr>
          <p:spPr bwMode="auto">
            <a:xfrm>
              <a:off x="4986" y="2172"/>
              <a:ext cx="94" cy="110"/>
            </a:xfrm>
            <a:custGeom>
              <a:avLst/>
              <a:gdLst>
                <a:gd name="T0" fmla="*/ 28 w 188"/>
                <a:gd name="T1" fmla="*/ 32 h 221"/>
                <a:gd name="T2" fmla="*/ 45 w 188"/>
                <a:gd name="T3" fmla="*/ 78 h 221"/>
                <a:gd name="T4" fmla="*/ 82 w 188"/>
                <a:gd name="T5" fmla="*/ 87 h 221"/>
                <a:gd name="T6" fmla="*/ 133 w 188"/>
                <a:gd name="T7" fmla="*/ 83 h 221"/>
                <a:gd name="T8" fmla="*/ 147 w 188"/>
                <a:gd name="T9" fmla="*/ 110 h 221"/>
                <a:gd name="T10" fmla="*/ 188 w 188"/>
                <a:gd name="T11" fmla="*/ 110 h 221"/>
                <a:gd name="T12" fmla="*/ 170 w 188"/>
                <a:gd name="T13" fmla="*/ 138 h 221"/>
                <a:gd name="T14" fmla="*/ 147 w 188"/>
                <a:gd name="T15" fmla="*/ 156 h 221"/>
                <a:gd name="T16" fmla="*/ 174 w 188"/>
                <a:gd name="T17" fmla="*/ 193 h 221"/>
                <a:gd name="T18" fmla="*/ 147 w 188"/>
                <a:gd name="T19" fmla="*/ 221 h 221"/>
                <a:gd name="T20" fmla="*/ 96 w 188"/>
                <a:gd name="T21" fmla="*/ 212 h 221"/>
                <a:gd name="T22" fmla="*/ 68 w 188"/>
                <a:gd name="T23" fmla="*/ 193 h 221"/>
                <a:gd name="T24" fmla="*/ 87 w 188"/>
                <a:gd name="T25" fmla="*/ 161 h 221"/>
                <a:gd name="T26" fmla="*/ 105 w 188"/>
                <a:gd name="T27" fmla="*/ 129 h 221"/>
                <a:gd name="T28" fmla="*/ 54 w 188"/>
                <a:gd name="T29" fmla="*/ 129 h 221"/>
                <a:gd name="T30" fmla="*/ 0 w 188"/>
                <a:gd name="T31" fmla="*/ 101 h 221"/>
                <a:gd name="T32" fmla="*/ 0 w 188"/>
                <a:gd name="T33" fmla="*/ 55 h 221"/>
                <a:gd name="T34" fmla="*/ 36 w 188"/>
                <a:gd name="T35" fmla="*/ 0 h 221"/>
                <a:gd name="T36" fmla="*/ 36 w 188"/>
                <a:gd name="T37" fmla="*/ 4 h 221"/>
                <a:gd name="T38" fmla="*/ 37 w 188"/>
                <a:gd name="T39" fmla="*/ 16 h 221"/>
                <a:gd name="T40" fmla="*/ 35 w 188"/>
                <a:gd name="T41" fmla="*/ 27 h 221"/>
                <a:gd name="T42" fmla="*/ 28 w 188"/>
                <a:gd name="T43" fmla="*/ 32 h 2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1">
                  <a:moveTo>
                    <a:pt x="28" y="32"/>
                  </a:moveTo>
                  <a:lnTo>
                    <a:pt x="45" y="78"/>
                  </a:lnTo>
                  <a:lnTo>
                    <a:pt x="82" y="87"/>
                  </a:lnTo>
                  <a:lnTo>
                    <a:pt x="133" y="83"/>
                  </a:lnTo>
                  <a:lnTo>
                    <a:pt x="147" y="110"/>
                  </a:lnTo>
                  <a:lnTo>
                    <a:pt x="188" y="110"/>
                  </a:lnTo>
                  <a:lnTo>
                    <a:pt x="170" y="138"/>
                  </a:lnTo>
                  <a:lnTo>
                    <a:pt x="147" y="156"/>
                  </a:lnTo>
                  <a:lnTo>
                    <a:pt x="174" y="193"/>
                  </a:lnTo>
                  <a:lnTo>
                    <a:pt x="147" y="221"/>
                  </a:lnTo>
                  <a:lnTo>
                    <a:pt x="96" y="212"/>
                  </a:lnTo>
                  <a:lnTo>
                    <a:pt x="68" y="193"/>
                  </a:lnTo>
                  <a:lnTo>
                    <a:pt x="87" y="161"/>
                  </a:lnTo>
                  <a:lnTo>
                    <a:pt x="105" y="129"/>
                  </a:lnTo>
                  <a:lnTo>
                    <a:pt x="54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6" y="0"/>
                  </a:lnTo>
                  <a:lnTo>
                    <a:pt x="36" y="4"/>
                  </a:lnTo>
                  <a:lnTo>
                    <a:pt x="37" y="16"/>
                  </a:lnTo>
                  <a:lnTo>
                    <a:pt x="35" y="27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3" name="Freeform 103"/>
            <p:cNvSpPr>
              <a:spLocks/>
            </p:cNvSpPr>
            <p:nvPr/>
          </p:nvSpPr>
          <p:spPr bwMode="auto">
            <a:xfrm>
              <a:off x="5264" y="2309"/>
              <a:ext cx="94" cy="110"/>
            </a:xfrm>
            <a:custGeom>
              <a:avLst/>
              <a:gdLst>
                <a:gd name="T0" fmla="*/ 28 w 188"/>
                <a:gd name="T1" fmla="*/ 32 h 220"/>
                <a:gd name="T2" fmla="*/ 46 w 188"/>
                <a:gd name="T3" fmla="*/ 78 h 220"/>
                <a:gd name="T4" fmla="*/ 82 w 188"/>
                <a:gd name="T5" fmla="*/ 88 h 220"/>
                <a:gd name="T6" fmla="*/ 133 w 188"/>
                <a:gd name="T7" fmla="*/ 83 h 220"/>
                <a:gd name="T8" fmla="*/ 146 w 188"/>
                <a:gd name="T9" fmla="*/ 111 h 220"/>
                <a:gd name="T10" fmla="*/ 188 w 188"/>
                <a:gd name="T11" fmla="*/ 111 h 220"/>
                <a:gd name="T12" fmla="*/ 169 w 188"/>
                <a:gd name="T13" fmla="*/ 138 h 220"/>
                <a:gd name="T14" fmla="*/ 146 w 188"/>
                <a:gd name="T15" fmla="*/ 157 h 220"/>
                <a:gd name="T16" fmla="*/ 174 w 188"/>
                <a:gd name="T17" fmla="*/ 192 h 220"/>
                <a:gd name="T18" fmla="*/ 146 w 188"/>
                <a:gd name="T19" fmla="*/ 220 h 220"/>
                <a:gd name="T20" fmla="*/ 96 w 188"/>
                <a:gd name="T21" fmla="*/ 211 h 220"/>
                <a:gd name="T22" fmla="*/ 69 w 188"/>
                <a:gd name="T23" fmla="*/ 192 h 220"/>
                <a:gd name="T24" fmla="*/ 86 w 188"/>
                <a:gd name="T25" fmla="*/ 161 h 220"/>
                <a:gd name="T26" fmla="*/ 105 w 188"/>
                <a:gd name="T27" fmla="*/ 129 h 220"/>
                <a:gd name="T28" fmla="*/ 55 w 188"/>
                <a:gd name="T29" fmla="*/ 129 h 220"/>
                <a:gd name="T30" fmla="*/ 0 w 188"/>
                <a:gd name="T31" fmla="*/ 101 h 220"/>
                <a:gd name="T32" fmla="*/ 0 w 188"/>
                <a:gd name="T33" fmla="*/ 55 h 220"/>
                <a:gd name="T34" fmla="*/ 37 w 188"/>
                <a:gd name="T35" fmla="*/ 0 h 220"/>
                <a:gd name="T36" fmla="*/ 37 w 188"/>
                <a:gd name="T37" fmla="*/ 5 h 220"/>
                <a:gd name="T38" fmla="*/ 38 w 188"/>
                <a:gd name="T39" fmla="*/ 16 h 220"/>
                <a:gd name="T40" fmla="*/ 35 w 188"/>
                <a:gd name="T41" fmla="*/ 28 h 220"/>
                <a:gd name="T42" fmla="*/ 28 w 188"/>
                <a:gd name="T43" fmla="*/ 32 h 2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8" h="220">
                  <a:moveTo>
                    <a:pt x="28" y="32"/>
                  </a:moveTo>
                  <a:lnTo>
                    <a:pt x="46" y="78"/>
                  </a:lnTo>
                  <a:lnTo>
                    <a:pt x="82" y="88"/>
                  </a:lnTo>
                  <a:lnTo>
                    <a:pt x="133" y="83"/>
                  </a:lnTo>
                  <a:lnTo>
                    <a:pt x="146" y="111"/>
                  </a:lnTo>
                  <a:lnTo>
                    <a:pt x="188" y="111"/>
                  </a:lnTo>
                  <a:lnTo>
                    <a:pt x="169" y="138"/>
                  </a:lnTo>
                  <a:lnTo>
                    <a:pt x="146" y="157"/>
                  </a:lnTo>
                  <a:lnTo>
                    <a:pt x="174" y="192"/>
                  </a:lnTo>
                  <a:lnTo>
                    <a:pt x="146" y="220"/>
                  </a:lnTo>
                  <a:lnTo>
                    <a:pt x="96" y="211"/>
                  </a:lnTo>
                  <a:lnTo>
                    <a:pt x="69" y="192"/>
                  </a:lnTo>
                  <a:lnTo>
                    <a:pt x="86" y="161"/>
                  </a:lnTo>
                  <a:lnTo>
                    <a:pt x="105" y="129"/>
                  </a:lnTo>
                  <a:lnTo>
                    <a:pt x="55" y="129"/>
                  </a:lnTo>
                  <a:lnTo>
                    <a:pt x="0" y="101"/>
                  </a:lnTo>
                  <a:lnTo>
                    <a:pt x="0" y="55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38" y="16"/>
                  </a:lnTo>
                  <a:lnTo>
                    <a:pt x="35" y="28"/>
                  </a:lnTo>
                  <a:lnTo>
                    <a:pt x="28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4" name="Freeform 104"/>
            <p:cNvSpPr>
              <a:spLocks/>
            </p:cNvSpPr>
            <p:nvPr/>
          </p:nvSpPr>
          <p:spPr bwMode="auto">
            <a:xfrm>
              <a:off x="4408" y="2076"/>
              <a:ext cx="79" cy="111"/>
            </a:xfrm>
            <a:custGeom>
              <a:avLst/>
              <a:gdLst>
                <a:gd name="T0" fmla="*/ 23 w 157"/>
                <a:gd name="T1" fmla="*/ 33 h 222"/>
                <a:gd name="T2" fmla="*/ 29 w 157"/>
                <a:gd name="T3" fmla="*/ 79 h 222"/>
                <a:gd name="T4" fmla="*/ 52 w 157"/>
                <a:gd name="T5" fmla="*/ 88 h 222"/>
                <a:gd name="T6" fmla="*/ 103 w 157"/>
                <a:gd name="T7" fmla="*/ 83 h 222"/>
                <a:gd name="T8" fmla="*/ 117 w 157"/>
                <a:gd name="T9" fmla="*/ 111 h 222"/>
                <a:gd name="T10" fmla="*/ 157 w 157"/>
                <a:gd name="T11" fmla="*/ 111 h 222"/>
                <a:gd name="T12" fmla="*/ 139 w 157"/>
                <a:gd name="T13" fmla="*/ 139 h 222"/>
                <a:gd name="T14" fmla="*/ 117 w 157"/>
                <a:gd name="T15" fmla="*/ 157 h 222"/>
                <a:gd name="T16" fmla="*/ 143 w 157"/>
                <a:gd name="T17" fmla="*/ 194 h 222"/>
                <a:gd name="T18" fmla="*/ 117 w 157"/>
                <a:gd name="T19" fmla="*/ 222 h 222"/>
                <a:gd name="T20" fmla="*/ 66 w 157"/>
                <a:gd name="T21" fmla="*/ 212 h 222"/>
                <a:gd name="T22" fmla="*/ 38 w 157"/>
                <a:gd name="T23" fmla="*/ 194 h 222"/>
                <a:gd name="T24" fmla="*/ 57 w 157"/>
                <a:gd name="T25" fmla="*/ 162 h 222"/>
                <a:gd name="T26" fmla="*/ 75 w 157"/>
                <a:gd name="T27" fmla="*/ 129 h 222"/>
                <a:gd name="T28" fmla="*/ 25 w 157"/>
                <a:gd name="T29" fmla="*/ 129 h 222"/>
                <a:gd name="T30" fmla="*/ 0 w 157"/>
                <a:gd name="T31" fmla="*/ 102 h 222"/>
                <a:gd name="T32" fmla="*/ 5 w 157"/>
                <a:gd name="T33" fmla="*/ 38 h 222"/>
                <a:gd name="T34" fmla="*/ 6 w 157"/>
                <a:gd name="T35" fmla="*/ 0 h 222"/>
                <a:gd name="T36" fmla="*/ 11 w 157"/>
                <a:gd name="T37" fmla="*/ 5 h 222"/>
                <a:gd name="T38" fmla="*/ 20 w 157"/>
                <a:gd name="T39" fmla="*/ 17 h 222"/>
                <a:gd name="T40" fmla="*/ 27 w 157"/>
                <a:gd name="T41" fmla="*/ 28 h 222"/>
                <a:gd name="T42" fmla="*/ 23 w 157"/>
                <a:gd name="T43" fmla="*/ 33 h 2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57" h="222">
                  <a:moveTo>
                    <a:pt x="23" y="33"/>
                  </a:moveTo>
                  <a:lnTo>
                    <a:pt x="29" y="79"/>
                  </a:lnTo>
                  <a:lnTo>
                    <a:pt x="52" y="88"/>
                  </a:lnTo>
                  <a:lnTo>
                    <a:pt x="103" y="83"/>
                  </a:lnTo>
                  <a:lnTo>
                    <a:pt x="117" y="111"/>
                  </a:lnTo>
                  <a:lnTo>
                    <a:pt x="157" y="111"/>
                  </a:lnTo>
                  <a:lnTo>
                    <a:pt x="139" y="139"/>
                  </a:lnTo>
                  <a:lnTo>
                    <a:pt x="117" y="157"/>
                  </a:lnTo>
                  <a:lnTo>
                    <a:pt x="143" y="194"/>
                  </a:lnTo>
                  <a:lnTo>
                    <a:pt x="117" y="222"/>
                  </a:lnTo>
                  <a:lnTo>
                    <a:pt x="66" y="212"/>
                  </a:lnTo>
                  <a:lnTo>
                    <a:pt x="38" y="194"/>
                  </a:lnTo>
                  <a:lnTo>
                    <a:pt x="57" y="162"/>
                  </a:lnTo>
                  <a:lnTo>
                    <a:pt x="75" y="129"/>
                  </a:lnTo>
                  <a:lnTo>
                    <a:pt x="25" y="129"/>
                  </a:lnTo>
                  <a:lnTo>
                    <a:pt x="0" y="102"/>
                  </a:lnTo>
                  <a:lnTo>
                    <a:pt x="5" y="38"/>
                  </a:lnTo>
                  <a:lnTo>
                    <a:pt x="6" y="0"/>
                  </a:lnTo>
                  <a:lnTo>
                    <a:pt x="11" y="5"/>
                  </a:lnTo>
                  <a:lnTo>
                    <a:pt x="20" y="17"/>
                  </a:lnTo>
                  <a:lnTo>
                    <a:pt x="27" y="28"/>
                  </a:lnTo>
                  <a:lnTo>
                    <a:pt x="23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5" name="Freeform 105"/>
            <p:cNvSpPr>
              <a:spLocks/>
            </p:cNvSpPr>
            <p:nvPr/>
          </p:nvSpPr>
          <p:spPr bwMode="auto">
            <a:xfrm>
              <a:off x="4672" y="2299"/>
              <a:ext cx="110" cy="74"/>
            </a:xfrm>
            <a:custGeom>
              <a:avLst/>
              <a:gdLst>
                <a:gd name="T0" fmla="*/ 12 w 220"/>
                <a:gd name="T1" fmla="*/ 32 h 150"/>
                <a:gd name="T2" fmla="*/ 51 w 220"/>
                <a:gd name="T3" fmla="*/ 62 h 150"/>
                <a:gd name="T4" fmla="*/ 88 w 220"/>
                <a:gd name="T5" fmla="*/ 51 h 150"/>
                <a:gd name="T6" fmla="*/ 128 w 220"/>
                <a:gd name="T7" fmla="*/ 21 h 150"/>
                <a:gd name="T8" fmla="*/ 154 w 220"/>
                <a:gd name="T9" fmla="*/ 37 h 150"/>
                <a:gd name="T10" fmla="*/ 189 w 220"/>
                <a:gd name="T11" fmla="*/ 16 h 150"/>
                <a:gd name="T12" fmla="*/ 188 w 220"/>
                <a:gd name="T13" fmla="*/ 49 h 150"/>
                <a:gd name="T14" fmla="*/ 178 w 220"/>
                <a:gd name="T15" fmla="*/ 76 h 150"/>
                <a:gd name="T16" fmla="*/ 220 w 220"/>
                <a:gd name="T17" fmla="*/ 94 h 150"/>
                <a:gd name="T18" fmla="*/ 211 w 220"/>
                <a:gd name="T19" fmla="*/ 132 h 150"/>
                <a:gd name="T20" fmla="*/ 189 w 220"/>
                <a:gd name="T21" fmla="*/ 150 h 150"/>
                <a:gd name="T22" fmla="*/ 156 w 220"/>
                <a:gd name="T23" fmla="*/ 123 h 150"/>
                <a:gd name="T24" fmla="*/ 129 w 220"/>
                <a:gd name="T25" fmla="*/ 112 h 150"/>
                <a:gd name="T26" fmla="*/ 128 w 220"/>
                <a:gd name="T27" fmla="*/ 75 h 150"/>
                <a:gd name="T28" fmla="*/ 86 w 220"/>
                <a:gd name="T29" fmla="*/ 100 h 150"/>
                <a:gd name="T30" fmla="*/ 25 w 220"/>
                <a:gd name="T31" fmla="*/ 106 h 150"/>
                <a:gd name="T32" fmla="*/ 0 w 220"/>
                <a:gd name="T33" fmla="*/ 67 h 150"/>
                <a:gd name="T34" fmla="*/ 3 w 220"/>
                <a:gd name="T35" fmla="*/ 0 h 150"/>
                <a:gd name="T36" fmla="*/ 6 w 220"/>
                <a:gd name="T37" fmla="*/ 5 h 150"/>
                <a:gd name="T38" fmla="*/ 12 w 220"/>
                <a:gd name="T39" fmla="*/ 14 h 150"/>
                <a:gd name="T40" fmla="*/ 15 w 220"/>
                <a:gd name="T41" fmla="*/ 24 h 150"/>
                <a:gd name="T42" fmla="*/ 12 w 220"/>
                <a:gd name="T43" fmla="*/ 32 h 1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20" h="150">
                  <a:moveTo>
                    <a:pt x="12" y="32"/>
                  </a:moveTo>
                  <a:lnTo>
                    <a:pt x="51" y="62"/>
                  </a:lnTo>
                  <a:lnTo>
                    <a:pt x="88" y="51"/>
                  </a:lnTo>
                  <a:lnTo>
                    <a:pt x="128" y="21"/>
                  </a:lnTo>
                  <a:lnTo>
                    <a:pt x="154" y="37"/>
                  </a:lnTo>
                  <a:lnTo>
                    <a:pt x="189" y="16"/>
                  </a:lnTo>
                  <a:lnTo>
                    <a:pt x="188" y="49"/>
                  </a:lnTo>
                  <a:lnTo>
                    <a:pt x="178" y="76"/>
                  </a:lnTo>
                  <a:lnTo>
                    <a:pt x="220" y="94"/>
                  </a:lnTo>
                  <a:lnTo>
                    <a:pt x="211" y="132"/>
                  </a:lnTo>
                  <a:lnTo>
                    <a:pt x="189" y="150"/>
                  </a:lnTo>
                  <a:lnTo>
                    <a:pt x="156" y="123"/>
                  </a:lnTo>
                  <a:lnTo>
                    <a:pt x="129" y="112"/>
                  </a:lnTo>
                  <a:lnTo>
                    <a:pt x="128" y="75"/>
                  </a:lnTo>
                  <a:lnTo>
                    <a:pt x="86" y="100"/>
                  </a:lnTo>
                  <a:lnTo>
                    <a:pt x="25" y="106"/>
                  </a:lnTo>
                  <a:lnTo>
                    <a:pt x="0" y="67"/>
                  </a:lnTo>
                  <a:lnTo>
                    <a:pt x="3" y="0"/>
                  </a:lnTo>
                  <a:lnTo>
                    <a:pt x="6" y="5"/>
                  </a:lnTo>
                  <a:lnTo>
                    <a:pt x="12" y="14"/>
                  </a:lnTo>
                  <a:lnTo>
                    <a:pt x="15" y="24"/>
                  </a:lnTo>
                  <a:lnTo>
                    <a:pt x="12" y="3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6" name="Freeform 106"/>
            <p:cNvSpPr>
              <a:spLocks/>
            </p:cNvSpPr>
            <p:nvPr/>
          </p:nvSpPr>
          <p:spPr bwMode="auto">
            <a:xfrm>
              <a:off x="4580" y="2527"/>
              <a:ext cx="101" cy="100"/>
            </a:xfrm>
            <a:custGeom>
              <a:avLst/>
              <a:gdLst>
                <a:gd name="T0" fmla="*/ 22 w 202"/>
                <a:gd name="T1" fmla="*/ 33 h 199"/>
                <a:gd name="T2" fmla="*/ 51 w 202"/>
                <a:gd name="T3" fmla="*/ 73 h 199"/>
                <a:gd name="T4" fmla="*/ 87 w 202"/>
                <a:gd name="T5" fmla="*/ 73 h 199"/>
                <a:gd name="T6" fmla="*/ 136 w 202"/>
                <a:gd name="T7" fmla="*/ 57 h 199"/>
                <a:gd name="T8" fmla="*/ 155 w 202"/>
                <a:gd name="T9" fmla="*/ 81 h 199"/>
                <a:gd name="T10" fmla="*/ 196 w 202"/>
                <a:gd name="T11" fmla="*/ 71 h 199"/>
                <a:gd name="T12" fmla="*/ 184 w 202"/>
                <a:gd name="T13" fmla="*/ 102 h 199"/>
                <a:gd name="T14" fmla="*/ 166 w 202"/>
                <a:gd name="T15" fmla="*/ 126 h 199"/>
                <a:gd name="T16" fmla="*/ 202 w 202"/>
                <a:gd name="T17" fmla="*/ 155 h 199"/>
                <a:gd name="T18" fmla="*/ 181 w 202"/>
                <a:gd name="T19" fmla="*/ 189 h 199"/>
                <a:gd name="T20" fmla="*/ 154 w 202"/>
                <a:gd name="T21" fmla="*/ 199 h 199"/>
                <a:gd name="T22" fmla="*/ 130 w 202"/>
                <a:gd name="T23" fmla="*/ 163 h 199"/>
                <a:gd name="T24" fmla="*/ 109 w 202"/>
                <a:gd name="T25" fmla="*/ 144 h 199"/>
                <a:gd name="T26" fmla="*/ 120 w 202"/>
                <a:gd name="T27" fmla="*/ 109 h 199"/>
                <a:gd name="T28" fmla="*/ 70 w 202"/>
                <a:gd name="T29" fmla="*/ 121 h 199"/>
                <a:gd name="T30" fmla="*/ 11 w 202"/>
                <a:gd name="T31" fmla="*/ 107 h 199"/>
                <a:gd name="T32" fmla="*/ 0 w 202"/>
                <a:gd name="T33" fmla="*/ 62 h 199"/>
                <a:gd name="T34" fmla="*/ 23 w 202"/>
                <a:gd name="T35" fmla="*/ 0 h 199"/>
                <a:gd name="T36" fmla="*/ 24 w 202"/>
                <a:gd name="T37" fmla="*/ 4 h 199"/>
                <a:gd name="T38" fmla="*/ 28 w 202"/>
                <a:gd name="T39" fmla="*/ 15 h 199"/>
                <a:gd name="T40" fmla="*/ 28 w 202"/>
                <a:gd name="T41" fmla="*/ 26 h 199"/>
                <a:gd name="T42" fmla="*/ 22 w 202"/>
                <a:gd name="T43" fmla="*/ 33 h 1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02" h="199">
                  <a:moveTo>
                    <a:pt x="22" y="33"/>
                  </a:moveTo>
                  <a:lnTo>
                    <a:pt x="51" y="73"/>
                  </a:lnTo>
                  <a:lnTo>
                    <a:pt x="87" y="73"/>
                  </a:lnTo>
                  <a:lnTo>
                    <a:pt x="136" y="57"/>
                  </a:lnTo>
                  <a:lnTo>
                    <a:pt x="155" y="81"/>
                  </a:lnTo>
                  <a:lnTo>
                    <a:pt x="196" y="71"/>
                  </a:lnTo>
                  <a:lnTo>
                    <a:pt x="184" y="102"/>
                  </a:lnTo>
                  <a:lnTo>
                    <a:pt x="166" y="126"/>
                  </a:lnTo>
                  <a:lnTo>
                    <a:pt x="202" y="155"/>
                  </a:lnTo>
                  <a:lnTo>
                    <a:pt x="181" y="189"/>
                  </a:lnTo>
                  <a:lnTo>
                    <a:pt x="154" y="199"/>
                  </a:lnTo>
                  <a:lnTo>
                    <a:pt x="130" y="163"/>
                  </a:lnTo>
                  <a:lnTo>
                    <a:pt x="109" y="144"/>
                  </a:lnTo>
                  <a:lnTo>
                    <a:pt x="120" y="109"/>
                  </a:lnTo>
                  <a:lnTo>
                    <a:pt x="70" y="121"/>
                  </a:lnTo>
                  <a:lnTo>
                    <a:pt x="11" y="107"/>
                  </a:lnTo>
                  <a:lnTo>
                    <a:pt x="0" y="62"/>
                  </a:lnTo>
                  <a:lnTo>
                    <a:pt x="23" y="0"/>
                  </a:lnTo>
                  <a:lnTo>
                    <a:pt x="24" y="4"/>
                  </a:lnTo>
                  <a:lnTo>
                    <a:pt x="28" y="15"/>
                  </a:lnTo>
                  <a:lnTo>
                    <a:pt x="28" y="26"/>
                  </a:lnTo>
                  <a:lnTo>
                    <a:pt x="22" y="33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7" name="Freeform 107"/>
            <p:cNvSpPr>
              <a:spLocks/>
            </p:cNvSpPr>
            <p:nvPr/>
          </p:nvSpPr>
          <p:spPr bwMode="auto">
            <a:xfrm>
              <a:off x="5161" y="2549"/>
              <a:ext cx="87" cy="155"/>
            </a:xfrm>
            <a:custGeom>
              <a:avLst/>
              <a:gdLst>
                <a:gd name="T0" fmla="*/ 85 w 173"/>
                <a:gd name="T1" fmla="*/ 286 h 309"/>
                <a:gd name="T2" fmla="*/ 108 w 173"/>
                <a:gd name="T3" fmla="*/ 226 h 309"/>
                <a:gd name="T4" fmla="*/ 80 w 173"/>
                <a:gd name="T5" fmla="*/ 185 h 309"/>
                <a:gd name="T6" fmla="*/ 29 w 173"/>
                <a:gd name="T7" fmla="*/ 146 h 309"/>
                <a:gd name="T8" fmla="*/ 39 w 173"/>
                <a:gd name="T9" fmla="*/ 108 h 309"/>
                <a:gd name="T10" fmla="*/ 0 w 173"/>
                <a:gd name="T11" fmla="*/ 71 h 309"/>
                <a:gd name="T12" fmla="*/ 41 w 173"/>
                <a:gd name="T13" fmla="*/ 60 h 309"/>
                <a:gd name="T14" fmla="*/ 79 w 173"/>
                <a:gd name="T15" fmla="*/ 63 h 309"/>
                <a:gd name="T16" fmla="*/ 85 w 173"/>
                <a:gd name="T17" fmla="*/ 3 h 309"/>
                <a:gd name="T18" fmla="*/ 136 w 173"/>
                <a:gd name="T19" fmla="*/ 0 h 309"/>
                <a:gd name="T20" fmla="*/ 167 w 173"/>
                <a:gd name="T21" fmla="*/ 22 h 309"/>
                <a:gd name="T22" fmla="*/ 146 w 173"/>
                <a:gd name="T23" fmla="*/ 73 h 309"/>
                <a:gd name="T24" fmla="*/ 140 w 173"/>
                <a:gd name="T25" fmla="*/ 110 h 309"/>
                <a:gd name="T26" fmla="*/ 95 w 173"/>
                <a:gd name="T27" fmla="*/ 125 h 309"/>
                <a:gd name="T28" fmla="*/ 144 w 173"/>
                <a:gd name="T29" fmla="*/ 170 h 309"/>
                <a:gd name="T30" fmla="*/ 173 w 173"/>
                <a:gd name="T31" fmla="*/ 245 h 309"/>
                <a:gd name="T32" fmla="*/ 132 w 173"/>
                <a:gd name="T33" fmla="*/ 289 h 309"/>
                <a:gd name="T34" fmla="*/ 48 w 173"/>
                <a:gd name="T35" fmla="*/ 309 h 309"/>
                <a:gd name="T36" fmla="*/ 49 w 173"/>
                <a:gd name="T37" fmla="*/ 308 h 309"/>
                <a:gd name="T38" fmla="*/ 52 w 173"/>
                <a:gd name="T39" fmla="*/ 304 h 309"/>
                <a:gd name="T40" fmla="*/ 56 w 173"/>
                <a:gd name="T41" fmla="*/ 299 h 309"/>
                <a:gd name="T42" fmla="*/ 62 w 173"/>
                <a:gd name="T43" fmla="*/ 293 h 309"/>
                <a:gd name="T44" fmla="*/ 68 w 173"/>
                <a:gd name="T45" fmla="*/ 289 h 309"/>
                <a:gd name="T46" fmla="*/ 74 w 173"/>
                <a:gd name="T47" fmla="*/ 285 h 309"/>
                <a:gd name="T48" fmla="*/ 79 w 173"/>
                <a:gd name="T49" fmla="*/ 284 h 309"/>
                <a:gd name="T50" fmla="*/ 85 w 173"/>
                <a:gd name="T51" fmla="*/ 286 h 3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173" h="309">
                  <a:moveTo>
                    <a:pt x="85" y="286"/>
                  </a:moveTo>
                  <a:lnTo>
                    <a:pt x="108" y="226"/>
                  </a:lnTo>
                  <a:lnTo>
                    <a:pt x="80" y="185"/>
                  </a:lnTo>
                  <a:lnTo>
                    <a:pt x="29" y="146"/>
                  </a:lnTo>
                  <a:lnTo>
                    <a:pt x="39" y="108"/>
                  </a:lnTo>
                  <a:lnTo>
                    <a:pt x="0" y="71"/>
                  </a:lnTo>
                  <a:lnTo>
                    <a:pt x="41" y="60"/>
                  </a:lnTo>
                  <a:lnTo>
                    <a:pt x="79" y="63"/>
                  </a:lnTo>
                  <a:lnTo>
                    <a:pt x="85" y="3"/>
                  </a:lnTo>
                  <a:lnTo>
                    <a:pt x="136" y="0"/>
                  </a:lnTo>
                  <a:lnTo>
                    <a:pt x="167" y="22"/>
                  </a:lnTo>
                  <a:lnTo>
                    <a:pt x="146" y="73"/>
                  </a:lnTo>
                  <a:lnTo>
                    <a:pt x="140" y="110"/>
                  </a:lnTo>
                  <a:lnTo>
                    <a:pt x="95" y="125"/>
                  </a:lnTo>
                  <a:lnTo>
                    <a:pt x="144" y="170"/>
                  </a:lnTo>
                  <a:lnTo>
                    <a:pt x="173" y="245"/>
                  </a:lnTo>
                  <a:lnTo>
                    <a:pt x="132" y="289"/>
                  </a:lnTo>
                  <a:lnTo>
                    <a:pt x="48" y="309"/>
                  </a:lnTo>
                  <a:lnTo>
                    <a:pt x="49" y="308"/>
                  </a:lnTo>
                  <a:lnTo>
                    <a:pt x="52" y="304"/>
                  </a:lnTo>
                  <a:lnTo>
                    <a:pt x="56" y="299"/>
                  </a:lnTo>
                  <a:lnTo>
                    <a:pt x="62" y="293"/>
                  </a:lnTo>
                  <a:lnTo>
                    <a:pt x="68" y="289"/>
                  </a:lnTo>
                  <a:lnTo>
                    <a:pt x="74" y="285"/>
                  </a:lnTo>
                  <a:lnTo>
                    <a:pt x="79" y="284"/>
                  </a:lnTo>
                  <a:lnTo>
                    <a:pt x="85" y="286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8" name="Freeform 108"/>
            <p:cNvSpPr>
              <a:spLocks/>
            </p:cNvSpPr>
            <p:nvPr/>
          </p:nvSpPr>
          <p:spPr bwMode="auto">
            <a:xfrm>
              <a:off x="4736" y="2575"/>
              <a:ext cx="282" cy="349"/>
            </a:xfrm>
            <a:custGeom>
              <a:avLst/>
              <a:gdLst>
                <a:gd name="T0" fmla="*/ 6 w 566"/>
                <a:gd name="T1" fmla="*/ 568 h 700"/>
                <a:gd name="T2" fmla="*/ 16 w 566"/>
                <a:gd name="T3" fmla="*/ 595 h 700"/>
                <a:gd name="T4" fmla="*/ 20 w 566"/>
                <a:gd name="T5" fmla="*/ 618 h 700"/>
                <a:gd name="T6" fmla="*/ 21 w 566"/>
                <a:gd name="T7" fmla="*/ 637 h 700"/>
                <a:gd name="T8" fmla="*/ 22 w 566"/>
                <a:gd name="T9" fmla="*/ 654 h 700"/>
                <a:gd name="T10" fmla="*/ 25 w 566"/>
                <a:gd name="T11" fmla="*/ 667 h 700"/>
                <a:gd name="T12" fmla="*/ 35 w 566"/>
                <a:gd name="T13" fmla="*/ 678 h 700"/>
                <a:gd name="T14" fmla="*/ 52 w 566"/>
                <a:gd name="T15" fmla="*/ 686 h 700"/>
                <a:gd name="T16" fmla="*/ 80 w 566"/>
                <a:gd name="T17" fmla="*/ 690 h 700"/>
                <a:gd name="T18" fmla="*/ 423 w 566"/>
                <a:gd name="T19" fmla="*/ 700 h 700"/>
                <a:gd name="T20" fmla="*/ 445 w 566"/>
                <a:gd name="T21" fmla="*/ 674 h 700"/>
                <a:gd name="T22" fmla="*/ 465 w 566"/>
                <a:gd name="T23" fmla="*/ 649 h 700"/>
                <a:gd name="T24" fmla="*/ 480 w 566"/>
                <a:gd name="T25" fmla="*/ 624 h 700"/>
                <a:gd name="T26" fmla="*/ 493 w 566"/>
                <a:gd name="T27" fmla="*/ 597 h 700"/>
                <a:gd name="T28" fmla="*/ 505 w 566"/>
                <a:gd name="T29" fmla="*/ 571 h 700"/>
                <a:gd name="T30" fmla="*/ 515 w 566"/>
                <a:gd name="T31" fmla="*/ 542 h 700"/>
                <a:gd name="T32" fmla="*/ 524 w 566"/>
                <a:gd name="T33" fmla="*/ 512 h 700"/>
                <a:gd name="T34" fmla="*/ 534 w 566"/>
                <a:gd name="T35" fmla="*/ 481 h 700"/>
                <a:gd name="T36" fmla="*/ 544 w 566"/>
                <a:gd name="T37" fmla="*/ 420 h 700"/>
                <a:gd name="T38" fmla="*/ 556 w 566"/>
                <a:gd name="T39" fmla="*/ 353 h 700"/>
                <a:gd name="T40" fmla="*/ 564 w 566"/>
                <a:gd name="T41" fmla="*/ 296 h 700"/>
                <a:gd name="T42" fmla="*/ 566 w 566"/>
                <a:gd name="T43" fmla="*/ 247 h 700"/>
                <a:gd name="T44" fmla="*/ 561 w 566"/>
                <a:gd name="T45" fmla="*/ 203 h 700"/>
                <a:gd name="T46" fmla="*/ 548 w 566"/>
                <a:gd name="T47" fmla="*/ 161 h 700"/>
                <a:gd name="T48" fmla="*/ 523 w 566"/>
                <a:gd name="T49" fmla="*/ 120 h 700"/>
                <a:gd name="T50" fmla="*/ 486 w 566"/>
                <a:gd name="T51" fmla="*/ 75 h 700"/>
                <a:gd name="T52" fmla="*/ 437 w 566"/>
                <a:gd name="T53" fmla="*/ 23 h 700"/>
                <a:gd name="T54" fmla="*/ 353 w 566"/>
                <a:gd name="T55" fmla="*/ 0 h 700"/>
                <a:gd name="T56" fmla="*/ 319 w 566"/>
                <a:gd name="T57" fmla="*/ 1 h 700"/>
                <a:gd name="T58" fmla="*/ 287 w 566"/>
                <a:gd name="T59" fmla="*/ 11 h 700"/>
                <a:gd name="T60" fmla="*/ 256 w 566"/>
                <a:gd name="T61" fmla="*/ 23 h 700"/>
                <a:gd name="T62" fmla="*/ 226 w 566"/>
                <a:gd name="T63" fmla="*/ 40 h 700"/>
                <a:gd name="T64" fmla="*/ 197 w 566"/>
                <a:gd name="T65" fmla="*/ 61 h 700"/>
                <a:gd name="T66" fmla="*/ 171 w 566"/>
                <a:gd name="T67" fmla="*/ 83 h 700"/>
                <a:gd name="T68" fmla="*/ 148 w 566"/>
                <a:gd name="T69" fmla="*/ 106 h 700"/>
                <a:gd name="T70" fmla="*/ 126 w 566"/>
                <a:gd name="T71" fmla="*/ 128 h 700"/>
                <a:gd name="T72" fmla="*/ 107 w 566"/>
                <a:gd name="T73" fmla="*/ 148 h 700"/>
                <a:gd name="T74" fmla="*/ 92 w 566"/>
                <a:gd name="T75" fmla="*/ 164 h 700"/>
                <a:gd name="T76" fmla="*/ 81 w 566"/>
                <a:gd name="T77" fmla="*/ 176 h 700"/>
                <a:gd name="T78" fmla="*/ 73 w 566"/>
                <a:gd name="T79" fmla="*/ 183 h 700"/>
                <a:gd name="T80" fmla="*/ 69 w 566"/>
                <a:gd name="T81" fmla="*/ 183 h 700"/>
                <a:gd name="T82" fmla="*/ 70 w 566"/>
                <a:gd name="T83" fmla="*/ 175 h 700"/>
                <a:gd name="T84" fmla="*/ 76 w 566"/>
                <a:gd name="T85" fmla="*/ 159 h 700"/>
                <a:gd name="T86" fmla="*/ 88 w 566"/>
                <a:gd name="T87" fmla="*/ 132 h 700"/>
                <a:gd name="T88" fmla="*/ 70 w 566"/>
                <a:gd name="T89" fmla="*/ 179 h 700"/>
                <a:gd name="T90" fmla="*/ 53 w 566"/>
                <a:gd name="T91" fmla="*/ 226 h 700"/>
                <a:gd name="T92" fmla="*/ 36 w 566"/>
                <a:gd name="T93" fmla="*/ 273 h 700"/>
                <a:gd name="T94" fmla="*/ 21 w 566"/>
                <a:gd name="T95" fmla="*/ 323 h 700"/>
                <a:gd name="T96" fmla="*/ 8 w 566"/>
                <a:gd name="T97" fmla="*/ 376 h 700"/>
                <a:gd name="T98" fmla="*/ 1 w 566"/>
                <a:gd name="T99" fmla="*/ 433 h 700"/>
                <a:gd name="T100" fmla="*/ 0 w 566"/>
                <a:gd name="T101" fmla="*/ 497 h 700"/>
                <a:gd name="T102" fmla="*/ 6 w 566"/>
                <a:gd name="T103" fmla="*/ 568 h 7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566" h="700">
                  <a:moveTo>
                    <a:pt x="6" y="568"/>
                  </a:moveTo>
                  <a:lnTo>
                    <a:pt x="16" y="595"/>
                  </a:lnTo>
                  <a:lnTo>
                    <a:pt x="20" y="618"/>
                  </a:lnTo>
                  <a:lnTo>
                    <a:pt x="21" y="637"/>
                  </a:lnTo>
                  <a:lnTo>
                    <a:pt x="22" y="654"/>
                  </a:lnTo>
                  <a:lnTo>
                    <a:pt x="25" y="667"/>
                  </a:lnTo>
                  <a:lnTo>
                    <a:pt x="35" y="678"/>
                  </a:lnTo>
                  <a:lnTo>
                    <a:pt x="52" y="686"/>
                  </a:lnTo>
                  <a:lnTo>
                    <a:pt x="80" y="690"/>
                  </a:lnTo>
                  <a:lnTo>
                    <a:pt x="423" y="700"/>
                  </a:lnTo>
                  <a:lnTo>
                    <a:pt x="445" y="674"/>
                  </a:lnTo>
                  <a:lnTo>
                    <a:pt x="465" y="649"/>
                  </a:lnTo>
                  <a:lnTo>
                    <a:pt x="480" y="624"/>
                  </a:lnTo>
                  <a:lnTo>
                    <a:pt x="493" y="597"/>
                  </a:lnTo>
                  <a:lnTo>
                    <a:pt x="505" y="571"/>
                  </a:lnTo>
                  <a:lnTo>
                    <a:pt x="515" y="542"/>
                  </a:lnTo>
                  <a:lnTo>
                    <a:pt x="524" y="512"/>
                  </a:lnTo>
                  <a:lnTo>
                    <a:pt x="534" y="481"/>
                  </a:lnTo>
                  <a:lnTo>
                    <a:pt x="544" y="420"/>
                  </a:lnTo>
                  <a:lnTo>
                    <a:pt x="556" y="353"/>
                  </a:lnTo>
                  <a:lnTo>
                    <a:pt x="564" y="296"/>
                  </a:lnTo>
                  <a:lnTo>
                    <a:pt x="566" y="247"/>
                  </a:lnTo>
                  <a:lnTo>
                    <a:pt x="561" y="203"/>
                  </a:lnTo>
                  <a:lnTo>
                    <a:pt x="548" y="161"/>
                  </a:lnTo>
                  <a:lnTo>
                    <a:pt x="523" y="120"/>
                  </a:lnTo>
                  <a:lnTo>
                    <a:pt x="486" y="75"/>
                  </a:lnTo>
                  <a:lnTo>
                    <a:pt x="437" y="23"/>
                  </a:lnTo>
                  <a:lnTo>
                    <a:pt x="353" y="0"/>
                  </a:lnTo>
                  <a:lnTo>
                    <a:pt x="319" y="1"/>
                  </a:lnTo>
                  <a:lnTo>
                    <a:pt x="287" y="11"/>
                  </a:lnTo>
                  <a:lnTo>
                    <a:pt x="256" y="23"/>
                  </a:lnTo>
                  <a:lnTo>
                    <a:pt x="226" y="40"/>
                  </a:lnTo>
                  <a:lnTo>
                    <a:pt x="197" y="61"/>
                  </a:lnTo>
                  <a:lnTo>
                    <a:pt x="171" y="83"/>
                  </a:lnTo>
                  <a:lnTo>
                    <a:pt x="148" y="106"/>
                  </a:lnTo>
                  <a:lnTo>
                    <a:pt x="126" y="128"/>
                  </a:lnTo>
                  <a:lnTo>
                    <a:pt x="107" y="148"/>
                  </a:lnTo>
                  <a:lnTo>
                    <a:pt x="92" y="164"/>
                  </a:lnTo>
                  <a:lnTo>
                    <a:pt x="81" y="176"/>
                  </a:lnTo>
                  <a:lnTo>
                    <a:pt x="73" y="183"/>
                  </a:lnTo>
                  <a:lnTo>
                    <a:pt x="69" y="183"/>
                  </a:lnTo>
                  <a:lnTo>
                    <a:pt x="70" y="175"/>
                  </a:lnTo>
                  <a:lnTo>
                    <a:pt x="76" y="159"/>
                  </a:lnTo>
                  <a:lnTo>
                    <a:pt x="88" y="132"/>
                  </a:lnTo>
                  <a:lnTo>
                    <a:pt x="70" y="179"/>
                  </a:lnTo>
                  <a:lnTo>
                    <a:pt x="53" y="226"/>
                  </a:lnTo>
                  <a:lnTo>
                    <a:pt x="36" y="273"/>
                  </a:lnTo>
                  <a:lnTo>
                    <a:pt x="21" y="323"/>
                  </a:lnTo>
                  <a:lnTo>
                    <a:pt x="8" y="376"/>
                  </a:lnTo>
                  <a:lnTo>
                    <a:pt x="1" y="433"/>
                  </a:lnTo>
                  <a:lnTo>
                    <a:pt x="0" y="497"/>
                  </a:lnTo>
                  <a:lnTo>
                    <a:pt x="6" y="56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9" name="Freeform 109"/>
            <p:cNvSpPr>
              <a:spLocks/>
            </p:cNvSpPr>
            <p:nvPr/>
          </p:nvSpPr>
          <p:spPr bwMode="auto">
            <a:xfrm>
              <a:off x="4744" y="2586"/>
              <a:ext cx="253" cy="315"/>
            </a:xfrm>
            <a:custGeom>
              <a:avLst/>
              <a:gdLst>
                <a:gd name="T0" fmla="*/ 22 w 506"/>
                <a:gd name="T1" fmla="*/ 564 h 630"/>
                <a:gd name="T2" fmla="*/ 38 w 506"/>
                <a:gd name="T3" fmla="*/ 603 h 630"/>
                <a:gd name="T4" fmla="*/ 61 w 506"/>
                <a:gd name="T5" fmla="*/ 623 h 630"/>
                <a:gd name="T6" fmla="*/ 101 w 506"/>
                <a:gd name="T7" fmla="*/ 629 h 630"/>
                <a:gd name="T8" fmla="*/ 153 w 506"/>
                <a:gd name="T9" fmla="*/ 585 h 630"/>
                <a:gd name="T10" fmla="*/ 157 w 506"/>
                <a:gd name="T11" fmla="*/ 549 h 630"/>
                <a:gd name="T12" fmla="*/ 174 w 506"/>
                <a:gd name="T13" fmla="*/ 532 h 630"/>
                <a:gd name="T14" fmla="*/ 202 w 506"/>
                <a:gd name="T15" fmla="*/ 535 h 630"/>
                <a:gd name="T16" fmla="*/ 238 w 506"/>
                <a:gd name="T17" fmla="*/ 550 h 630"/>
                <a:gd name="T18" fmla="*/ 290 w 506"/>
                <a:gd name="T19" fmla="*/ 582 h 630"/>
                <a:gd name="T20" fmla="*/ 329 w 506"/>
                <a:gd name="T21" fmla="*/ 577 h 630"/>
                <a:gd name="T22" fmla="*/ 373 w 506"/>
                <a:gd name="T23" fmla="*/ 623 h 630"/>
                <a:gd name="T24" fmla="*/ 449 w 506"/>
                <a:gd name="T25" fmla="*/ 534 h 630"/>
                <a:gd name="T26" fmla="*/ 465 w 506"/>
                <a:gd name="T27" fmla="*/ 463 h 630"/>
                <a:gd name="T28" fmla="*/ 483 w 506"/>
                <a:gd name="T29" fmla="*/ 368 h 630"/>
                <a:gd name="T30" fmla="*/ 499 w 506"/>
                <a:gd name="T31" fmla="*/ 269 h 630"/>
                <a:gd name="T32" fmla="*/ 506 w 506"/>
                <a:gd name="T33" fmla="*/ 188 h 630"/>
                <a:gd name="T34" fmla="*/ 494 w 506"/>
                <a:gd name="T35" fmla="*/ 145 h 630"/>
                <a:gd name="T36" fmla="*/ 484 w 506"/>
                <a:gd name="T37" fmla="*/ 104 h 630"/>
                <a:gd name="T38" fmla="*/ 466 w 506"/>
                <a:gd name="T39" fmla="*/ 72 h 630"/>
                <a:gd name="T40" fmla="*/ 430 w 506"/>
                <a:gd name="T41" fmla="*/ 57 h 630"/>
                <a:gd name="T42" fmla="*/ 403 w 506"/>
                <a:gd name="T43" fmla="*/ 61 h 630"/>
                <a:gd name="T44" fmla="*/ 381 w 506"/>
                <a:gd name="T45" fmla="*/ 61 h 630"/>
                <a:gd name="T46" fmla="*/ 367 w 506"/>
                <a:gd name="T47" fmla="*/ 60 h 630"/>
                <a:gd name="T48" fmla="*/ 362 w 506"/>
                <a:gd name="T49" fmla="*/ 59 h 630"/>
                <a:gd name="T50" fmla="*/ 318 w 506"/>
                <a:gd name="T51" fmla="*/ 0 h 630"/>
                <a:gd name="T52" fmla="*/ 280 w 506"/>
                <a:gd name="T53" fmla="*/ 4 h 630"/>
                <a:gd name="T54" fmla="*/ 249 w 506"/>
                <a:gd name="T55" fmla="*/ 10 h 630"/>
                <a:gd name="T56" fmla="*/ 224 w 506"/>
                <a:gd name="T57" fmla="*/ 18 h 630"/>
                <a:gd name="T58" fmla="*/ 202 w 506"/>
                <a:gd name="T59" fmla="*/ 30 h 630"/>
                <a:gd name="T60" fmla="*/ 181 w 506"/>
                <a:gd name="T61" fmla="*/ 44 h 630"/>
                <a:gd name="T62" fmla="*/ 158 w 506"/>
                <a:gd name="T63" fmla="*/ 62 h 630"/>
                <a:gd name="T64" fmla="*/ 133 w 506"/>
                <a:gd name="T65" fmla="*/ 83 h 630"/>
                <a:gd name="T66" fmla="*/ 102 w 506"/>
                <a:gd name="T67" fmla="*/ 108 h 630"/>
                <a:gd name="T68" fmla="*/ 49 w 506"/>
                <a:gd name="T69" fmla="*/ 180 h 630"/>
                <a:gd name="T70" fmla="*/ 13 w 506"/>
                <a:gd name="T71" fmla="*/ 288 h 630"/>
                <a:gd name="T72" fmla="*/ 0 w 506"/>
                <a:gd name="T73" fmla="*/ 414 h 630"/>
                <a:gd name="T74" fmla="*/ 13 w 506"/>
                <a:gd name="T75" fmla="*/ 535 h 6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06" h="630">
                  <a:moveTo>
                    <a:pt x="13" y="535"/>
                  </a:moveTo>
                  <a:lnTo>
                    <a:pt x="22" y="564"/>
                  </a:lnTo>
                  <a:lnTo>
                    <a:pt x="30" y="585"/>
                  </a:lnTo>
                  <a:lnTo>
                    <a:pt x="38" y="603"/>
                  </a:lnTo>
                  <a:lnTo>
                    <a:pt x="49" y="614"/>
                  </a:lnTo>
                  <a:lnTo>
                    <a:pt x="61" y="623"/>
                  </a:lnTo>
                  <a:lnTo>
                    <a:pt x="78" y="628"/>
                  </a:lnTo>
                  <a:lnTo>
                    <a:pt x="101" y="629"/>
                  </a:lnTo>
                  <a:lnTo>
                    <a:pt x="131" y="629"/>
                  </a:lnTo>
                  <a:lnTo>
                    <a:pt x="153" y="585"/>
                  </a:lnTo>
                  <a:lnTo>
                    <a:pt x="154" y="564"/>
                  </a:lnTo>
                  <a:lnTo>
                    <a:pt x="157" y="549"/>
                  </a:lnTo>
                  <a:lnTo>
                    <a:pt x="164" y="538"/>
                  </a:lnTo>
                  <a:lnTo>
                    <a:pt x="174" y="532"/>
                  </a:lnTo>
                  <a:lnTo>
                    <a:pt x="187" y="532"/>
                  </a:lnTo>
                  <a:lnTo>
                    <a:pt x="202" y="535"/>
                  </a:lnTo>
                  <a:lnTo>
                    <a:pt x="219" y="542"/>
                  </a:lnTo>
                  <a:lnTo>
                    <a:pt x="238" y="550"/>
                  </a:lnTo>
                  <a:lnTo>
                    <a:pt x="235" y="603"/>
                  </a:lnTo>
                  <a:lnTo>
                    <a:pt x="290" y="582"/>
                  </a:lnTo>
                  <a:lnTo>
                    <a:pt x="312" y="538"/>
                  </a:lnTo>
                  <a:lnTo>
                    <a:pt x="329" y="577"/>
                  </a:lnTo>
                  <a:lnTo>
                    <a:pt x="314" y="630"/>
                  </a:lnTo>
                  <a:lnTo>
                    <a:pt x="373" y="623"/>
                  </a:lnTo>
                  <a:lnTo>
                    <a:pt x="412" y="582"/>
                  </a:lnTo>
                  <a:lnTo>
                    <a:pt x="449" y="534"/>
                  </a:lnTo>
                  <a:lnTo>
                    <a:pt x="457" y="504"/>
                  </a:lnTo>
                  <a:lnTo>
                    <a:pt x="465" y="463"/>
                  </a:lnTo>
                  <a:lnTo>
                    <a:pt x="474" y="417"/>
                  </a:lnTo>
                  <a:lnTo>
                    <a:pt x="483" y="368"/>
                  </a:lnTo>
                  <a:lnTo>
                    <a:pt x="493" y="317"/>
                  </a:lnTo>
                  <a:lnTo>
                    <a:pt x="499" y="269"/>
                  </a:lnTo>
                  <a:lnTo>
                    <a:pt x="504" y="225"/>
                  </a:lnTo>
                  <a:lnTo>
                    <a:pt x="506" y="188"/>
                  </a:lnTo>
                  <a:lnTo>
                    <a:pt x="499" y="167"/>
                  </a:lnTo>
                  <a:lnTo>
                    <a:pt x="494" y="145"/>
                  </a:lnTo>
                  <a:lnTo>
                    <a:pt x="489" y="123"/>
                  </a:lnTo>
                  <a:lnTo>
                    <a:pt x="484" y="104"/>
                  </a:lnTo>
                  <a:lnTo>
                    <a:pt x="476" y="85"/>
                  </a:lnTo>
                  <a:lnTo>
                    <a:pt x="466" y="72"/>
                  </a:lnTo>
                  <a:lnTo>
                    <a:pt x="451" y="61"/>
                  </a:lnTo>
                  <a:lnTo>
                    <a:pt x="430" y="57"/>
                  </a:lnTo>
                  <a:lnTo>
                    <a:pt x="415" y="59"/>
                  </a:lnTo>
                  <a:lnTo>
                    <a:pt x="403" y="61"/>
                  </a:lnTo>
                  <a:lnTo>
                    <a:pt x="391" y="61"/>
                  </a:lnTo>
                  <a:lnTo>
                    <a:pt x="381" y="61"/>
                  </a:lnTo>
                  <a:lnTo>
                    <a:pt x="373" y="60"/>
                  </a:lnTo>
                  <a:lnTo>
                    <a:pt x="367" y="60"/>
                  </a:lnTo>
                  <a:lnTo>
                    <a:pt x="363" y="59"/>
                  </a:lnTo>
                  <a:lnTo>
                    <a:pt x="362" y="59"/>
                  </a:lnTo>
                  <a:lnTo>
                    <a:pt x="358" y="20"/>
                  </a:lnTo>
                  <a:lnTo>
                    <a:pt x="318" y="0"/>
                  </a:lnTo>
                  <a:lnTo>
                    <a:pt x="298" y="2"/>
                  </a:lnTo>
                  <a:lnTo>
                    <a:pt x="280" y="4"/>
                  </a:lnTo>
                  <a:lnTo>
                    <a:pt x="263" y="7"/>
                  </a:lnTo>
                  <a:lnTo>
                    <a:pt x="249" y="10"/>
                  </a:lnTo>
                  <a:lnTo>
                    <a:pt x="235" y="14"/>
                  </a:lnTo>
                  <a:lnTo>
                    <a:pt x="224" y="18"/>
                  </a:lnTo>
                  <a:lnTo>
                    <a:pt x="212" y="24"/>
                  </a:lnTo>
                  <a:lnTo>
                    <a:pt x="202" y="30"/>
                  </a:lnTo>
                  <a:lnTo>
                    <a:pt x="192" y="37"/>
                  </a:lnTo>
                  <a:lnTo>
                    <a:pt x="181" y="44"/>
                  </a:lnTo>
                  <a:lnTo>
                    <a:pt x="170" y="53"/>
                  </a:lnTo>
                  <a:lnTo>
                    <a:pt x="158" y="62"/>
                  </a:lnTo>
                  <a:lnTo>
                    <a:pt x="147" y="73"/>
                  </a:lnTo>
                  <a:lnTo>
                    <a:pt x="133" y="83"/>
                  </a:lnTo>
                  <a:lnTo>
                    <a:pt x="118" y="96"/>
                  </a:lnTo>
                  <a:lnTo>
                    <a:pt x="102" y="108"/>
                  </a:lnTo>
                  <a:lnTo>
                    <a:pt x="73" y="138"/>
                  </a:lnTo>
                  <a:lnTo>
                    <a:pt x="49" y="180"/>
                  </a:lnTo>
                  <a:lnTo>
                    <a:pt x="28" y="231"/>
                  </a:lnTo>
                  <a:lnTo>
                    <a:pt x="13" y="288"/>
                  </a:lnTo>
                  <a:lnTo>
                    <a:pt x="4" y="350"/>
                  </a:lnTo>
                  <a:lnTo>
                    <a:pt x="0" y="414"/>
                  </a:lnTo>
                  <a:lnTo>
                    <a:pt x="3" y="476"/>
                  </a:lnTo>
                  <a:lnTo>
                    <a:pt x="13" y="535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0" name="Freeform 110"/>
            <p:cNvSpPr>
              <a:spLocks/>
            </p:cNvSpPr>
            <p:nvPr/>
          </p:nvSpPr>
          <p:spPr bwMode="auto">
            <a:xfrm>
              <a:off x="4884" y="2700"/>
              <a:ext cx="46" cy="35"/>
            </a:xfrm>
            <a:custGeom>
              <a:avLst/>
              <a:gdLst>
                <a:gd name="T0" fmla="*/ 48 w 93"/>
                <a:gd name="T1" fmla="*/ 58 h 70"/>
                <a:gd name="T2" fmla="*/ 20 w 93"/>
                <a:gd name="T3" fmla="*/ 38 h 70"/>
                <a:gd name="T4" fmla="*/ 0 w 93"/>
                <a:gd name="T5" fmla="*/ 19 h 70"/>
                <a:gd name="T6" fmla="*/ 23 w 93"/>
                <a:gd name="T7" fmla="*/ 0 h 70"/>
                <a:gd name="T8" fmla="*/ 53 w 93"/>
                <a:gd name="T9" fmla="*/ 11 h 70"/>
                <a:gd name="T10" fmla="*/ 70 w 93"/>
                <a:gd name="T11" fmla="*/ 28 h 70"/>
                <a:gd name="T12" fmla="*/ 93 w 93"/>
                <a:gd name="T13" fmla="*/ 30 h 70"/>
                <a:gd name="T14" fmla="*/ 86 w 93"/>
                <a:gd name="T15" fmla="*/ 44 h 70"/>
                <a:gd name="T16" fmla="*/ 80 w 93"/>
                <a:gd name="T17" fmla="*/ 57 h 70"/>
                <a:gd name="T18" fmla="*/ 75 w 93"/>
                <a:gd name="T19" fmla="*/ 66 h 70"/>
                <a:gd name="T20" fmla="*/ 73 w 93"/>
                <a:gd name="T21" fmla="*/ 70 h 70"/>
                <a:gd name="T22" fmla="*/ 48 w 93"/>
                <a:gd name="T23" fmla="*/ 58 h 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3" h="70">
                  <a:moveTo>
                    <a:pt x="48" y="58"/>
                  </a:moveTo>
                  <a:lnTo>
                    <a:pt x="20" y="38"/>
                  </a:lnTo>
                  <a:lnTo>
                    <a:pt x="0" y="19"/>
                  </a:lnTo>
                  <a:lnTo>
                    <a:pt x="23" y="0"/>
                  </a:lnTo>
                  <a:lnTo>
                    <a:pt x="53" y="11"/>
                  </a:lnTo>
                  <a:lnTo>
                    <a:pt x="70" y="28"/>
                  </a:lnTo>
                  <a:lnTo>
                    <a:pt x="93" y="30"/>
                  </a:lnTo>
                  <a:lnTo>
                    <a:pt x="86" y="44"/>
                  </a:lnTo>
                  <a:lnTo>
                    <a:pt x="80" y="57"/>
                  </a:lnTo>
                  <a:lnTo>
                    <a:pt x="75" y="66"/>
                  </a:lnTo>
                  <a:lnTo>
                    <a:pt x="73" y="70"/>
                  </a:lnTo>
                  <a:lnTo>
                    <a:pt x="48" y="58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1" name="Freeform 111"/>
            <p:cNvSpPr>
              <a:spLocks/>
            </p:cNvSpPr>
            <p:nvPr/>
          </p:nvSpPr>
          <p:spPr bwMode="auto">
            <a:xfrm>
              <a:off x="4760" y="2794"/>
              <a:ext cx="44" cy="29"/>
            </a:xfrm>
            <a:custGeom>
              <a:avLst/>
              <a:gdLst>
                <a:gd name="T0" fmla="*/ 61 w 87"/>
                <a:gd name="T1" fmla="*/ 52 h 60"/>
                <a:gd name="T2" fmla="*/ 27 w 87"/>
                <a:gd name="T3" fmla="*/ 59 h 60"/>
                <a:gd name="T4" fmla="*/ 0 w 87"/>
                <a:gd name="T5" fmla="*/ 60 h 60"/>
                <a:gd name="T6" fmla="*/ 2 w 87"/>
                <a:gd name="T7" fmla="*/ 31 h 60"/>
                <a:gd name="T8" fmla="*/ 30 w 87"/>
                <a:gd name="T9" fmla="*/ 16 h 60"/>
                <a:gd name="T10" fmla="*/ 54 w 87"/>
                <a:gd name="T11" fmla="*/ 16 h 60"/>
                <a:gd name="T12" fmla="*/ 71 w 87"/>
                <a:gd name="T13" fmla="*/ 0 h 60"/>
                <a:gd name="T14" fmla="*/ 77 w 87"/>
                <a:gd name="T15" fmla="*/ 15 h 60"/>
                <a:gd name="T16" fmla="*/ 83 w 87"/>
                <a:gd name="T17" fmla="*/ 29 h 60"/>
                <a:gd name="T18" fmla="*/ 86 w 87"/>
                <a:gd name="T19" fmla="*/ 38 h 60"/>
                <a:gd name="T20" fmla="*/ 87 w 87"/>
                <a:gd name="T21" fmla="*/ 42 h 60"/>
                <a:gd name="T22" fmla="*/ 61 w 87"/>
                <a:gd name="T23" fmla="*/ 52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" h="60">
                  <a:moveTo>
                    <a:pt x="61" y="52"/>
                  </a:moveTo>
                  <a:lnTo>
                    <a:pt x="27" y="59"/>
                  </a:lnTo>
                  <a:lnTo>
                    <a:pt x="0" y="60"/>
                  </a:lnTo>
                  <a:lnTo>
                    <a:pt x="2" y="31"/>
                  </a:lnTo>
                  <a:lnTo>
                    <a:pt x="30" y="16"/>
                  </a:lnTo>
                  <a:lnTo>
                    <a:pt x="54" y="16"/>
                  </a:lnTo>
                  <a:lnTo>
                    <a:pt x="71" y="0"/>
                  </a:lnTo>
                  <a:lnTo>
                    <a:pt x="77" y="15"/>
                  </a:lnTo>
                  <a:lnTo>
                    <a:pt x="83" y="29"/>
                  </a:lnTo>
                  <a:lnTo>
                    <a:pt x="86" y="38"/>
                  </a:lnTo>
                  <a:lnTo>
                    <a:pt x="87" y="42"/>
                  </a:lnTo>
                  <a:lnTo>
                    <a:pt x="61" y="52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2" name="Freeform 112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3" name="Freeform 113"/>
            <p:cNvSpPr>
              <a:spLocks/>
            </p:cNvSpPr>
            <p:nvPr/>
          </p:nvSpPr>
          <p:spPr bwMode="auto">
            <a:xfrm>
              <a:off x="4834" y="2908"/>
              <a:ext cx="28" cy="13"/>
            </a:xfrm>
            <a:custGeom>
              <a:avLst/>
              <a:gdLst>
                <a:gd name="T0" fmla="*/ 0 w 56"/>
                <a:gd name="T1" fmla="*/ 22 h 28"/>
                <a:gd name="T2" fmla="*/ 30 w 56"/>
                <a:gd name="T3" fmla="*/ 0 h 28"/>
                <a:gd name="T4" fmla="*/ 56 w 56"/>
                <a:gd name="T5" fmla="*/ 8 h 28"/>
                <a:gd name="T6" fmla="*/ 46 w 56"/>
                <a:gd name="T7" fmla="*/ 28 h 28"/>
                <a:gd name="T8" fmla="*/ 0 w 56"/>
                <a:gd name="T9" fmla="*/ 22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6" h="28">
                  <a:moveTo>
                    <a:pt x="0" y="22"/>
                  </a:moveTo>
                  <a:lnTo>
                    <a:pt x="30" y="0"/>
                  </a:lnTo>
                  <a:lnTo>
                    <a:pt x="56" y="8"/>
                  </a:lnTo>
                  <a:lnTo>
                    <a:pt x="46" y="28"/>
                  </a:lnTo>
                  <a:lnTo>
                    <a:pt x="0" y="22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4" name="Freeform 114"/>
            <p:cNvSpPr>
              <a:spLocks/>
            </p:cNvSpPr>
            <p:nvPr/>
          </p:nvSpPr>
          <p:spPr bwMode="auto">
            <a:xfrm>
              <a:off x="4748" y="2603"/>
              <a:ext cx="154" cy="271"/>
            </a:xfrm>
            <a:custGeom>
              <a:avLst/>
              <a:gdLst>
                <a:gd name="T0" fmla="*/ 0 w 307"/>
                <a:gd name="T1" fmla="*/ 265 h 541"/>
                <a:gd name="T2" fmla="*/ 14 w 307"/>
                <a:gd name="T3" fmla="*/ 216 h 541"/>
                <a:gd name="T4" fmla="*/ 30 w 307"/>
                <a:gd name="T5" fmla="*/ 174 h 541"/>
                <a:gd name="T6" fmla="*/ 48 w 307"/>
                <a:gd name="T7" fmla="*/ 137 h 541"/>
                <a:gd name="T8" fmla="*/ 67 w 307"/>
                <a:gd name="T9" fmla="*/ 105 h 541"/>
                <a:gd name="T10" fmla="*/ 90 w 307"/>
                <a:gd name="T11" fmla="*/ 75 h 541"/>
                <a:gd name="T12" fmla="*/ 116 w 307"/>
                <a:gd name="T13" fmla="*/ 48 h 541"/>
                <a:gd name="T14" fmla="*/ 143 w 307"/>
                <a:gd name="T15" fmla="*/ 24 h 541"/>
                <a:gd name="T16" fmla="*/ 176 w 307"/>
                <a:gd name="T17" fmla="*/ 0 h 541"/>
                <a:gd name="T18" fmla="*/ 219 w 307"/>
                <a:gd name="T19" fmla="*/ 22 h 541"/>
                <a:gd name="T20" fmla="*/ 206 w 307"/>
                <a:gd name="T21" fmla="*/ 100 h 541"/>
                <a:gd name="T22" fmla="*/ 169 w 307"/>
                <a:gd name="T23" fmla="*/ 100 h 541"/>
                <a:gd name="T24" fmla="*/ 120 w 307"/>
                <a:gd name="T25" fmla="*/ 112 h 541"/>
                <a:gd name="T26" fmla="*/ 93 w 307"/>
                <a:gd name="T27" fmla="*/ 140 h 541"/>
                <a:gd name="T28" fmla="*/ 93 w 307"/>
                <a:gd name="T29" fmla="*/ 177 h 541"/>
                <a:gd name="T30" fmla="*/ 145 w 307"/>
                <a:gd name="T31" fmla="*/ 184 h 541"/>
                <a:gd name="T32" fmla="*/ 181 w 307"/>
                <a:gd name="T33" fmla="*/ 160 h 541"/>
                <a:gd name="T34" fmla="*/ 215 w 307"/>
                <a:gd name="T35" fmla="*/ 142 h 541"/>
                <a:gd name="T36" fmla="*/ 232 w 307"/>
                <a:gd name="T37" fmla="*/ 107 h 541"/>
                <a:gd name="T38" fmla="*/ 247 w 307"/>
                <a:gd name="T39" fmla="*/ 175 h 541"/>
                <a:gd name="T40" fmla="*/ 227 w 307"/>
                <a:gd name="T41" fmla="*/ 214 h 541"/>
                <a:gd name="T42" fmla="*/ 259 w 307"/>
                <a:gd name="T43" fmla="*/ 249 h 541"/>
                <a:gd name="T44" fmla="*/ 281 w 307"/>
                <a:gd name="T45" fmla="*/ 272 h 541"/>
                <a:gd name="T46" fmla="*/ 295 w 307"/>
                <a:gd name="T47" fmla="*/ 291 h 541"/>
                <a:gd name="T48" fmla="*/ 305 w 307"/>
                <a:gd name="T49" fmla="*/ 307 h 541"/>
                <a:gd name="T50" fmla="*/ 307 w 307"/>
                <a:gd name="T51" fmla="*/ 324 h 541"/>
                <a:gd name="T52" fmla="*/ 306 w 307"/>
                <a:gd name="T53" fmla="*/ 342 h 541"/>
                <a:gd name="T54" fmla="*/ 300 w 307"/>
                <a:gd name="T55" fmla="*/ 362 h 541"/>
                <a:gd name="T56" fmla="*/ 293 w 307"/>
                <a:gd name="T57" fmla="*/ 387 h 541"/>
                <a:gd name="T58" fmla="*/ 284 w 307"/>
                <a:gd name="T59" fmla="*/ 419 h 541"/>
                <a:gd name="T60" fmla="*/ 242 w 307"/>
                <a:gd name="T61" fmla="*/ 416 h 541"/>
                <a:gd name="T62" fmla="*/ 216 w 307"/>
                <a:gd name="T63" fmla="*/ 417 h 541"/>
                <a:gd name="T64" fmla="*/ 193 w 307"/>
                <a:gd name="T65" fmla="*/ 430 h 541"/>
                <a:gd name="T66" fmla="*/ 173 w 307"/>
                <a:gd name="T67" fmla="*/ 449 h 541"/>
                <a:gd name="T68" fmla="*/ 156 w 307"/>
                <a:gd name="T69" fmla="*/ 470 h 541"/>
                <a:gd name="T70" fmla="*/ 142 w 307"/>
                <a:gd name="T71" fmla="*/ 490 h 541"/>
                <a:gd name="T72" fmla="*/ 133 w 307"/>
                <a:gd name="T73" fmla="*/ 501 h 541"/>
                <a:gd name="T74" fmla="*/ 128 w 307"/>
                <a:gd name="T75" fmla="*/ 502 h 541"/>
                <a:gd name="T76" fmla="*/ 127 w 307"/>
                <a:gd name="T77" fmla="*/ 486 h 541"/>
                <a:gd name="T78" fmla="*/ 106 w 307"/>
                <a:gd name="T79" fmla="*/ 519 h 541"/>
                <a:gd name="T80" fmla="*/ 88 w 307"/>
                <a:gd name="T81" fmla="*/ 538 h 541"/>
                <a:gd name="T82" fmla="*/ 71 w 307"/>
                <a:gd name="T83" fmla="*/ 541 h 541"/>
                <a:gd name="T84" fmla="*/ 56 w 307"/>
                <a:gd name="T85" fmla="*/ 533 h 541"/>
                <a:gd name="T86" fmla="*/ 41 w 307"/>
                <a:gd name="T87" fmla="*/ 516 h 541"/>
                <a:gd name="T88" fmla="*/ 28 w 307"/>
                <a:gd name="T89" fmla="*/ 492 h 541"/>
                <a:gd name="T90" fmla="*/ 17 w 307"/>
                <a:gd name="T91" fmla="*/ 463 h 541"/>
                <a:gd name="T92" fmla="*/ 7 w 307"/>
                <a:gd name="T93" fmla="*/ 432 h 541"/>
                <a:gd name="T94" fmla="*/ 3 w 307"/>
                <a:gd name="T95" fmla="*/ 394 h 541"/>
                <a:gd name="T96" fmla="*/ 34 w 307"/>
                <a:gd name="T97" fmla="*/ 355 h 541"/>
                <a:gd name="T98" fmla="*/ 88 w 307"/>
                <a:gd name="T99" fmla="*/ 296 h 541"/>
                <a:gd name="T100" fmla="*/ 93 w 307"/>
                <a:gd name="T101" fmla="*/ 263 h 541"/>
                <a:gd name="T102" fmla="*/ 53 w 307"/>
                <a:gd name="T103" fmla="*/ 243 h 541"/>
                <a:gd name="T104" fmla="*/ 0 w 307"/>
                <a:gd name="T105" fmla="*/ 265 h 5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307" h="541">
                  <a:moveTo>
                    <a:pt x="0" y="265"/>
                  </a:moveTo>
                  <a:lnTo>
                    <a:pt x="14" y="216"/>
                  </a:lnTo>
                  <a:lnTo>
                    <a:pt x="30" y="174"/>
                  </a:lnTo>
                  <a:lnTo>
                    <a:pt x="48" y="137"/>
                  </a:lnTo>
                  <a:lnTo>
                    <a:pt x="67" y="105"/>
                  </a:lnTo>
                  <a:lnTo>
                    <a:pt x="90" y="75"/>
                  </a:lnTo>
                  <a:lnTo>
                    <a:pt x="116" y="48"/>
                  </a:lnTo>
                  <a:lnTo>
                    <a:pt x="143" y="24"/>
                  </a:lnTo>
                  <a:lnTo>
                    <a:pt x="176" y="0"/>
                  </a:lnTo>
                  <a:lnTo>
                    <a:pt x="219" y="22"/>
                  </a:lnTo>
                  <a:lnTo>
                    <a:pt x="206" y="100"/>
                  </a:lnTo>
                  <a:lnTo>
                    <a:pt x="169" y="100"/>
                  </a:lnTo>
                  <a:lnTo>
                    <a:pt x="120" y="112"/>
                  </a:lnTo>
                  <a:lnTo>
                    <a:pt x="93" y="140"/>
                  </a:lnTo>
                  <a:lnTo>
                    <a:pt x="93" y="177"/>
                  </a:lnTo>
                  <a:lnTo>
                    <a:pt x="145" y="184"/>
                  </a:lnTo>
                  <a:lnTo>
                    <a:pt x="181" y="160"/>
                  </a:lnTo>
                  <a:lnTo>
                    <a:pt x="215" y="142"/>
                  </a:lnTo>
                  <a:lnTo>
                    <a:pt x="232" y="107"/>
                  </a:lnTo>
                  <a:lnTo>
                    <a:pt x="247" y="175"/>
                  </a:lnTo>
                  <a:lnTo>
                    <a:pt x="227" y="214"/>
                  </a:lnTo>
                  <a:lnTo>
                    <a:pt x="259" y="249"/>
                  </a:lnTo>
                  <a:lnTo>
                    <a:pt x="281" y="272"/>
                  </a:lnTo>
                  <a:lnTo>
                    <a:pt x="295" y="291"/>
                  </a:lnTo>
                  <a:lnTo>
                    <a:pt x="305" y="307"/>
                  </a:lnTo>
                  <a:lnTo>
                    <a:pt x="307" y="324"/>
                  </a:lnTo>
                  <a:lnTo>
                    <a:pt x="306" y="342"/>
                  </a:lnTo>
                  <a:lnTo>
                    <a:pt x="300" y="362"/>
                  </a:lnTo>
                  <a:lnTo>
                    <a:pt x="293" y="387"/>
                  </a:lnTo>
                  <a:lnTo>
                    <a:pt x="284" y="419"/>
                  </a:lnTo>
                  <a:lnTo>
                    <a:pt x="242" y="416"/>
                  </a:lnTo>
                  <a:lnTo>
                    <a:pt x="216" y="417"/>
                  </a:lnTo>
                  <a:lnTo>
                    <a:pt x="193" y="430"/>
                  </a:lnTo>
                  <a:lnTo>
                    <a:pt x="173" y="449"/>
                  </a:lnTo>
                  <a:lnTo>
                    <a:pt x="156" y="470"/>
                  </a:lnTo>
                  <a:lnTo>
                    <a:pt x="142" y="490"/>
                  </a:lnTo>
                  <a:lnTo>
                    <a:pt x="133" y="501"/>
                  </a:lnTo>
                  <a:lnTo>
                    <a:pt x="128" y="502"/>
                  </a:lnTo>
                  <a:lnTo>
                    <a:pt x="127" y="486"/>
                  </a:lnTo>
                  <a:lnTo>
                    <a:pt x="106" y="519"/>
                  </a:lnTo>
                  <a:lnTo>
                    <a:pt x="88" y="538"/>
                  </a:lnTo>
                  <a:lnTo>
                    <a:pt x="71" y="541"/>
                  </a:lnTo>
                  <a:lnTo>
                    <a:pt x="56" y="533"/>
                  </a:lnTo>
                  <a:lnTo>
                    <a:pt x="41" y="516"/>
                  </a:lnTo>
                  <a:lnTo>
                    <a:pt x="28" y="492"/>
                  </a:lnTo>
                  <a:lnTo>
                    <a:pt x="17" y="463"/>
                  </a:lnTo>
                  <a:lnTo>
                    <a:pt x="7" y="432"/>
                  </a:lnTo>
                  <a:lnTo>
                    <a:pt x="3" y="394"/>
                  </a:lnTo>
                  <a:lnTo>
                    <a:pt x="34" y="355"/>
                  </a:lnTo>
                  <a:lnTo>
                    <a:pt x="88" y="296"/>
                  </a:lnTo>
                  <a:lnTo>
                    <a:pt x="93" y="263"/>
                  </a:lnTo>
                  <a:lnTo>
                    <a:pt x="53" y="243"/>
                  </a:lnTo>
                  <a:lnTo>
                    <a:pt x="0" y="26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5" name="Freeform 115"/>
            <p:cNvSpPr>
              <a:spLocks/>
            </p:cNvSpPr>
            <p:nvPr/>
          </p:nvSpPr>
          <p:spPr bwMode="auto">
            <a:xfrm>
              <a:off x="4887" y="2629"/>
              <a:ext cx="97" cy="107"/>
            </a:xfrm>
            <a:custGeom>
              <a:avLst/>
              <a:gdLst>
                <a:gd name="T0" fmla="*/ 115 w 194"/>
                <a:gd name="T1" fmla="*/ 172 h 214"/>
                <a:gd name="T2" fmla="*/ 122 w 194"/>
                <a:gd name="T3" fmla="*/ 109 h 214"/>
                <a:gd name="T4" fmla="*/ 69 w 194"/>
                <a:gd name="T5" fmla="*/ 70 h 214"/>
                <a:gd name="T6" fmla="*/ 22 w 194"/>
                <a:gd name="T7" fmla="*/ 77 h 214"/>
                <a:gd name="T8" fmla="*/ 0 w 194"/>
                <a:gd name="T9" fmla="*/ 35 h 214"/>
                <a:gd name="T10" fmla="*/ 30 w 194"/>
                <a:gd name="T11" fmla="*/ 13 h 214"/>
                <a:gd name="T12" fmla="*/ 72 w 194"/>
                <a:gd name="T13" fmla="*/ 28 h 214"/>
                <a:gd name="T14" fmla="*/ 91 w 194"/>
                <a:gd name="T15" fmla="*/ 2 h 214"/>
                <a:gd name="T16" fmla="*/ 148 w 194"/>
                <a:gd name="T17" fmla="*/ 0 h 214"/>
                <a:gd name="T18" fmla="*/ 194 w 194"/>
                <a:gd name="T19" fmla="*/ 30 h 214"/>
                <a:gd name="T20" fmla="*/ 194 w 194"/>
                <a:gd name="T21" fmla="*/ 65 h 214"/>
                <a:gd name="T22" fmla="*/ 174 w 194"/>
                <a:gd name="T23" fmla="*/ 117 h 214"/>
                <a:gd name="T24" fmla="*/ 179 w 194"/>
                <a:gd name="T25" fmla="*/ 155 h 214"/>
                <a:gd name="T26" fmla="*/ 157 w 194"/>
                <a:gd name="T27" fmla="*/ 199 h 214"/>
                <a:gd name="T28" fmla="*/ 113 w 194"/>
                <a:gd name="T29" fmla="*/ 214 h 214"/>
                <a:gd name="T30" fmla="*/ 115 w 194"/>
                <a:gd name="T31" fmla="*/ 172 h 2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94" h="214">
                  <a:moveTo>
                    <a:pt x="115" y="172"/>
                  </a:moveTo>
                  <a:lnTo>
                    <a:pt x="122" y="109"/>
                  </a:lnTo>
                  <a:lnTo>
                    <a:pt x="69" y="70"/>
                  </a:lnTo>
                  <a:lnTo>
                    <a:pt x="22" y="77"/>
                  </a:lnTo>
                  <a:lnTo>
                    <a:pt x="0" y="35"/>
                  </a:lnTo>
                  <a:lnTo>
                    <a:pt x="30" y="13"/>
                  </a:lnTo>
                  <a:lnTo>
                    <a:pt x="72" y="28"/>
                  </a:lnTo>
                  <a:lnTo>
                    <a:pt x="91" y="2"/>
                  </a:lnTo>
                  <a:lnTo>
                    <a:pt x="148" y="0"/>
                  </a:lnTo>
                  <a:lnTo>
                    <a:pt x="194" y="30"/>
                  </a:lnTo>
                  <a:lnTo>
                    <a:pt x="194" y="65"/>
                  </a:lnTo>
                  <a:lnTo>
                    <a:pt x="174" y="117"/>
                  </a:lnTo>
                  <a:lnTo>
                    <a:pt x="179" y="155"/>
                  </a:lnTo>
                  <a:lnTo>
                    <a:pt x="157" y="199"/>
                  </a:lnTo>
                  <a:lnTo>
                    <a:pt x="113" y="214"/>
                  </a:lnTo>
                  <a:lnTo>
                    <a:pt x="115" y="17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6" name="Freeform 116"/>
            <p:cNvSpPr>
              <a:spLocks/>
            </p:cNvSpPr>
            <p:nvPr/>
          </p:nvSpPr>
          <p:spPr bwMode="auto">
            <a:xfrm>
              <a:off x="4880" y="2810"/>
              <a:ext cx="36" cy="56"/>
            </a:xfrm>
            <a:custGeom>
              <a:avLst/>
              <a:gdLst>
                <a:gd name="T0" fmla="*/ 0 w 73"/>
                <a:gd name="T1" fmla="*/ 82 h 112"/>
                <a:gd name="T2" fmla="*/ 20 w 73"/>
                <a:gd name="T3" fmla="*/ 43 h 112"/>
                <a:gd name="T4" fmla="*/ 53 w 73"/>
                <a:gd name="T5" fmla="*/ 0 h 112"/>
                <a:gd name="T6" fmla="*/ 73 w 73"/>
                <a:gd name="T7" fmla="*/ 34 h 112"/>
                <a:gd name="T8" fmla="*/ 61 w 73"/>
                <a:gd name="T9" fmla="*/ 58 h 112"/>
                <a:gd name="T10" fmla="*/ 10 w 73"/>
                <a:gd name="T11" fmla="*/ 112 h 112"/>
                <a:gd name="T12" fmla="*/ 0 w 73"/>
                <a:gd name="T13" fmla="*/ 8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3" h="112">
                  <a:moveTo>
                    <a:pt x="0" y="82"/>
                  </a:moveTo>
                  <a:lnTo>
                    <a:pt x="20" y="43"/>
                  </a:lnTo>
                  <a:lnTo>
                    <a:pt x="53" y="0"/>
                  </a:lnTo>
                  <a:lnTo>
                    <a:pt x="73" y="34"/>
                  </a:lnTo>
                  <a:lnTo>
                    <a:pt x="61" y="58"/>
                  </a:lnTo>
                  <a:lnTo>
                    <a:pt x="10" y="112"/>
                  </a:lnTo>
                  <a:lnTo>
                    <a:pt x="0" y="82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7" name="Freeform 117"/>
            <p:cNvSpPr>
              <a:spLocks/>
            </p:cNvSpPr>
            <p:nvPr/>
          </p:nvSpPr>
          <p:spPr bwMode="auto">
            <a:xfrm>
              <a:off x="4767" y="2741"/>
              <a:ext cx="59" cy="80"/>
            </a:xfrm>
            <a:custGeom>
              <a:avLst/>
              <a:gdLst>
                <a:gd name="T0" fmla="*/ 12 w 119"/>
                <a:gd name="T1" fmla="*/ 160 h 160"/>
                <a:gd name="T2" fmla="*/ 0 w 119"/>
                <a:gd name="T3" fmla="*/ 111 h 160"/>
                <a:gd name="T4" fmla="*/ 20 w 119"/>
                <a:gd name="T5" fmla="*/ 73 h 160"/>
                <a:gd name="T6" fmla="*/ 61 w 119"/>
                <a:gd name="T7" fmla="*/ 51 h 160"/>
                <a:gd name="T8" fmla="*/ 81 w 119"/>
                <a:gd name="T9" fmla="*/ 12 h 160"/>
                <a:gd name="T10" fmla="*/ 117 w 119"/>
                <a:gd name="T11" fmla="*/ 0 h 160"/>
                <a:gd name="T12" fmla="*/ 119 w 119"/>
                <a:gd name="T13" fmla="*/ 31 h 160"/>
                <a:gd name="T14" fmla="*/ 95 w 119"/>
                <a:gd name="T15" fmla="*/ 80 h 160"/>
                <a:gd name="T16" fmla="*/ 53 w 119"/>
                <a:gd name="T17" fmla="*/ 102 h 160"/>
                <a:gd name="T18" fmla="*/ 12 w 119"/>
                <a:gd name="T19" fmla="*/ 160 h 1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9" h="160">
                  <a:moveTo>
                    <a:pt x="12" y="160"/>
                  </a:moveTo>
                  <a:lnTo>
                    <a:pt x="0" y="111"/>
                  </a:lnTo>
                  <a:lnTo>
                    <a:pt x="20" y="73"/>
                  </a:lnTo>
                  <a:lnTo>
                    <a:pt x="61" y="51"/>
                  </a:lnTo>
                  <a:lnTo>
                    <a:pt x="81" y="12"/>
                  </a:lnTo>
                  <a:lnTo>
                    <a:pt x="117" y="0"/>
                  </a:lnTo>
                  <a:lnTo>
                    <a:pt x="119" y="31"/>
                  </a:lnTo>
                  <a:lnTo>
                    <a:pt x="95" y="80"/>
                  </a:lnTo>
                  <a:lnTo>
                    <a:pt x="53" y="102"/>
                  </a:lnTo>
                  <a:lnTo>
                    <a:pt x="12" y="160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8" name="Freeform 118"/>
            <p:cNvSpPr>
              <a:spLocks/>
            </p:cNvSpPr>
            <p:nvPr/>
          </p:nvSpPr>
          <p:spPr bwMode="auto">
            <a:xfrm>
              <a:off x="4806" y="2685"/>
              <a:ext cx="48" cy="39"/>
            </a:xfrm>
            <a:custGeom>
              <a:avLst/>
              <a:gdLst>
                <a:gd name="T0" fmla="*/ 0 w 94"/>
                <a:gd name="T1" fmla="*/ 51 h 78"/>
                <a:gd name="T2" fmla="*/ 41 w 94"/>
                <a:gd name="T3" fmla="*/ 29 h 78"/>
                <a:gd name="T4" fmla="*/ 94 w 94"/>
                <a:gd name="T5" fmla="*/ 0 h 78"/>
                <a:gd name="T6" fmla="*/ 69 w 94"/>
                <a:gd name="T7" fmla="*/ 49 h 78"/>
                <a:gd name="T8" fmla="*/ 17 w 94"/>
                <a:gd name="T9" fmla="*/ 78 h 78"/>
                <a:gd name="T10" fmla="*/ 0 w 94"/>
                <a:gd name="T11" fmla="*/ 51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4" h="78">
                  <a:moveTo>
                    <a:pt x="0" y="51"/>
                  </a:moveTo>
                  <a:lnTo>
                    <a:pt x="41" y="29"/>
                  </a:lnTo>
                  <a:lnTo>
                    <a:pt x="94" y="0"/>
                  </a:lnTo>
                  <a:lnTo>
                    <a:pt x="69" y="49"/>
                  </a:lnTo>
                  <a:lnTo>
                    <a:pt x="17" y="78"/>
                  </a:lnTo>
                  <a:lnTo>
                    <a:pt x="0" y="51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49" name="Freeform 119"/>
            <p:cNvSpPr>
              <a:spLocks/>
            </p:cNvSpPr>
            <p:nvPr/>
          </p:nvSpPr>
          <p:spPr bwMode="auto">
            <a:xfrm>
              <a:off x="4890" y="2693"/>
              <a:ext cx="43" cy="37"/>
            </a:xfrm>
            <a:custGeom>
              <a:avLst/>
              <a:gdLst>
                <a:gd name="T0" fmla="*/ 14 w 86"/>
                <a:gd name="T1" fmla="*/ 0 h 73"/>
                <a:gd name="T2" fmla="*/ 53 w 86"/>
                <a:gd name="T3" fmla="*/ 20 h 73"/>
                <a:gd name="T4" fmla="*/ 86 w 86"/>
                <a:gd name="T5" fmla="*/ 12 h 73"/>
                <a:gd name="T6" fmla="*/ 83 w 86"/>
                <a:gd name="T7" fmla="*/ 40 h 73"/>
                <a:gd name="T8" fmla="*/ 61 w 86"/>
                <a:gd name="T9" fmla="*/ 73 h 73"/>
                <a:gd name="T10" fmla="*/ 51 w 86"/>
                <a:gd name="T11" fmla="*/ 43 h 73"/>
                <a:gd name="T12" fmla="*/ 22 w 86"/>
                <a:gd name="T13" fmla="*/ 24 h 73"/>
                <a:gd name="T14" fmla="*/ 0 w 86"/>
                <a:gd name="T15" fmla="*/ 38 h 73"/>
                <a:gd name="T16" fmla="*/ 2 w 86"/>
                <a:gd name="T17" fmla="*/ 32 h 73"/>
                <a:gd name="T18" fmla="*/ 6 w 86"/>
                <a:gd name="T19" fmla="*/ 20 h 73"/>
                <a:gd name="T20" fmla="*/ 10 w 86"/>
                <a:gd name="T21" fmla="*/ 8 h 73"/>
                <a:gd name="T22" fmla="*/ 14 w 86"/>
                <a:gd name="T23" fmla="*/ 0 h 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6" h="73">
                  <a:moveTo>
                    <a:pt x="14" y="0"/>
                  </a:moveTo>
                  <a:lnTo>
                    <a:pt x="53" y="20"/>
                  </a:lnTo>
                  <a:lnTo>
                    <a:pt x="86" y="12"/>
                  </a:lnTo>
                  <a:lnTo>
                    <a:pt x="83" y="40"/>
                  </a:lnTo>
                  <a:lnTo>
                    <a:pt x="61" y="73"/>
                  </a:lnTo>
                  <a:lnTo>
                    <a:pt x="51" y="43"/>
                  </a:lnTo>
                  <a:lnTo>
                    <a:pt x="22" y="24"/>
                  </a:lnTo>
                  <a:lnTo>
                    <a:pt x="0" y="38"/>
                  </a:lnTo>
                  <a:lnTo>
                    <a:pt x="2" y="32"/>
                  </a:lnTo>
                  <a:lnTo>
                    <a:pt x="6" y="20"/>
                  </a:lnTo>
                  <a:lnTo>
                    <a:pt x="10" y="8"/>
                  </a:lnTo>
                  <a:lnTo>
                    <a:pt x="14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0" name="Freeform 120"/>
            <p:cNvSpPr>
              <a:spLocks/>
            </p:cNvSpPr>
            <p:nvPr/>
          </p:nvSpPr>
          <p:spPr bwMode="auto">
            <a:xfrm>
              <a:off x="4757" y="2789"/>
              <a:ext cx="43" cy="36"/>
            </a:xfrm>
            <a:custGeom>
              <a:avLst/>
              <a:gdLst>
                <a:gd name="T0" fmla="*/ 0 w 85"/>
                <a:gd name="T1" fmla="*/ 29 h 72"/>
                <a:gd name="T2" fmla="*/ 41 w 85"/>
                <a:gd name="T3" fmla="*/ 14 h 72"/>
                <a:gd name="T4" fmla="*/ 54 w 85"/>
                <a:gd name="T5" fmla="*/ 0 h 72"/>
                <a:gd name="T6" fmla="*/ 76 w 85"/>
                <a:gd name="T7" fmla="*/ 6 h 72"/>
                <a:gd name="T8" fmla="*/ 85 w 85"/>
                <a:gd name="T9" fmla="*/ 44 h 72"/>
                <a:gd name="T10" fmla="*/ 58 w 85"/>
                <a:gd name="T11" fmla="*/ 31 h 72"/>
                <a:gd name="T12" fmla="*/ 23 w 85"/>
                <a:gd name="T13" fmla="*/ 39 h 72"/>
                <a:gd name="T14" fmla="*/ 16 w 85"/>
                <a:gd name="T15" fmla="*/ 72 h 72"/>
                <a:gd name="T16" fmla="*/ 14 w 85"/>
                <a:gd name="T17" fmla="*/ 67 h 72"/>
                <a:gd name="T18" fmla="*/ 8 w 85"/>
                <a:gd name="T19" fmla="*/ 52 h 72"/>
                <a:gd name="T20" fmla="*/ 3 w 85"/>
                <a:gd name="T21" fmla="*/ 38 h 72"/>
                <a:gd name="T22" fmla="*/ 0 w 85"/>
                <a:gd name="T23" fmla="*/ 29 h 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5" h="72">
                  <a:moveTo>
                    <a:pt x="0" y="29"/>
                  </a:moveTo>
                  <a:lnTo>
                    <a:pt x="41" y="14"/>
                  </a:lnTo>
                  <a:lnTo>
                    <a:pt x="54" y="0"/>
                  </a:lnTo>
                  <a:lnTo>
                    <a:pt x="76" y="6"/>
                  </a:lnTo>
                  <a:lnTo>
                    <a:pt x="85" y="44"/>
                  </a:lnTo>
                  <a:lnTo>
                    <a:pt x="58" y="31"/>
                  </a:lnTo>
                  <a:lnTo>
                    <a:pt x="23" y="39"/>
                  </a:lnTo>
                  <a:lnTo>
                    <a:pt x="16" y="72"/>
                  </a:lnTo>
                  <a:lnTo>
                    <a:pt x="14" y="67"/>
                  </a:lnTo>
                  <a:lnTo>
                    <a:pt x="8" y="52"/>
                  </a:lnTo>
                  <a:lnTo>
                    <a:pt x="3" y="38"/>
                  </a:lnTo>
                  <a:lnTo>
                    <a:pt x="0" y="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1" name="Freeform 121"/>
            <p:cNvSpPr>
              <a:spLocks/>
            </p:cNvSpPr>
            <p:nvPr/>
          </p:nvSpPr>
          <p:spPr bwMode="auto">
            <a:xfrm>
              <a:off x="4779" y="2578"/>
              <a:ext cx="223" cy="84"/>
            </a:xfrm>
            <a:custGeom>
              <a:avLst/>
              <a:gdLst>
                <a:gd name="T0" fmla="*/ 0 w 446"/>
                <a:gd name="T1" fmla="*/ 167 h 167"/>
                <a:gd name="T2" fmla="*/ 14 w 446"/>
                <a:gd name="T3" fmla="*/ 152 h 167"/>
                <a:gd name="T4" fmla="*/ 26 w 446"/>
                <a:gd name="T5" fmla="*/ 137 h 167"/>
                <a:gd name="T6" fmla="*/ 38 w 446"/>
                <a:gd name="T7" fmla="*/ 125 h 167"/>
                <a:gd name="T8" fmla="*/ 49 w 446"/>
                <a:gd name="T9" fmla="*/ 113 h 167"/>
                <a:gd name="T10" fmla="*/ 60 w 446"/>
                <a:gd name="T11" fmla="*/ 103 h 167"/>
                <a:gd name="T12" fmla="*/ 71 w 446"/>
                <a:gd name="T13" fmla="*/ 93 h 167"/>
                <a:gd name="T14" fmla="*/ 83 w 446"/>
                <a:gd name="T15" fmla="*/ 84 h 167"/>
                <a:gd name="T16" fmla="*/ 95 w 446"/>
                <a:gd name="T17" fmla="*/ 77 h 167"/>
                <a:gd name="T18" fmla="*/ 109 w 446"/>
                <a:gd name="T19" fmla="*/ 72 h 167"/>
                <a:gd name="T20" fmla="*/ 123 w 446"/>
                <a:gd name="T21" fmla="*/ 66 h 167"/>
                <a:gd name="T22" fmla="*/ 140 w 446"/>
                <a:gd name="T23" fmla="*/ 62 h 167"/>
                <a:gd name="T24" fmla="*/ 159 w 446"/>
                <a:gd name="T25" fmla="*/ 59 h 167"/>
                <a:gd name="T26" fmla="*/ 178 w 446"/>
                <a:gd name="T27" fmla="*/ 57 h 167"/>
                <a:gd name="T28" fmla="*/ 201 w 446"/>
                <a:gd name="T29" fmla="*/ 55 h 167"/>
                <a:gd name="T30" fmla="*/ 228 w 446"/>
                <a:gd name="T31" fmla="*/ 55 h 167"/>
                <a:gd name="T32" fmla="*/ 257 w 446"/>
                <a:gd name="T33" fmla="*/ 57 h 167"/>
                <a:gd name="T34" fmla="*/ 245 w 446"/>
                <a:gd name="T35" fmla="*/ 81 h 167"/>
                <a:gd name="T36" fmla="*/ 274 w 446"/>
                <a:gd name="T37" fmla="*/ 95 h 167"/>
                <a:gd name="T38" fmla="*/ 335 w 446"/>
                <a:gd name="T39" fmla="*/ 83 h 167"/>
                <a:gd name="T40" fmla="*/ 387 w 446"/>
                <a:gd name="T41" fmla="*/ 91 h 167"/>
                <a:gd name="T42" fmla="*/ 446 w 446"/>
                <a:gd name="T43" fmla="*/ 120 h 167"/>
                <a:gd name="T44" fmla="*/ 374 w 446"/>
                <a:gd name="T45" fmla="*/ 66 h 167"/>
                <a:gd name="T46" fmla="*/ 313 w 446"/>
                <a:gd name="T47" fmla="*/ 54 h 167"/>
                <a:gd name="T48" fmla="*/ 294 w 446"/>
                <a:gd name="T49" fmla="*/ 20 h 167"/>
                <a:gd name="T50" fmla="*/ 239 w 446"/>
                <a:gd name="T51" fmla="*/ 5 h 167"/>
                <a:gd name="T52" fmla="*/ 213 w 446"/>
                <a:gd name="T53" fmla="*/ 0 h 167"/>
                <a:gd name="T54" fmla="*/ 188 w 446"/>
                <a:gd name="T55" fmla="*/ 1 h 167"/>
                <a:gd name="T56" fmla="*/ 163 w 446"/>
                <a:gd name="T57" fmla="*/ 6 h 167"/>
                <a:gd name="T58" fmla="*/ 140 w 446"/>
                <a:gd name="T59" fmla="*/ 15 h 167"/>
                <a:gd name="T60" fmla="*/ 118 w 446"/>
                <a:gd name="T61" fmla="*/ 27 h 167"/>
                <a:gd name="T62" fmla="*/ 98 w 446"/>
                <a:gd name="T63" fmla="*/ 40 h 167"/>
                <a:gd name="T64" fmla="*/ 79 w 446"/>
                <a:gd name="T65" fmla="*/ 55 h 167"/>
                <a:gd name="T66" fmla="*/ 62 w 446"/>
                <a:gd name="T67" fmla="*/ 72 h 167"/>
                <a:gd name="T68" fmla="*/ 47 w 446"/>
                <a:gd name="T69" fmla="*/ 89 h 167"/>
                <a:gd name="T70" fmla="*/ 33 w 446"/>
                <a:gd name="T71" fmla="*/ 106 h 167"/>
                <a:gd name="T72" fmla="*/ 23 w 446"/>
                <a:gd name="T73" fmla="*/ 122 h 167"/>
                <a:gd name="T74" fmla="*/ 14 w 446"/>
                <a:gd name="T75" fmla="*/ 136 h 167"/>
                <a:gd name="T76" fmla="*/ 7 w 446"/>
                <a:gd name="T77" fmla="*/ 149 h 167"/>
                <a:gd name="T78" fmla="*/ 2 w 446"/>
                <a:gd name="T79" fmla="*/ 158 h 167"/>
                <a:gd name="T80" fmla="*/ 0 w 446"/>
                <a:gd name="T81" fmla="*/ 165 h 167"/>
                <a:gd name="T82" fmla="*/ 0 w 446"/>
                <a:gd name="T83" fmla="*/ 167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446" h="167">
                  <a:moveTo>
                    <a:pt x="0" y="167"/>
                  </a:moveTo>
                  <a:lnTo>
                    <a:pt x="14" y="152"/>
                  </a:lnTo>
                  <a:lnTo>
                    <a:pt x="26" y="137"/>
                  </a:lnTo>
                  <a:lnTo>
                    <a:pt x="38" y="125"/>
                  </a:lnTo>
                  <a:lnTo>
                    <a:pt x="49" y="113"/>
                  </a:lnTo>
                  <a:lnTo>
                    <a:pt x="60" y="103"/>
                  </a:lnTo>
                  <a:lnTo>
                    <a:pt x="71" y="93"/>
                  </a:lnTo>
                  <a:lnTo>
                    <a:pt x="83" y="84"/>
                  </a:lnTo>
                  <a:lnTo>
                    <a:pt x="95" y="77"/>
                  </a:lnTo>
                  <a:lnTo>
                    <a:pt x="109" y="72"/>
                  </a:lnTo>
                  <a:lnTo>
                    <a:pt x="123" y="66"/>
                  </a:lnTo>
                  <a:lnTo>
                    <a:pt x="140" y="62"/>
                  </a:lnTo>
                  <a:lnTo>
                    <a:pt x="159" y="59"/>
                  </a:lnTo>
                  <a:lnTo>
                    <a:pt x="178" y="57"/>
                  </a:lnTo>
                  <a:lnTo>
                    <a:pt x="201" y="55"/>
                  </a:lnTo>
                  <a:lnTo>
                    <a:pt x="228" y="55"/>
                  </a:lnTo>
                  <a:lnTo>
                    <a:pt x="257" y="57"/>
                  </a:lnTo>
                  <a:lnTo>
                    <a:pt x="245" y="81"/>
                  </a:lnTo>
                  <a:lnTo>
                    <a:pt x="274" y="95"/>
                  </a:lnTo>
                  <a:lnTo>
                    <a:pt x="335" y="83"/>
                  </a:lnTo>
                  <a:lnTo>
                    <a:pt x="387" y="91"/>
                  </a:lnTo>
                  <a:lnTo>
                    <a:pt x="446" y="120"/>
                  </a:lnTo>
                  <a:lnTo>
                    <a:pt x="374" y="66"/>
                  </a:lnTo>
                  <a:lnTo>
                    <a:pt x="313" y="54"/>
                  </a:lnTo>
                  <a:lnTo>
                    <a:pt x="294" y="20"/>
                  </a:lnTo>
                  <a:lnTo>
                    <a:pt x="239" y="5"/>
                  </a:lnTo>
                  <a:lnTo>
                    <a:pt x="213" y="0"/>
                  </a:lnTo>
                  <a:lnTo>
                    <a:pt x="188" y="1"/>
                  </a:lnTo>
                  <a:lnTo>
                    <a:pt x="163" y="6"/>
                  </a:lnTo>
                  <a:lnTo>
                    <a:pt x="140" y="15"/>
                  </a:lnTo>
                  <a:lnTo>
                    <a:pt x="118" y="27"/>
                  </a:lnTo>
                  <a:lnTo>
                    <a:pt x="98" y="40"/>
                  </a:lnTo>
                  <a:lnTo>
                    <a:pt x="79" y="55"/>
                  </a:lnTo>
                  <a:lnTo>
                    <a:pt x="62" y="72"/>
                  </a:lnTo>
                  <a:lnTo>
                    <a:pt x="47" y="89"/>
                  </a:lnTo>
                  <a:lnTo>
                    <a:pt x="33" y="106"/>
                  </a:lnTo>
                  <a:lnTo>
                    <a:pt x="23" y="122"/>
                  </a:lnTo>
                  <a:lnTo>
                    <a:pt x="14" y="136"/>
                  </a:lnTo>
                  <a:lnTo>
                    <a:pt x="7" y="149"/>
                  </a:lnTo>
                  <a:lnTo>
                    <a:pt x="2" y="158"/>
                  </a:lnTo>
                  <a:lnTo>
                    <a:pt x="0" y="165"/>
                  </a:lnTo>
                  <a:lnTo>
                    <a:pt x="0" y="167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2" name="Freeform 122"/>
            <p:cNvSpPr>
              <a:spLocks/>
            </p:cNvSpPr>
            <p:nvPr/>
          </p:nvSpPr>
          <p:spPr bwMode="auto">
            <a:xfrm>
              <a:off x="4899" y="2672"/>
              <a:ext cx="107" cy="235"/>
            </a:xfrm>
            <a:custGeom>
              <a:avLst/>
              <a:gdLst>
                <a:gd name="T0" fmla="*/ 210 w 215"/>
                <a:gd name="T1" fmla="*/ 0 h 470"/>
                <a:gd name="T2" fmla="*/ 215 w 215"/>
                <a:gd name="T3" fmla="*/ 47 h 470"/>
                <a:gd name="T4" fmla="*/ 209 w 215"/>
                <a:gd name="T5" fmla="*/ 114 h 470"/>
                <a:gd name="T6" fmla="*/ 196 w 215"/>
                <a:gd name="T7" fmla="*/ 190 h 470"/>
                <a:gd name="T8" fmla="*/ 177 w 215"/>
                <a:gd name="T9" fmla="*/ 270 h 470"/>
                <a:gd name="T10" fmla="*/ 151 w 215"/>
                <a:gd name="T11" fmla="*/ 344 h 470"/>
                <a:gd name="T12" fmla="*/ 122 w 215"/>
                <a:gd name="T13" fmla="*/ 408 h 470"/>
                <a:gd name="T14" fmla="*/ 89 w 215"/>
                <a:gd name="T15" fmla="*/ 453 h 470"/>
                <a:gd name="T16" fmla="*/ 53 w 215"/>
                <a:gd name="T17" fmla="*/ 470 h 470"/>
                <a:gd name="T18" fmla="*/ 0 w 215"/>
                <a:gd name="T19" fmla="*/ 455 h 470"/>
                <a:gd name="T20" fmla="*/ 14 w 215"/>
                <a:gd name="T21" fmla="*/ 401 h 470"/>
                <a:gd name="T22" fmla="*/ 42 w 215"/>
                <a:gd name="T23" fmla="*/ 421 h 470"/>
                <a:gd name="T24" fmla="*/ 56 w 215"/>
                <a:gd name="T25" fmla="*/ 427 h 470"/>
                <a:gd name="T26" fmla="*/ 79 w 215"/>
                <a:gd name="T27" fmla="*/ 397 h 470"/>
                <a:gd name="T28" fmla="*/ 106 w 215"/>
                <a:gd name="T29" fmla="*/ 342 h 470"/>
                <a:gd name="T30" fmla="*/ 136 w 215"/>
                <a:gd name="T31" fmla="*/ 268 h 470"/>
                <a:gd name="T32" fmla="*/ 165 w 215"/>
                <a:gd name="T33" fmla="*/ 188 h 470"/>
                <a:gd name="T34" fmla="*/ 189 w 215"/>
                <a:gd name="T35" fmla="*/ 111 h 470"/>
                <a:gd name="T36" fmla="*/ 205 w 215"/>
                <a:gd name="T37" fmla="*/ 44 h 470"/>
                <a:gd name="T38" fmla="*/ 210 w 215"/>
                <a:gd name="T39" fmla="*/ 0 h 4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215" h="470">
                  <a:moveTo>
                    <a:pt x="210" y="0"/>
                  </a:moveTo>
                  <a:lnTo>
                    <a:pt x="215" y="47"/>
                  </a:lnTo>
                  <a:lnTo>
                    <a:pt x="209" y="114"/>
                  </a:lnTo>
                  <a:lnTo>
                    <a:pt x="196" y="190"/>
                  </a:lnTo>
                  <a:lnTo>
                    <a:pt x="177" y="270"/>
                  </a:lnTo>
                  <a:lnTo>
                    <a:pt x="151" y="344"/>
                  </a:lnTo>
                  <a:lnTo>
                    <a:pt x="122" y="408"/>
                  </a:lnTo>
                  <a:lnTo>
                    <a:pt x="89" y="453"/>
                  </a:lnTo>
                  <a:lnTo>
                    <a:pt x="53" y="470"/>
                  </a:lnTo>
                  <a:lnTo>
                    <a:pt x="0" y="455"/>
                  </a:lnTo>
                  <a:lnTo>
                    <a:pt x="14" y="401"/>
                  </a:lnTo>
                  <a:lnTo>
                    <a:pt x="42" y="421"/>
                  </a:lnTo>
                  <a:lnTo>
                    <a:pt x="56" y="427"/>
                  </a:lnTo>
                  <a:lnTo>
                    <a:pt x="79" y="397"/>
                  </a:lnTo>
                  <a:lnTo>
                    <a:pt x="106" y="342"/>
                  </a:lnTo>
                  <a:lnTo>
                    <a:pt x="136" y="268"/>
                  </a:lnTo>
                  <a:lnTo>
                    <a:pt x="165" y="188"/>
                  </a:lnTo>
                  <a:lnTo>
                    <a:pt x="189" y="111"/>
                  </a:lnTo>
                  <a:lnTo>
                    <a:pt x="205" y="44"/>
                  </a:lnTo>
                  <a:lnTo>
                    <a:pt x="210" y="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3" name="Freeform 123"/>
            <p:cNvSpPr>
              <a:spLocks/>
            </p:cNvSpPr>
            <p:nvPr/>
          </p:nvSpPr>
          <p:spPr bwMode="auto">
            <a:xfrm>
              <a:off x="4753" y="2821"/>
              <a:ext cx="147" cy="98"/>
            </a:xfrm>
            <a:custGeom>
              <a:avLst/>
              <a:gdLst>
                <a:gd name="T0" fmla="*/ 30 w 294"/>
                <a:gd name="T1" fmla="*/ 129 h 195"/>
                <a:gd name="T2" fmla="*/ 88 w 294"/>
                <a:gd name="T3" fmla="*/ 134 h 195"/>
                <a:gd name="T4" fmla="*/ 117 w 294"/>
                <a:gd name="T5" fmla="*/ 101 h 195"/>
                <a:gd name="T6" fmla="*/ 139 w 294"/>
                <a:gd name="T7" fmla="*/ 44 h 195"/>
                <a:gd name="T8" fmla="*/ 176 w 294"/>
                <a:gd name="T9" fmla="*/ 44 h 195"/>
                <a:gd name="T10" fmla="*/ 198 w 294"/>
                <a:gd name="T11" fmla="*/ 0 h 195"/>
                <a:gd name="T12" fmla="*/ 217 w 294"/>
                <a:gd name="T13" fmla="*/ 35 h 195"/>
                <a:gd name="T14" fmla="*/ 224 w 294"/>
                <a:gd name="T15" fmla="*/ 70 h 195"/>
                <a:gd name="T16" fmla="*/ 279 w 294"/>
                <a:gd name="T17" fmla="*/ 59 h 195"/>
                <a:gd name="T18" fmla="*/ 294 w 294"/>
                <a:gd name="T19" fmla="*/ 103 h 195"/>
                <a:gd name="T20" fmla="*/ 282 w 294"/>
                <a:gd name="T21" fmla="*/ 136 h 195"/>
                <a:gd name="T22" fmla="*/ 232 w 294"/>
                <a:gd name="T23" fmla="*/ 131 h 195"/>
                <a:gd name="T24" fmla="*/ 198 w 294"/>
                <a:gd name="T25" fmla="*/ 134 h 195"/>
                <a:gd name="T26" fmla="*/ 174 w 294"/>
                <a:gd name="T27" fmla="*/ 98 h 195"/>
                <a:gd name="T28" fmla="*/ 147 w 294"/>
                <a:gd name="T29" fmla="*/ 151 h 195"/>
                <a:gd name="T30" fmla="*/ 88 w 294"/>
                <a:gd name="T31" fmla="*/ 195 h 195"/>
                <a:gd name="T32" fmla="*/ 39 w 294"/>
                <a:gd name="T33" fmla="*/ 171 h 195"/>
                <a:gd name="T34" fmla="*/ 0 w 294"/>
                <a:gd name="T35" fmla="*/ 102 h 195"/>
                <a:gd name="T36" fmla="*/ 1 w 294"/>
                <a:gd name="T37" fmla="*/ 102 h 195"/>
                <a:gd name="T38" fmla="*/ 5 w 294"/>
                <a:gd name="T39" fmla="*/ 104 h 195"/>
                <a:gd name="T40" fmla="*/ 11 w 294"/>
                <a:gd name="T41" fmla="*/ 106 h 195"/>
                <a:gd name="T42" fmla="*/ 17 w 294"/>
                <a:gd name="T43" fmla="*/ 110 h 195"/>
                <a:gd name="T44" fmla="*/ 23 w 294"/>
                <a:gd name="T45" fmla="*/ 114 h 195"/>
                <a:gd name="T46" fmla="*/ 27 w 294"/>
                <a:gd name="T47" fmla="*/ 119 h 195"/>
                <a:gd name="T48" fmla="*/ 31 w 294"/>
                <a:gd name="T49" fmla="*/ 124 h 195"/>
                <a:gd name="T50" fmla="*/ 30 w 294"/>
                <a:gd name="T51" fmla="*/ 129 h 19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</a:cxnLst>
              <a:rect l="0" t="0" r="r" b="b"/>
              <a:pathLst>
                <a:path w="294" h="195">
                  <a:moveTo>
                    <a:pt x="30" y="129"/>
                  </a:moveTo>
                  <a:lnTo>
                    <a:pt x="88" y="134"/>
                  </a:lnTo>
                  <a:lnTo>
                    <a:pt x="117" y="101"/>
                  </a:lnTo>
                  <a:lnTo>
                    <a:pt x="139" y="44"/>
                  </a:lnTo>
                  <a:lnTo>
                    <a:pt x="176" y="44"/>
                  </a:lnTo>
                  <a:lnTo>
                    <a:pt x="198" y="0"/>
                  </a:lnTo>
                  <a:lnTo>
                    <a:pt x="217" y="35"/>
                  </a:lnTo>
                  <a:lnTo>
                    <a:pt x="224" y="70"/>
                  </a:lnTo>
                  <a:lnTo>
                    <a:pt x="279" y="59"/>
                  </a:lnTo>
                  <a:lnTo>
                    <a:pt x="294" y="103"/>
                  </a:lnTo>
                  <a:lnTo>
                    <a:pt x="282" y="136"/>
                  </a:lnTo>
                  <a:lnTo>
                    <a:pt x="232" y="131"/>
                  </a:lnTo>
                  <a:lnTo>
                    <a:pt x="198" y="134"/>
                  </a:lnTo>
                  <a:lnTo>
                    <a:pt x="174" y="98"/>
                  </a:lnTo>
                  <a:lnTo>
                    <a:pt x="147" y="151"/>
                  </a:lnTo>
                  <a:lnTo>
                    <a:pt x="88" y="195"/>
                  </a:lnTo>
                  <a:lnTo>
                    <a:pt x="39" y="171"/>
                  </a:lnTo>
                  <a:lnTo>
                    <a:pt x="0" y="102"/>
                  </a:lnTo>
                  <a:lnTo>
                    <a:pt x="1" y="102"/>
                  </a:lnTo>
                  <a:lnTo>
                    <a:pt x="5" y="104"/>
                  </a:lnTo>
                  <a:lnTo>
                    <a:pt x="11" y="106"/>
                  </a:lnTo>
                  <a:lnTo>
                    <a:pt x="17" y="110"/>
                  </a:lnTo>
                  <a:lnTo>
                    <a:pt x="23" y="114"/>
                  </a:lnTo>
                  <a:lnTo>
                    <a:pt x="27" y="119"/>
                  </a:lnTo>
                  <a:lnTo>
                    <a:pt x="31" y="124"/>
                  </a:lnTo>
                  <a:lnTo>
                    <a:pt x="30" y="129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4" name="Freeform 124"/>
            <p:cNvSpPr>
              <a:spLocks/>
            </p:cNvSpPr>
            <p:nvPr/>
          </p:nvSpPr>
          <p:spPr bwMode="auto">
            <a:xfrm>
              <a:off x="4408" y="2272"/>
              <a:ext cx="253" cy="295"/>
            </a:xfrm>
            <a:custGeom>
              <a:avLst/>
              <a:gdLst>
                <a:gd name="T0" fmla="*/ 177 w 506"/>
                <a:gd name="T1" fmla="*/ 551 h 589"/>
                <a:gd name="T2" fmla="*/ 228 w 506"/>
                <a:gd name="T3" fmla="*/ 588 h 589"/>
                <a:gd name="T4" fmla="*/ 258 w 506"/>
                <a:gd name="T5" fmla="*/ 589 h 589"/>
                <a:gd name="T6" fmla="*/ 282 w 506"/>
                <a:gd name="T7" fmla="*/ 588 h 589"/>
                <a:gd name="T8" fmla="*/ 301 w 506"/>
                <a:gd name="T9" fmla="*/ 586 h 589"/>
                <a:gd name="T10" fmla="*/ 317 w 506"/>
                <a:gd name="T11" fmla="*/ 581 h 589"/>
                <a:gd name="T12" fmla="*/ 333 w 506"/>
                <a:gd name="T13" fmla="*/ 573 h 589"/>
                <a:gd name="T14" fmla="*/ 348 w 506"/>
                <a:gd name="T15" fmla="*/ 561 h 589"/>
                <a:gd name="T16" fmla="*/ 367 w 506"/>
                <a:gd name="T17" fmla="*/ 548 h 589"/>
                <a:gd name="T18" fmla="*/ 389 w 506"/>
                <a:gd name="T19" fmla="*/ 529 h 589"/>
                <a:gd name="T20" fmla="*/ 435 w 506"/>
                <a:gd name="T21" fmla="*/ 514 h 589"/>
                <a:gd name="T22" fmla="*/ 461 w 506"/>
                <a:gd name="T23" fmla="*/ 500 h 589"/>
                <a:gd name="T24" fmla="*/ 480 w 506"/>
                <a:gd name="T25" fmla="*/ 484 h 589"/>
                <a:gd name="T26" fmla="*/ 491 w 506"/>
                <a:gd name="T27" fmla="*/ 468 h 589"/>
                <a:gd name="T28" fmla="*/ 498 w 506"/>
                <a:gd name="T29" fmla="*/ 450 h 589"/>
                <a:gd name="T30" fmla="*/ 503 w 506"/>
                <a:gd name="T31" fmla="*/ 429 h 589"/>
                <a:gd name="T32" fmla="*/ 504 w 506"/>
                <a:gd name="T33" fmla="*/ 406 h 589"/>
                <a:gd name="T34" fmla="*/ 505 w 506"/>
                <a:gd name="T35" fmla="*/ 379 h 589"/>
                <a:gd name="T36" fmla="*/ 506 w 506"/>
                <a:gd name="T37" fmla="*/ 349 h 589"/>
                <a:gd name="T38" fmla="*/ 497 w 506"/>
                <a:gd name="T39" fmla="*/ 322 h 589"/>
                <a:gd name="T40" fmla="*/ 486 w 506"/>
                <a:gd name="T41" fmla="*/ 296 h 589"/>
                <a:gd name="T42" fmla="*/ 472 w 506"/>
                <a:gd name="T43" fmla="*/ 272 h 589"/>
                <a:gd name="T44" fmla="*/ 456 w 506"/>
                <a:gd name="T45" fmla="*/ 249 h 589"/>
                <a:gd name="T46" fmla="*/ 438 w 506"/>
                <a:gd name="T47" fmla="*/ 226 h 589"/>
                <a:gd name="T48" fmla="*/ 420 w 506"/>
                <a:gd name="T49" fmla="*/ 205 h 589"/>
                <a:gd name="T50" fmla="*/ 400 w 506"/>
                <a:gd name="T51" fmla="*/ 185 h 589"/>
                <a:gd name="T52" fmla="*/ 381 w 506"/>
                <a:gd name="T53" fmla="*/ 164 h 589"/>
                <a:gd name="T54" fmla="*/ 321 w 506"/>
                <a:gd name="T55" fmla="*/ 133 h 589"/>
                <a:gd name="T56" fmla="*/ 282 w 506"/>
                <a:gd name="T57" fmla="*/ 82 h 589"/>
                <a:gd name="T58" fmla="*/ 263 w 506"/>
                <a:gd name="T59" fmla="*/ 57 h 589"/>
                <a:gd name="T60" fmla="*/ 246 w 506"/>
                <a:gd name="T61" fmla="*/ 38 h 589"/>
                <a:gd name="T62" fmla="*/ 228 w 506"/>
                <a:gd name="T63" fmla="*/ 26 h 589"/>
                <a:gd name="T64" fmla="*/ 211 w 506"/>
                <a:gd name="T65" fmla="*/ 16 h 589"/>
                <a:gd name="T66" fmla="*/ 190 w 506"/>
                <a:gd name="T67" fmla="*/ 11 h 589"/>
                <a:gd name="T68" fmla="*/ 169 w 506"/>
                <a:gd name="T69" fmla="*/ 7 h 589"/>
                <a:gd name="T70" fmla="*/ 141 w 506"/>
                <a:gd name="T71" fmla="*/ 4 h 589"/>
                <a:gd name="T72" fmla="*/ 109 w 506"/>
                <a:gd name="T73" fmla="*/ 0 h 589"/>
                <a:gd name="T74" fmla="*/ 30 w 506"/>
                <a:gd name="T75" fmla="*/ 31 h 589"/>
                <a:gd name="T76" fmla="*/ 0 w 506"/>
                <a:gd name="T77" fmla="*/ 58 h 589"/>
                <a:gd name="T78" fmla="*/ 1 w 506"/>
                <a:gd name="T79" fmla="*/ 478 h 589"/>
                <a:gd name="T80" fmla="*/ 78 w 506"/>
                <a:gd name="T81" fmla="*/ 528 h 589"/>
                <a:gd name="T82" fmla="*/ 88 w 506"/>
                <a:gd name="T83" fmla="*/ 542 h 589"/>
                <a:gd name="T84" fmla="*/ 98 w 506"/>
                <a:gd name="T85" fmla="*/ 550 h 589"/>
                <a:gd name="T86" fmla="*/ 107 w 506"/>
                <a:gd name="T87" fmla="*/ 554 h 589"/>
                <a:gd name="T88" fmla="*/ 118 w 506"/>
                <a:gd name="T89" fmla="*/ 557 h 589"/>
                <a:gd name="T90" fmla="*/ 129 w 506"/>
                <a:gd name="T91" fmla="*/ 556 h 589"/>
                <a:gd name="T92" fmla="*/ 142 w 506"/>
                <a:gd name="T93" fmla="*/ 554 h 589"/>
                <a:gd name="T94" fmla="*/ 158 w 506"/>
                <a:gd name="T95" fmla="*/ 552 h 589"/>
                <a:gd name="T96" fmla="*/ 177 w 506"/>
                <a:gd name="T97" fmla="*/ 551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506" h="589">
                  <a:moveTo>
                    <a:pt x="177" y="551"/>
                  </a:moveTo>
                  <a:lnTo>
                    <a:pt x="228" y="588"/>
                  </a:lnTo>
                  <a:lnTo>
                    <a:pt x="258" y="589"/>
                  </a:lnTo>
                  <a:lnTo>
                    <a:pt x="282" y="588"/>
                  </a:lnTo>
                  <a:lnTo>
                    <a:pt x="301" y="586"/>
                  </a:lnTo>
                  <a:lnTo>
                    <a:pt x="317" y="581"/>
                  </a:lnTo>
                  <a:lnTo>
                    <a:pt x="333" y="573"/>
                  </a:lnTo>
                  <a:lnTo>
                    <a:pt x="348" y="561"/>
                  </a:lnTo>
                  <a:lnTo>
                    <a:pt x="367" y="548"/>
                  </a:lnTo>
                  <a:lnTo>
                    <a:pt x="389" y="529"/>
                  </a:lnTo>
                  <a:lnTo>
                    <a:pt x="435" y="514"/>
                  </a:lnTo>
                  <a:lnTo>
                    <a:pt x="461" y="500"/>
                  </a:lnTo>
                  <a:lnTo>
                    <a:pt x="480" y="484"/>
                  </a:lnTo>
                  <a:lnTo>
                    <a:pt x="491" y="468"/>
                  </a:lnTo>
                  <a:lnTo>
                    <a:pt x="498" y="450"/>
                  </a:lnTo>
                  <a:lnTo>
                    <a:pt x="503" y="429"/>
                  </a:lnTo>
                  <a:lnTo>
                    <a:pt x="504" y="406"/>
                  </a:lnTo>
                  <a:lnTo>
                    <a:pt x="505" y="379"/>
                  </a:lnTo>
                  <a:lnTo>
                    <a:pt x="506" y="349"/>
                  </a:lnTo>
                  <a:lnTo>
                    <a:pt x="497" y="322"/>
                  </a:lnTo>
                  <a:lnTo>
                    <a:pt x="486" y="296"/>
                  </a:lnTo>
                  <a:lnTo>
                    <a:pt x="472" y="272"/>
                  </a:lnTo>
                  <a:lnTo>
                    <a:pt x="456" y="249"/>
                  </a:lnTo>
                  <a:lnTo>
                    <a:pt x="438" y="226"/>
                  </a:lnTo>
                  <a:lnTo>
                    <a:pt x="420" y="205"/>
                  </a:lnTo>
                  <a:lnTo>
                    <a:pt x="400" y="185"/>
                  </a:lnTo>
                  <a:lnTo>
                    <a:pt x="381" y="164"/>
                  </a:lnTo>
                  <a:lnTo>
                    <a:pt x="321" y="133"/>
                  </a:lnTo>
                  <a:lnTo>
                    <a:pt x="282" y="82"/>
                  </a:lnTo>
                  <a:lnTo>
                    <a:pt x="263" y="57"/>
                  </a:lnTo>
                  <a:lnTo>
                    <a:pt x="246" y="38"/>
                  </a:lnTo>
                  <a:lnTo>
                    <a:pt x="228" y="26"/>
                  </a:lnTo>
                  <a:lnTo>
                    <a:pt x="211" y="16"/>
                  </a:lnTo>
                  <a:lnTo>
                    <a:pt x="190" y="11"/>
                  </a:lnTo>
                  <a:lnTo>
                    <a:pt x="169" y="7"/>
                  </a:lnTo>
                  <a:lnTo>
                    <a:pt x="141" y="4"/>
                  </a:lnTo>
                  <a:lnTo>
                    <a:pt x="109" y="0"/>
                  </a:lnTo>
                  <a:lnTo>
                    <a:pt x="30" y="31"/>
                  </a:lnTo>
                  <a:lnTo>
                    <a:pt x="0" y="58"/>
                  </a:lnTo>
                  <a:lnTo>
                    <a:pt x="1" y="478"/>
                  </a:lnTo>
                  <a:lnTo>
                    <a:pt x="78" y="528"/>
                  </a:lnTo>
                  <a:lnTo>
                    <a:pt x="88" y="542"/>
                  </a:lnTo>
                  <a:lnTo>
                    <a:pt x="98" y="550"/>
                  </a:lnTo>
                  <a:lnTo>
                    <a:pt x="107" y="554"/>
                  </a:lnTo>
                  <a:lnTo>
                    <a:pt x="118" y="557"/>
                  </a:lnTo>
                  <a:lnTo>
                    <a:pt x="129" y="556"/>
                  </a:lnTo>
                  <a:lnTo>
                    <a:pt x="142" y="554"/>
                  </a:lnTo>
                  <a:lnTo>
                    <a:pt x="158" y="552"/>
                  </a:lnTo>
                  <a:lnTo>
                    <a:pt x="177" y="551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5" name="Freeform 125"/>
            <p:cNvSpPr>
              <a:spLocks/>
            </p:cNvSpPr>
            <p:nvPr/>
          </p:nvSpPr>
          <p:spPr bwMode="auto">
            <a:xfrm>
              <a:off x="4408" y="2285"/>
              <a:ext cx="221" cy="274"/>
            </a:xfrm>
            <a:custGeom>
              <a:avLst/>
              <a:gdLst>
                <a:gd name="T0" fmla="*/ 254 w 442"/>
                <a:gd name="T1" fmla="*/ 542 h 547"/>
                <a:gd name="T2" fmla="*/ 290 w 442"/>
                <a:gd name="T3" fmla="*/ 547 h 547"/>
                <a:gd name="T4" fmla="*/ 314 w 442"/>
                <a:gd name="T5" fmla="*/ 539 h 547"/>
                <a:gd name="T6" fmla="*/ 336 w 442"/>
                <a:gd name="T7" fmla="*/ 512 h 547"/>
                <a:gd name="T8" fmla="*/ 324 w 442"/>
                <a:gd name="T9" fmla="*/ 457 h 547"/>
                <a:gd name="T10" fmla="*/ 299 w 442"/>
                <a:gd name="T11" fmla="*/ 438 h 547"/>
                <a:gd name="T12" fmla="*/ 294 w 442"/>
                <a:gd name="T13" fmla="*/ 419 h 547"/>
                <a:gd name="T14" fmla="*/ 307 w 442"/>
                <a:gd name="T15" fmla="*/ 400 h 547"/>
                <a:gd name="T16" fmla="*/ 332 w 442"/>
                <a:gd name="T17" fmla="*/ 379 h 547"/>
                <a:gd name="T18" fmla="*/ 377 w 442"/>
                <a:gd name="T19" fmla="*/ 355 h 547"/>
                <a:gd name="T20" fmla="*/ 390 w 442"/>
                <a:gd name="T21" fmla="*/ 323 h 547"/>
                <a:gd name="T22" fmla="*/ 442 w 442"/>
                <a:gd name="T23" fmla="*/ 311 h 547"/>
                <a:gd name="T24" fmla="*/ 407 w 442"/>
                <a:gd name="T25" fmla="*/ 219 h 547"/>
                <a:gd name="T26" fmla="*/ 328 w 442"/>
                <a:gd name="T27" fmla="*/ 167 h 547"/>
                <a:gd name="T28" fmla="*/ 310 w 442"/>
                <a:gd name="T29" fmla="*/ 174 h 547"/>
                <a:gd name="T30" fmla="*/ 257 w 442"/>
                <a:gd name="T31" fmla="*/ 153 h 547"/>
                <a:gd name="T32" fmla="*/ 255 w 442"/>
                <a:gd name="T33" fmla="*/ 88 h 547"/>
                <a:gd name="T34" fmla="*/ 237 w 442"/>
                <a:gd name="T35" fmla="*/ 56 h 547"/>
                <a:gd name="T36" fmla="*/ 209 w 442"/>
                <a:gd name="T37" fmla="*/ 35 h 547"/>
                <a:gd name="T38" fmla="*/ 173 w 442"/>
                <a:gd name="T39" fmla="*/ 17 h 547"/>
                <a:gd name="T40" fmla="*/ 134 w 442"/>
                <a:gd name="T41" fmla="*/ 2 h 547"/>
                <a:gd name="T42" fmla="*/ 105 w 442"/>
                <a:gd name="T43" fmla="*/ 0 h 547"/>
                <a:gd name="T44" fmla="*/ 82 w 442"/>
                <a:gd name="T45" fmla="*/ 4 h 547"/>
                <a:gd name="T46" fmla="*/ 60 w 442"/>
                <a:gd name="T47" fmla="*/ 20 h 547"/>
                <a:gd name="T48" fmla="*/ 41 w 442"/>
                <a:gd name="T49" fmla="*/ 57 h 547"/>
                <a:gd name="T50" fmla="*/ 25 w 442"/>
                <a:gd name="T51" fmla="*/ 83 h 547"/>
                <a:gd name="T52" fmla="*/ 3 w 442"/>
                <a:gd name="T53" fmla="*/ 73 h 547"/>
                <a:gd name="T54" fmla="*/ 5 w 442"/>
                <a:gd name="T55" fmla="*/ 438 h 547"/>
                <a:gd name="T56" fmla="*/ 19 w 442"/>
                <a:gd name="T57" fmla="*/ 450 h 547"/>
                <a:gd name="T58" fmla="*/ 34 w 442"/>
                <a:gd name="T59" fmla="*/ 465 h 547"/>
                <a:gd name="T60" fmla="*/ 47 w 442"/>
                <a:gd name="T61" fmla="*/ 478 h 547"/>
                <a:gd name="T62" fmla="*/ 101 w 442"/>
                <a:gd name="T63" fmla="*/ 480 h 547"/>
                <a:gd name="T64" fmla="*/ 72 w 442"/>
                <a:gd name="T65" fmla="*/ 412 h 547"/>
                <a:gd name="T66" fmla="*/ 111 w 442"/>
                <a:gd name="T67" fmla="*/ 458 h 547"/>
                <a:gd name="T68" fmla="*/ 121 w 442"/>
                <a:gd name="T69" fmla="*/ 488 h 547"/>
                <a:gd name="T70" fmla="*/ 135 w 442"/>
                <a:gd name="T71" fmla="*/ 508 h 547"/>
                <a:gd name="T72" fmla="*/ 162 w 442"/>
                <a:gd name="T73" fmla="*/ 518 h 547"/>
                <a:gd name="T74" fmla="*/ 229 w 442"/>
                <a:gd name="T75" fmla="*/ 538 h 5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442" h="547">
                  <a:moveTo>
                    <a:pt x="229" y="538"/>
                  </a:moveTo>
                  <a:lnTo>
                    <a:pt x="254" y="542"/>
                  </a:lnTo>
                  <a:lnTo>
                    <a:pt x="274" y="546"/>
                  </a:lnTo>
                  <a:lnTo>
                    <a:pt x="290" y="547"/>
                  </a:lnTo>
                  <a:lnTo>
                    <a:pt x="304" y="545"/>
                  </a:lnTo>
                  <a:lnTo>
                    <a:pt x="314" y="539"/>
                  </a:lnTo>
                  <a:lnTo>
                    <a:pt x="324" y="529"/>
                  </a:lnTo>
                  <a:lnTo>
                    <a:pt x="336" y="512"/>
                  </a:lnTo>
                  <a:lnTo>
                    <a:pt x="347" y="491"/>
                  </a:lnTo>
                  <a:lnTo>
                    <a:pt x="324" y="457"/>
                  </a:lnTo>
                  <a:lnTo>
                    <a:pt x="308" y="448"/>
                  </a:lnTo>
                  <a:lnTo>
                    <a:pt x="299" y="438"/>
                  </a:lnTo>
                  <a:lnTo>
                    <a:pt x="294" y="428"/>
                  </a:lnTo>
                  <a:lnTo>
                    <a:pt x="294" y="419"/>
                  </a:lnTo>
                  <a:lnTo>
                    <a:pt x="299" y="409"/>
                  </a:lnTo>
                  <a:lnTo>
                    <a:pt x="307" y="400"/>
                  </a:lnTo>
                  <a:lnTo>
                    <a:pt x="319" y="389"/>
                  </a:lnTo>
                  <a:lnTo>
                    <a:pt x="332" y="379"/>
                  </a:lnTo>
                  <a:lnTo>
                    <a:pt x="370" y="403"/>
                  </a:lnTo>
                  <a:lnTo>
                    <a:pt x="377" y="355"/>
                  </a:lnTo>
                  <a:lnTo>
                    <a:pt x="354" y="320"/>
                  </a:lnTo>
                  <a:lnTo>
                    <a:pt x="390" y="323"/>
                  </a:lnTo>
                  <a:lnTo>
                    <a:pt x="423" y="357"/>
                  </a:lnTo>
                  <a:lnTo>
                    <a:pt x="442" y="311"/>
                  </a:lnTo>
                  <a:lnTo>
                    <a:pt x="428" y="265"/>
                  </a:lnTo>
                  <a:lnTo>
                    <a:pt x="407" y="219"/>
                  </a:lnTo>
                  <a:lnTo>
                    <a:pt x="372" y="182"/>
                  </a:lnTo>
                  <a:lnTo>
                    <a:pt x="328" y="167"/>
                  </a:lnTo>
                  <a:lnTo>
                    <a:pt x="306" y="143"/>
                  </a:lnTo>
                  <a:lnTo>
                    <a:pt x="310" y="174"/>
                  </a:lnTo>
                  <a:lnTo>
                    <a:pt x="283" y="191"/>
                  </a:lnTo>
                  <a:lnTo>
                    <a:pt x="257" y="153"/>
                  </a:lnTo>
                  <a:lnTo>
                    <a:pt x="262" y="111"/>
                  </a:lnTo>
                  <a:lnTo>
                    <a:pt x="255" y="88"/>
                  </a:lnTo>
                  <a:lnTo>
                    <a:pt x="247" y="70"/>
                  </a:lnTo>
                  <a:lnTo>
                    <a:pt x="237" y="56"/>
                  </a:lnTo>
                  <a:lnTo>
                    <a:pt x="224" y="45"/>
                  </a:lnTo>
                  <a:lnTo>
                    <a:pt x="209" y="35"/>
                  </a:lnTo>
                  <a:lnTo>
                    <a:pt x="192" y="26"/>
                  </a:lnTo>
                  <a:lnTo>
                    <a:pt x="173" y="17"/>
                  </a:lnTo>
                  <a:lnTo>
                    <a:pt x="151" y="4"/>
                  </a:lnTo>
                  <a:lnTo>
                    <a:pt x="134" y="2"/>
                  </a:lnTo>
                  <a:lnTo>
                    <a:pt x="119" y="1"/>
                  </a:lnTo>
                  <a:lnTo>
                    <a:pt x="105" y="0"/>
                  </a:lnTo>
                  <a:lnTo>
                    <a:pt x="94" y="1"/>
                  </a:lnTo>
                  <a:lnTo>
                    <a:pt x="82" y="4"/>
                  </a:lnTo>
                  <a:lnTo>
                    <a:pt x="72" y="10"/>
                  </a:lnTo>
                  <a:lnTo>
                    <a:pt x="60" y="20"/>
                  </a:lnTo>
                  <a:lnTo>
                    <a:pt x="50" y="34"/>
                  </a:lnTo>
                  <a:lnTo>
                    <a:pt x="41" y="57"/>
                  </a:lnTo>
                  <a:lnTo>
                    <a:pt x="33" y="73"/>
                  </a:lnTo>
                  <a:lnTo>
                    <a:pt x="25" y="83"/>
                  </a:lnTo>
                  <a:lnTo>
                    <a:pt x="22" y="86"/>
                  </a:lnTo>
                  <a:lnTo>
                    <a:pt x="3" y="73"/>
                  </a:lnTo>
                  <a:lnTo>
                    <a:pt x="0" y="433"/>
                  </a:lnTo>
                  <a:lnTo>
                    <a:pt x="5" y="438"/>
                  </a:lnTo>
                  <a:lnTo>
                    <a:pt x="11" y="443"/>
                  </a:lnTo>
                  <a:lnTo>
                    <a:pt x="19" y="450"/>
                  </a:lnTo>
                  <a:lnTo>
                    <a:pt x="26" y="458"/>
                  </a:lnTo>
                  <a:lnTo>
                    <a:pt x="34" y="465"/>
                  </a:lnTo>
                  <a:lnTo>
                    <a:pt x="41" y="472"/>
                  </a:lnTo>
                  <a:lnTo>
                    <a:pt x="47" y="478"/>
                  </a:lnTo>
                  <a:lnTo>
                    <a:pt x="51" y="481"/>
                  </a:lnTo>
                  <a:lnTo>
                    <a:pt x="101" y="480"/>
                  </a:lnTo>
                  <a:lnTo>
                    <a:pt x="77" y="453"/>
                  </a:lnTo>
                  <a:lnTo>
                    <a:pt x="72" y="412"/>
                  </a:lnTo>
                  <a:lnTo>
                    <a:pt x="106" y="439"/>
                  </a:lnTo>
                  <a:lnTo>
                    <a:pt x="111" y="458"/>
                  </a:lnTo>
                  <a:lnTo>
                    <a:pt x="116" y="474"/>
                  </a:lnTo>
                  <a:lnTo>
                    <a:pt x="121" y="488"/>
                  </a:lnTo>
                  <a:lnTo>
                    <a:pt x="127" y="500"/>
                  </a:lnTo>
                  <a:lnTo>
                    <a:pt x="135" y="508"/>
                  </a:lnTo>
                  <a:lnTo>
                    <a:pt x="147" y="515"/>
                  </a:lnTo>
                  <a:lnTo>
                    <a:pt x="162" y="518"/>
                  </a:lnTo>
                  <a:lnTo>
                    <a:pt x="183" y="519"/>
                  </a:lnTo>
                  <a:lnTo>
                    <a:pt x="229" y="538"/>
                  </a:lnTo>
                  <a:close/>
                </a:path>
              </a:pathLst>
            </a:custGeom>
            <a:solidFill>
              <a:srgbClr val="AA5B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6" name="Freeform 126"/>
            <p:cNvSpPr>
              <a:spLocks/>
            </p:cNvSpPr>
            <p:nvPr/>
          </p:nvSpPr>
          <p:spPr bwMode="auto">
            <a:xfrm>
              <a:off x="4462" y="2359"/>
              <a:ext cx="44" cy="39"/>
            </a:xfrm>
            <a:custGeom>
              <a:avLst/>
              <a:gdLst>
                <a:gd name="T0" fmla="*/ 64 w 88"/>
                <a:gd name="T1" fmla="*/ 69 h 77"/>
                <a:gd name="T2" fmla="*/ 32 w 88"/>
                <a:gd name="T3" fmla="*/ 69 h 77"/>
                <a:gd name="T4" fmla="*/ 3 w 88"/>
                <a:gd name="T5" fmla="*/ 77 h 77"/>
                <a:gd name="T6" fmla="*/ 0 w 88"/>
                <a:gd name="T7" fmla="*/ 47 h 77"/>
                <a:gd name="T8" fmla="*/ 24 w 88"/>
                <a:gd name="T9" fmla="*/ 26 h 77"/>
                <a:gd name="T10" fmla="*/ 48 w 88"/>
                <a:gd name="T11" fmla="*/ 20 h 77"/>
                <a:gd name="T12" fmla="*/ 63 w 88"/>
                <a:gd name="T13" fmla="*/ 0 h 77"/>
                <a:gd name="T14" fmla="*/ 72 w 88"/>
                <a:gd name="T15" fmla="*/ 14 h 77"/>
                <a:gd name="T16" fmla="*/ 80 w 88"/>
                <a:gd name="T17" fmla="*/ 26 h 77"/>
                <a:gd name="T18" fmla="*/ 86 w 88"/>
                <a:gd name="T19" fmla="*/ 34 h 77"/>
                <a:gd name="T20" fmla="*/ 88 w 88"/>
                <a:gd name="T21" fmla="*/ 37 h 77"/>
                <a:gd name="T22" fmla="*/ 64 w 88"/>
                <a:gd name="T23" fmla="*/ 69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8" h="77">
                  <a:moveTo>
                    <a:pt x="64" y="69"/>
                  </a:moveTo>
                  <a:lnTo>
                    <a:pt x="32" y="69"/>
                  </a:lnTo>
                  <a:lnTo>
                    <a:pt x="3" y="77"/>
                  </a:lnTo>
                  <a:lnTo>
                    <a:pt x="0" y="47"/>
                  </a:lnTo>
                  <a:lnTo>
                    <a:pt x="24" y="26"/>
                  </a:lnTo>
                  <a:lnTo>
                    <a:pt x="48" y="20"/>
                  </a:lnTo>
                  <a:lnTo>
                    <a:pt x="63" y="0"/>
                  </a:lnTo>
                  <a:lnTo>
                    <a:pt x="72" y="14"/>
                  </a:lnTo>
                  <a:lnTo>
                    <a:pt x="80" y="26"/>
                  </a:lnTo>
                  <a:lnTo>
                    <a:pt x="86" y="34"/>
                  </a:lnTo>
                  <a:lnTo>
                    <a:pt x="88" y="37"/>
                  </a:lnTo>
                  <a:lnTo>
                    <a:pt x="64" y="69"/>
                  </a:lnTo>
                  <a:close/>
                </a:path>
              </a:pathLst>
            </a:custGeom>
            <a:solidFill>
              <a:srgbClr val="66332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7" name="Freeform 127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  <a:close/>
                </a:path>
              </a:pathLst>
            </a:custGeom>
            <a:solidFill>
              <a:srgbClr val="8C592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8" name="Freeform 128"/>
            <p:cNvSpPr>
              <a:spLocks/>
            </p:cNvSpPr>
            <p:nvPr/>
          </p:nvSpPr>
          <p:spPr bwMode="auto">
            <a:xfrm>
              <a:off x="4603" y="2497"/>
              <a:ext cx="23" cy="26"/>
            </a:xfrm>
            <a:custGeom>
              <a:avLst/>
              <a:gdLst>
                <a:gd name="T0" fmla="*/ 5 w 46"/>
                <a:gd name="T1" fmla="*/ 47 h 51"/>
                <a:gd name="T2" fmla="*/ 0 w 46"/>
                <a:gd name="T3" fmla="*/ 17 h 51"/>
                <a:gd name="T4" fmla="*/ 16 w 46"/>
                <a:gd name="T5" fmla="*/ 0 h 51"/>
                <a:gd name="T6" fmla="*/ 33 w 46"/>
                <a:gd name="T7" fmla="*/ 23 h 51"/>
                <a:gd name="T8" fmla="*/ 46 w 46"/>
                <a:gd name="T9" fmla="*/ 51 h 51"/>
                <a:gd name="T10" fmla="*/ 5 w 46"/>
                <a:gd name="T11" fmla="*/ 47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" h="51">
                  <a:moveTo>
                    <a:pt x="5" y="47"/>
                  </a:moveTo>
                  <a:lnTo>
                    <a:pt x="0" y="17"/>
                  </a:lnTo>
                  <a:lnTo>
                    <a:pt x="16" y="0"/>
                  </a:lnTo>
                  <a:lnTo>
                    <a:pt x="33" y="23"/>
                  </a:lnTo>
                  <a:lnTo>
                    <a:pt x="46" y="51"/>
                  </a:lnTo>
                  <a:lnTo>
                    <a:pt x="5" y="47"/>
                  </a:lnTo>
                </a:path>
              </a:pathLst>
            </a:custGeom>
            <a:noFill/>
            <a:ln w="0">
              <a:solidFill>
                <a:srgbClr val="663321"/>
              </a:solidFill>
              <a:prstDash val="solid"/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59" name="Freeform 129"/>
            <p:cNvSpPr>
              <a:spLocks/>
            </p:cNvSpPr>
            <p:nvPr/>
          </p:nvSpPr>
          <p:spPr bwMode="auto">
            <a:xfrm>
              <a:off x="4409" y="2391"/>
              <a:ext cx="144" cy="154"/>
            </a:xfrm>
            <a:custGeom>
              <a:avLst/>
              <a:gdLst>
                <a:gd name="T0" fmla="*/ 52 w 288"/>
                <a:gd name="T1" fmla="*/ 235 h 308"/>
                <a:gd name="T2" fmla="*/ 2 w 288"/>
                <a:gd name="T3" fmla="*/ 201 h 308"/>
                <a:gd name="T4" fmla="*/ 7 w 288"/>
                <a:gd name="T5" fmla="*/ 176 h 308"/>
                <a:gd name="T6" fmla="*/ 0 w 288"/>
                <a:gd name="T7" fmla="*/ 115 h 308"/>
                <a:gd name="T8" fmla="*/ 26 w 288"/>
                <a:gd name="T9" fmla="*/ 130 h 308"/>
                <a:gd name="T10" fmla="*/ 53 w 288"/>
                <a:gd name="T11" fmla="*/ 95 h 308"/>
                <a:gd name="T12" fmla="*/ 50 w 288"/>
                <a:gd name="T13" fmla="*/ 58 h 308"/>
                <a:gd name="T14" fmla="*/ 49 w 288"/>
                <a:gd name="T15" fmla="*/ 26 h 308"/>
                <a:gd name="T16" fmla="*/ 32 w 288"/>
                <a:gd name="T17" fmla="*/ 0 h 308"/>
                <a:gd name="T18" fmla="*/ 88 w 288"/>
                <a:gd name="T19" fmla="*/ 17 h 308"/>
                <a:gd name="T20" fmla="*/ 108 w 288"/>
                <a:gd name="T21" fmla="*/ 47 h 308"/>
                <a:gd name="T22" fmla="*/ 147 w 288"/>
                <a:gd name="T23" fmla="*/ 38 h 308"/>
                <a:gd name="T24" fmla="*/ 174 w 288"/>
                <a:gd name="T25" fmla="*/ 31 h 308"/>
                <a:gd name="T26" fmla="*/ 195 w 288"/>
                <a:gd name="T27" fmla="*/ 28 h 308"/>
                <a:gd name="T28" fmla="*/ 210 w 288"/>
                <a:gd name="T29" fmla="*/ 28 h 308"/>
                <a:gd name="T30" fmla="*/ 223 w 288"/>
                <a:gd name="T31" fmla="*/ 33 h 308"/>
                <a:gd name="T32" fmla="*/ 235 w 288"/>
                <a:gd name="T33" fmla="*/ 42 h 308"/>
                <a:gd name="T34" fmla="*/ 248 w 288"/>
                <a:gd name="T35" fmla="*/ 54 h 308"/>
                <a:gd name="T36" fmla="*/ 263 w 288"/>
                <a:gd name="T37" fmla="*/ 70 h 308"/>
                <a:gd name="T38" fmla="*/ 282 w 288"/>
                <a:gd name="T39" fmla="*/ 89 h 308"/>
                <a:gd name="T40" fmla="*/ 265 w 288"/>
                <a:gd name="T41" fmla="*/ 119 h 308"/>
                <a:gd name="T42" fmla="*/ 226 w 288"/>
                <a:gd name="T43" fmla="*/ 106 h 308"/>
                <a:gd name="T44" fmla="*/ 186 w 288"/>
                <a:gd name="T45" fmla="*/ 104 h 308"/>
                <a:gd name="T46" fmla="*/ 199 w 288"/>
                <a:gd name="T47" fmla="*/ 124 h 308"/>
                <a:gd name="T48" fmla="*/ 234 w 288"/>
                <a:gd name="T49" fmla="*/ 183 h 308"/>
                <a:gd name="T50" fmla="*/ 267 w 288"/>
                <a:gd name="T51" fmla="*/ 232 h 308"/>
                <a:gd name="T52" fmla="*/ 283 w 288"/>
                <a:gd name="T53" fmla="*/ 261 h 308"/>
                <a:gd name="T54" fmla="*/ 288 w 288"/>
                <a:gd name="T55" fmla="*/ 282 h 308"/>
                <a:gd name="T56" fmla="*/ 284 w 288"/>
                <a:gd name="T57" fmla="*/ 297 h 308"/>
                <a:gd name="T58" fmla="*/ 272 w 288"/>
                <a:gd name="T59" fmla="*/ 305 h 308"/>
                <a:gd name="T60" fmla="*/ 253 w 288"/>
                <a:gd name="T61" fmla="*/ 308 h 308"/>
                <a:gd name="T62" fmla="*/ 230 w 288"/>
                <a:gd name="T63" fmla="*/ 307 h 308"/>
                <a:gd name="T64" fmla="*/ 205 w 288"/>
                <a:gd name="T65" fmla="*/ 304 h 308"/>
                <a:gd name="T66" fmla="*/ 178 w 288"/>
                <a:gd name="T67" fmla="*/ 298 h 308"/>
                <a:gd name="T68" fmla="*/ 147 w 288"/>
                <a:gd name="T69" fmla="*/ 285 h 308"/>
                <a:gd name="T70" fmla="*/ 132 w 288"/>
                <a:gd name="T71" fmla="*/ 246 h 308"/>
                <a:gd name="T72" fmla="*/ 112 w 288"/>
                <a:gd name="T73" fmla="*/ 183 h 308"/>
                <a:gd name="T74" fmla="*/ 88 w 288"/>
                <a:gd name="T75" fmla="*/ 166 h 308"/>
                <a:gd name="T76" fmla="*/ 59 w 288"/>
                <a:gd name="T77" fmla="*/ 186 h 308"/>
                <a:gd name="T78" fmla="*/ 52 w 288"/>
                <a:gd name="T79" fmla="*/ 235 h 30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288" h="308">
                  <a:moveTo>
                    <a:pt x="52" y="235"/>
                  </a:moveTo>
                  <a:lnTo>
                    <a:pt x="2" y="201"/>
                  </a:lnTo>
                  <a:lnTo>
                    <a:pt x="7" y="176"/>
                  </a:lnTo>
                  <a:lnTo>
                    <a:pt x="0" y="115"/>
                  </a:lnTo>
                  <a:lnTo>
                    <a:pt x="26" y="130"/>
                  </a:lnTo>
                  <a:lnTo>
                    <a:pt x="53" y="95"/>
                  </a:lnTo>
                  <a:lnTo>
                    <a:pt x="50" y="58"/>
                  </a:lnTo>
                  <a:lnTo>
                    <a:pt x="49" y="26"/>
                  </a:lnTo>
                  <a:lnTo>
                    <a:pt x="32" y="0"/>
                  </a:lnTo>
                  <a:lnTo>
                    <a:pt x="88" y="17"/>
                  </a:lnTo>
                  <a:lnTo>
                    <a:pt x="108" y="47"/>
                  </a:lnTo>
                  <a:lnTo>
                    <a:pt x="147" y="38"/>
                  </a:lnTo>
                  <a:lnTo>
                    <a:pt x="174" y="31"/>
                  </a:lnTo>
                  <a:lnTo>
                    <a:pt x="195" y="28"/>
                  </a:lnTo>
                  <a:lnTo>
                    <a:pt x="210" y="28"/>
                  </a:lnTo>
                  <a:lnTo>
                    <a:pt x="223" y="33"/>
                  </a:lnTo>
                  <a:lnTo>
                    <a:pt x="235" y="42"/>
                  </a:lnTo>
                  <a:lnTo>
                    <a:pt x="248" y="54"/>
                  </a:lnTo>
                  <a:lnTo>
                    <a:pt x="263" y="70"/>
                  </a:lnTo>
                  <a:lnTo>
                    <a:pt x="282" y="89"/>
                  </a:lnTo>
                  <a:lnTo>
                    <a:pt x="265" y="119"/>
                  </a:lnTo>
                  <a:lnTo>
                    <a:pt x="226" y="106"/>
                  </a:lnTo>
                  <a:lnTo>
                    <a:pt x="186" y="104"/>
                  </a:lnTo>
                  <a:lnTo>
                    <a:pt x="199" y="124"/>
                  </a:lnTo>
                  <a:lnTo>
                    <a:pt x="234" y="183"/>
                  </a:lnTo>
                  <a:lnTo>
                    <a:pt x="267" y="232"/>
                  </a:lnTo>
                  <a:lnTo>
                    <a:pt x="283" y="261"/>
                  </a:lnTo>
                  <a:lnTo>
                    <a:pt x="288" y="282"/>
                  </a:lnTo>
                  <a:lnTo>
                    <a:pt x="284" y="297"/>
                  </a:lnTo>
                  <a:lnTo>
                    <a:pt x="272" y="305"/>
                  </a:lnTo>
                  <a:lnTo>
                    <a:pt x="253" y="308"/>
                  </a:lnTo>
                  <a:lnTo>
                    <a:pt x="230" y="307"/>
                  </a:lnTo>
                  <a:lnTo>
                    <a:pt x="205" y="304"/>
                  </a:lnTo>
                  <a:lnTo>
                    <a:pt x="178" y="298"/>
                  </a:lnTo>
                  <a:lnTo>
                    <a:pt x="147" y="285"/>
                  </a:lnTo>
                  <a:lnTo>
                    <a:pt x="132" y="246"/>
                  </a:lnTo>
                  <a:lnTo>
                    <a:pt x="112" y="183"/>
                  </a:lnTo>
                  <a:lnTo>
                    <a:pt x="88" y="166"/>
                  </a:lnTo>
                  <a:lnTo>
                    <a:pt x="59" y="186"/>
                  </a:lnTo>
                  <a:lnTo>
                    <a:pt x="52" y="235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0" name="Freeform 130"/>
            <p:cNvSpPr>
              <a:spLocks/>
            </p:cNvSpPr>
            <p:nvPr/>
          </p:nvSpPr>
          <p:spPr bwMode="auto">
            <a:xfrm>
              <a:off x="4426" y="2297"/>
              <a:ext cx="94" cy="73"/>
            </a:xfrm>
            <a:custGeom>
              <a:avLst/>
              <a:gdLst>
                <a:gd name="T0" fmla="*/ 151 w 188"/>
                <a:gd name="T1" fmla="*/ 116 h 145"/>
                <a:gd name="T2" fmla="*/ 109 w 188"/>
                <a:gd name="T3" fmla="*/ 85 h 145"/>
                <a:gd name="T4" fmla="*/ 57 w 188"/>
                <a:gd name="T5" fmla="*/ 108 h 145"/>
                <a:gd name="T6" fmla="*/ 43 w 188"/>
                <a:gd name="T7" fmla="*/ 145 h 145"/>
                <a:gd name="T8" fmla="*/ 4 w 188"/>
                <a:gd name="T9" fmla="*/ 144 h 145"/>
                <a:gd name="T10" fmla="*/ 0 w 188"/>
                <a:gd name="T11" fmla="*/ 114 h 145"/>
                <a:gd name="T12" fmla="*/ 28 w 188"/>
                <a:gd name="T13" fmla="*/ 90 h 145"/>
                <a:gd name="T14" fmla="*/ 16 w 188"/>
                <a:gd name="T15" fmla="*/ 64 h 145"/>
                <a:gd name="T16" fmla="*/ 38 w 188"/>
                <a:gd name="T17" fmla="*/ 22 h 145"/>
                <a:gd name="T18" fmla="*/ 79 w 188"/>
                <a:gd name="T19" fmla="*/ 0 h 145"/>
                <a:gd name="T20" fmla="*/ 105 w 188"/>
                <a:gd name="T21" fmla="*/ 15 h 145"/>
                <a:gd name="T22" fmla="*/ 135 w 188"/>
                <a:gd name="T23" fmla="*/ 51 h 145"/>
                <a:gd name="T24" fmla="*/ 165 w 188"/>
                <a:gd name="T25" fmla="*/ 62 h 145"/>
                <a:gd name="T26" fmla="*/ 188 w 188"/>
                <a:gd name="T27" fmla="*/ 97 h 145"/>
                <a:gd name="T28" fmla="*/ 181 w 188"/>
                <a:gd name="T29" fmla="*/ 135 h 145"/>
                <a:gd name="T30" fmla="*/ 151 w 188"/>
                <a:gd name="T31" fmla="*/ 116 h 1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88" h="145">
                  <a:moveTo>
                    <a:pt x="151" y="116"/>
                  </a:moveTo>
                  <a:lnTo>
                    <a:pt x="109" y="85"/>
                  </a:lnTo>
                  <a:lnTo>
                    <a:pt x="57" y="108"/>
                  </a:lnTo>
                  <a:lnTo>
                    <a:pt x="43" y="145"/>
                  </a:lnTo>
                  <a:lnTo>
                    <a:pt x="4" y="144"/>
                  </a:lnTo>
                  <a:lnTo>
                    <a:pt x="0" y="114"/>
                  </a:lnTo>
                  <a:lnTo>
                    <a:pt x="28" y="90"/>
                  </a:lnTo>
                  <a:lnTo>
                    <a:pt x="16" y="64"/>
                  </a:lnTo>
                  <a:lnTo>
                    <a:pt x="38" y="22"/>
                  </a:lnTo>
                  <a:lnTo>
                    <a:pt x="79" y="0"/>
                  </a:lnTo>
                  <a:lnTo>
                    <a:pt x="105" y="15"/>
                  </a:lnTo>
                  <a:lnTo>
                    <a:pt x="135" y="51"/>
                  </a:lnTo>
                  <a:lnTo>
                    <a:pt x="165" y="62"/>
                  </a:lnTo>
                  <a:lnTo>
                    <a:pt x="188" y="97"/>
                  </a:lnTo>
                  <a:lnTo>
                    <a:pt x="181" y="135"/>
                  </a:lnTo>
                  <a:lnTo>
                    <a:pt x="151" y="116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1" name="Freeform 131"/>
            <p:cNvSpPr>
              <a:spLocks/>
            </p:cNvSpPr>
            <p:nvPr/>
          </p:nvSpPr>
          <p:spPr bwMode="auto">
            <a:xfrm>
              <a:off x="4555" y="2422"/>
              <a:ext cx="32" cy="39"/>
            </a:xfrm>
            <a:custGeom>
              <a:avLst/>
              <a:gdLst>
                <a:gd name="T0" fmla="*/ 38 w 64"/>
                <a:gd name="T1" fmla="*/ 74 h 78"/>
                <a:gd name="T2" fmla="*/ 18 w 64"/>
                <a:gd name="T3" fmla="*/ 42 h 78"/>
                <a:gd name="T4" fmla="*/ 0 w 64"/>
                <a:gd name="T5" fmla="*/ 0 h 78"/>
                <a:gd name="T6" fmla="*/ 33 w 64"/>
                <a:gd name="T7" fmla="*/ 0 h 78"/>
                <a:gd name="T8" fmla="*/ 45 w 64"/>
                <a:gd name="T9" fmla="*/ 18 h 78"/>
                <a:gd name="T10" fmla="*/ 64 w 64"/>
                <a:gd name="T11" fmla="*/ 78 h 78"/>
                <a:gd name="T12" fmla="*/ 38 w 64"/>
                <a:gd name="T13" fmla="*/ 74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64" h="78">
                  <a:moveTo>
                    <a:pt x="38" y="74"/>
                  </a:moveTo>
                  <a:lnTo>
                    <a:pt x="18" y="4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45" y="18"/>
                  </a:lnTo>
                  <a:lnTo>
                    <a:pt x="64" y="78"/>
                  </a:lnTo>
                  <a:lnTo>
                    <a:pt x="38" y="74"/>
                  </a:lnTo>
                  <a:close/>
                </a:path>
              </a:pathLst>
            </a:custGeom>
            <a:solidFill>
              <a:srgbClr val="D87235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2" name="Freeform 132"/>
            <p:cNvSpPr>
              <a:spLocks/>
            </p:cNvSpPr>
            <p:nvPr/>
          </p:nvSpPr>
          <p:spPr bwMode="auto">
            <a:xfrm>
              <a:off x="4468" y="2454"/>
              <a:ext cx="40" cy="71"/>
            </a:xfrm>
            <a:custGeom>
              <a:avLst/>
              <a:gdLst>
                <a:gd name="T0" fmla="*/ 82 w 82"/>
                <a:gd name="T1" fmla="*/ 143 h 143"/>
                <a:gd name="T2" fmla="*/ 40 w 82"/>
                <a:gd name="T3" fmla="*/ 133 h 143"/>
                <a:gd name="T4" fmla="*/ 20 w 82"/>
                <a:gd name="T5" fmla="*/ 102 h 143"/>
                <a:gd name="T6" fmla="*/ 21 w 82"/>
                <a:gd name="T7" fmla="*/ 62 h 143"/>
                <a:gd name="T8" fmla="*/ 0 w 82"/>
                <a:gd name="T9" fmla="*/ 32 h 143"/>
                <a:gd name="T10" fmla="*/ 7 w 82"/>
                <a:gd name="T11" fmla="*/ 0 h 143"/>
                <a:gd name="T12" fmla="*/ 31 w 82"/>
                <a:gd name="T13" fmla="*/ 12 h 143"/>
                <a:gd name="T14" fmla="*/ 57 w 82"/>
                <a:gd name="T15" fmla="*/ 50 h 143"/>
                <a:gd name="T16" fmla="*/ 55 w 82"/>
                <a:gd name="T17" fmla="*/ 89 h 143"/>
                <a:gd name="T18" fmla="*/ 82 w 82"/>
                <a:gd name="T19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82" h="143">
                  <a:moveTo>
                    <a:pt x="82" y="143"/>
                  </a:moveTo>
                  <a:lnTo>
                    <a:pt x="40" y="133"/>
                  </a:lnTo>
                  <a:lnTo>
                    <a:pt x="20" y="102"/>
                  </a:lnTo>
                  <a:lnTo>
                    <a:pt x="21" y="62"/>
                  </a:lnTo>
                  <a:lnTo>
                    <a:pt x="0" y="32"/>
                  </a:lnTo>
                  <a:lnTo>
                    <a:pt x="7" y="0"/>
                  </a:lnTo>
                  <a:lnTo>
                    <a:pt x="31" y="12"/>
                  </a:lnTo>
                  <a:lnTo>
                    <a:pt x="57" y="50"/>
                  </a:lnTo>
                  <a:lnTo>
                    <a:pt x="55" y="89"/>
                  </a:lnTo>
                  <a:lnTo>
                    <a:pt x="82" y="143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3" name="Freeform 133"/>
            <p:cNvSpPr>
              <a:spLocks/>
            </p:cNvSpPr>
            <p:nvPr/>
          </p:nvSpPr>
          <p:spPr bwMode="auto">
            <a:xfrm>
              <a:off x="4441" y="2410"/>
              <a:ext cx="13" cy="45"/>
            </a:xfrm>
            <a:custGeom>
              <a:avLst/>
              <a:gdLst>
                <a:gd name="T0" fmla="*/ 0 w 27"/>
                <a:gd name="T1" fmla="*/ 88 h 88"/>
                <a:gd name="T2" fmla="*/ 1 w 27"/>
                <a:gd name="T3" fmla="*/ 49 h 88"/>
                <a:gd name="T4" fmla="*/ 1 w 27"/>
                <a:gd name="T5" fmla="*/ 0 h 88"/>
                <a:gd name="T6" fmla="*/ 27 w 27"/>
                <a:gd name="T7" fmla="*/ 38 h 88"/>
                <a:gd name="T8" fmla="*/ 27 w 27"/>
                <a:gd name="T9" fmla="*/ 87 h 88"/>
                <a:gd name="T10" fmla="*/ 0 w 27"/>
                <a:gd name="T11" fmla="*/ 88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7" h="88">
                  <a:moveTo>
                    <a:pt x="0" y="88"/>
                  </a:moveTo>
                  <a:lnTo>
                    <a:pt x="1" y="49"/>
                  </a:lnTo>
                  <a:lnTo>
                    <a:pt x="1" y="0"/>
                  </a:lnTo>
                  <a:lnTo>
                    <a:pt x="27" y="38"/>
                  </a:lnTo>
                  <a:lnTo>
                    <a:pt x="27" y="87"/>
                  </a:lnTo>
                  <a:lnTo>
                    <a:pt x="0" y="88"/>
                  </a:lnTo>
                  <a:close/>
                </a:path>
              </a:pathLst>
            </a:custGeom>
            <a:solidFill>
              <a:srgbClr val="E08C6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4" name="Freeform 134"/>
            <p:cNvSpPr>
              <a:spLocks/>
            </p:cNvSpPr>
            <p:nvPr/>
          </p:nvSpPr>
          <p:spPr bwMode="auto">
            <a:xfrm>
              <a:off x="4456" y="2348"/>
              <a:ext cx="45" cy="46"/>
            </a:xfrm>
            <a:custGeom>
              <a:avLst/>
              <a:gdLst>
                <a:gd name="T0" fmla="*/ 0 w 90"/>
                <a:gd name="T1" fmla="*/ 60 h 92"/>
                <a:gd name="T2" fmla="*/ 38 w 90"/>
                <a:gd name="T3" fmla="*/ 35 h 92"/>
                <a:gd name="T4" fmla="*/ 49 w 90"/>
                <a:gd name="T5" fmla="*/ 0 h 92"/>
                <a:gd name="T6" fmla="*/ 72 w 90"/>
                <a:gd name="T7" fmla="*/ 18 h 92"/>
                <a:gd name="T8" fmla="*/ 90 w 90"/>
                <a:gd name="T9" fmla="*/ 54 h 92"/>
                <a:gd name="T10" fmla="*/ 59 w 90"/>
                <a:gd name="T11" fmla="*/ 49 h 92"/>
                <a:gd name="T12" fmla="*/ 25 w 90"/>
                <a:gd name="T13" fmla="*/ 65 h 92"/>
                <a:gd name="T14" fmla="*/ 27 w 90"/>
                <a:gd name="T15" fmla="*/ 92 h 92"/>
                <a:gd name="T16" fmla="*/ 23 w 90"/>
                <a:gd name="T17" fmla="*/ 88 h 92"/>
                <a:gd name="T18" fmla="*/ 14 w 90"/>
                <a:gd name="T19" fmla="*/ 77 h 92"/>
                <a:gd name="T20" fmla="*/ 5 w 90"/>
                <a:gd name="T21" fmla="*/ 67 h 92"/>
                <a:gd name="T22" fmla="*/ 0 w 90"/>
                <a:gd name="T23" fmla="*/ 60 h 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90" h="92">
                  <a:moveTo>
                    <a:pt x="0" y="60"/>
                  </a:moveTo>
                  <a:lnTo>
                    <a:pt x="38" y="35"/>
                  </a:lnTo>
                  <a:lnTo>
                    <a:pt x="49" y="0"/>
                  </a:lnTo>
                  <a:lnTo>
                    <a:pt x="72" y="18"/>
                  </a:lnTo>
                  <a:lnTo>
                    <a:pt x="90" y="54"/>
                  </a:lnTo>
                  <a:lnTo>
                    <a:pt x="59" y="49"/>
                  </a:lnTo>
                  <a:lnTo>
                    <a:pt x="25" y="65"/>
                  </a:lnTo>
                  <a:lnTo>
                    <a:pt x="27" y="92"/>
                  </a:lnTo>
                  <a:lnTo>
                    <a:pt x="23" y="88"/>
                  </a:lnTo>
                  <a:lnTo>
                    <a:pt x="14" y="77"/>
                  </a:lnTo>
                  <a:lnTo>
                    <a:pt x="5" y="67"/>
                  </a:lnTo>
                  <a:lnTo>
                    <a:pt x="0" y="60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5" name="Freeform 135"/>
            <p:cNvSpPr>
              <a:spLocks/>
            </p:cNvSpPr>
            <p:nvPr/>
          </p:nvSpPr>
          <p:spPr bwMode="auto">
            <a:xfrm>
              <a:off x="4412" y="2281"/>
              <a:ext cx="56" cy="66"/>
            </a:xfrm>
            <a:custGeom>
              <a:avLst/>
              <a:gdLst>
                <a:gd name="T0" fmla="*/ 0 w 111"/>
                <a:gd name="T1" fmla="*/ 131 h 131"/>
                <a:gd name="T2" fmla="*/ 23 w 111"/>
                <a:gd name="T3" fmla="*/ 115 h 131"/>
                <a:gd name="T4" fmla="*/ 40 w 111"/>
                <a:gd name="T5" fmla="*/ 65 h 131"/>
                <a:gd name="T6" fmla="*/ 66 w 111"/>
                <a:gd name="T7" fmla="*/ 31 h 131"/>
                <a:gd name="T8" fmla="*/ 111 w 111"/>
                <a:gd name="T9" fmla="*/ 0 h 131"/>
                <a:gd name="T10" fmla="*/ 43 w 111"/>
                <a:gd name="T11" fmla="*/ 30 h 131"/>
                <a:gd name="T12" fmla="*/ 9 w 111"/>
                <a:gd name="T13" fmla="*/ 70 h 131"/>
                <a:gd name="T14" fmla="*/ 0 w 111"/>
                <a:gd name="T15" fmla="*/ 131 h 1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11" h="131">
                  <a:moveTo>
                    <a:pt x="0" y="131"/>
                  </a:moveTo>
                  <a:lnTo>
                    <a:pt x="23" y="115"/>
                  </a:lnTo>
                  <a:lnTo>
                    <a:pt x="40" y="65"/>
                  </a:lnTo>
                  <a:lnTo>
                    <a:pt x="66" y="31"/>
                  </a:lnTo>
                  <a:lnTo>
                    <a:pt x="111" y="0"/>
                  </a:lnTo>
                  <a:lnTo>
                    <a:pt x="43" y="30"/>
                  </a:lnTo>
                  <a:lnTo>
                    <a:pt x="9" y="7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6" name="Freeform 136"/>
            <p:cNvSpPr>
              <a:spLocks/>
            </p:cNvSpPr>
            <p:nvPr/>
          </p:nvSpPr>
          <p:spPr bwMode="auto">
            <a:xfrm>
              <a:off x="4494" y="2295"/>
              <a:ext cx="140" cy="170"/>
            </a:xfrm>
            <a:custGeom>
              <a:avLst/>
              <a:gdLst>
                <a:gd name="T0" fmla="*/ 102 w 280"/>
                <a:gd name="T1" fmla="*/ 191 h 341"/>
                <a:gd name="T2" fmla="*/ 79 w 280"/>
                <a:gd name="T3" fmla="*/ 157 h 341"/>
                <a:gd name="T4" fmla="*/ 73 w 280"/>
                <a:gd name="T5" fmla="*/ 100 h 341"/>
                <a:gd name="T6" fmla="*/ 54 w 280"/>
                <a:gd name="T7" fmla="*/ 57 h 341"/>
                <a:gd name="T8" fmla="*/ 37 w 280"/>
                <a:gd name="T9" fmla="*/ 30 h 341"/>
                <a:gd name="T10" fmla="*/ 0 w 280"/>
                <a:gd name="T11" fmla="*/ 0 h 341"/>
                <a:gd name="T12" fmla="*/ 51 w 280"/>
                <a:gd name="T13" fmla="*/ 27 h 341"/>
                <a:gd name="T14" fmla="*/ 87 w 280"/>
                <a:gd name="T15" fmla="*/ 80 h 341"/>
                <a:gd name="T16" fmla="*/ 92 w 280"/>
                <a:gd name="T17" fmla="*/ 136 h 341"/>
                <a:gd name="T18" fmla="*/ 119 w 280"/>
                <a:gd name="T19" fmla="*/ 151 h 341"/>
                <a:gd name="T20" fmla="*/ 134 w 280"/>
                <a:gd name="T21" fmla="*/ 108 h 341"/>
                <a:gd name="T22" fmla="*/ 163 w 280"/>
                <a:gd name="T23" fmla="*/ 134 h 341"/>
                <a:gd name="T24" fmla="*/ 201 w 280"/>
                <a:gd name="T25" fmla="*/ 157 h 341"/>
                <a:gd name="T26" fmla="*/ 245 w 280"/>
                <a:gd name="T27" fmla="*/ 205 h 341"/>
                <a:gd name="T28" fmla="*/ 272 w 280"/>
                <a:gd name="T29" fmla="*/ 247 h 341"/>
                <a:gd name="T30" fmla="*/ 280 w 280"/>
                <a:gd name="T31" fmla="*/ 308 h 341"/>
                <a:gd name="T32" fmla="*/ 247 w 280"/>
                <a:gd name="T33" fmla="*/ 341 h 341"/>
                <a:gd name="T34" fmla="*/ 213 w 280"/>
                <a:gd name="T35" fmla="*/ 309 h 341"/>
                <a:gd name="T36" fmla="*/ 240 w 280"/>
                <a:gd name="T37" fmla="*/ 296 h 341"/>
                <a:gd name="T38" fmla="*/ 236 w 280"/>
                <a:gd name="T39" fmla="*/ 243 h 341"/>
                <a:gd name="T40" fmla="*/ 198 w 280"/>
                <a:gd name="T41" fmla="*/ 187 h 341"/>
                <a:gd name="T42" fmla="*/ 150 w 280"/>
                <a:gd name="T43" fmla="*/ 164 h 341"/>
                <a:gd name="T44" fmla="*/ 133 w 280"/>
                <a:gd name="T45" fmla="*/ 197 h 341"/>
                <a:gd name="T46" fmla="*/ 102 w 280"/>
                <a:gd name="T47" fmla="*/ 191 h 3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</a:cxnLst>
              <a:rect l="0" t="0" r="r" b="b"/>
              <a:pathLst>
                <a:path w="280" h="341">
                  <a:moveTo>
                    <a:pt x="102" y="191"/>
                  </a:moveTo>
                  <a:lnTo>
                    <a:pt x="79" y="157"/>
                  </a:lnTo>
                  <a:lnTo>
                    <a:pt x="73" y="100"/>
                  </a:lnTo>
                  <a:lnTo>
                    <a:pt x="54" y="57"/>
                  </a:lnTo>
                  <a:lnTo>
                    <a:pt x="37" y="30"/>
                  </a:lnTo>
                  <a:lnTo>
                    <a:pt x="0" y="0"/>
                  </a:lnTo>
                  <a:lnTo>
                    <a:pt x="51" y="27"/>
                  </a:lnTo>
                  <a:lnTo>
                    <a:pt x="87" y="80"/>
                  </a:lnTo>
                  <a:lnTo>
                    <a:pt x="92" y="136"/>
                  </a:lnTo>
                  <a:lnTo>
                    <a:pt x="119" y="151"/>
                  </a:lnTo>
                  <a:lnTo>
                    <a:pt x="134" y="108"/>
                  </a:lnTo>
                  <a:lnTo>
                    <a:pt x="163" y="134"/>
                  </a:lnTo>
                  <a:lnTo>
                    <a:pt x="201" y="157"/>
                  </a:lnTo>
                  <a:lnTo>
                    <a:pt x="245" y="205"/>
                  </a:lnTo>
                  <a:lnTo>
                    <a:pt x="272" y="247"/>
                  </a:lnTo>
                  <a:lnTo>
                    <a:pt x="280" y="308"/>
                  </a:lnTo>
                  <a:lnTo>
                    <a:pt x="247" y="341"/>
                  </a:lnTo>
                  <a:lnTo>
                    <a:pt x="213" y="309"/>
                  </a:lnTo>
                  <a:lnTo>
                    <a:pt x="240" y="296"/>
                  </a:lnTo>
                  <a:lnTo>
                    <a:pt x="236" y="243"/>
                  </a:lnTo>
                  <a:lnTo>
                    <a:pt x="198" y="187"/>
                  </a:lnTo>
                  <a:lnTo>
                    <a:pt x="150" y="164"/>
                  </a:lnTo>
                  <a:lnTo>
                    <a:pt x="133" y="197"/>
                  </a:lnTo>
                  <a:lnTo>
                    <a:pt x="102" y="191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7" name="Freeform 137"/>
            <p:cNvSpPr>
              <a:spLocks/>
            </p:cNvSpPr>
            <p:nvPr/>
          </p:nvSpPr>
          <p:spPr bwMode="auto">
            <a:xfrm>
              <a:off x="4538" y="2450"/>
              <a:ext cx="71" cy="111"/>
            </a:xfrm>
            <a:custGeom>
              <a:avLst/>
              <a:gdLst>
                <a:gd name="T0" fmla="*/ 31 w 142"/>
                <a:gd name="T1" fmla="*/ 212 h 223"/>
                <a:gd name="T2" fmla="*/ 59 w 142"/>
                <a:gd name="T3" fmla="*/ 171 h 223"/>
                <a:gd name="T4" fmla="*/ 46 w 142"/>
                <a:gd name="T5" fmla="*/ 135 h 223"/>
                <a:gd name="T6" fmla="*/ 14 w 142"/>
                <a:gd name="T7" fmla="*/ 96 h 223"/>
                <a:gd name="T8" fmla="*/ 30 w 142"/>
                <a:gd name="T9" fmla="*/ 69 h 223"/>
                <a:gd name="T10" fmla="*/ 8 w 142"/>
                <a:gd name="T11" fmla="*/ 35 h 223"/>
                <a:gd name="T12" fmla="*/ 39 w 142"/>
                <a:gd name="T13" fmla="*/ 35 h 223"/>
                <a:gd name="T14" fmla="*/ 68 w 142"/>
                <a:gd name="T15" fmla="*/ 44 h 223"/>
                <a:gd name="T16" fmla="*/ 83 w 142"/>
                <a:gd name="T17" fmla="*/ 0 h 223"/>
                <a:gd name="T18" fmla="*/ 121 w 142"/>
                <a:gd name="T19" fmla="*/ 7 h 223"/>
                <a:gd name="T20" fmla="*/ 142 w 142"/>
                <a:gd name="T21" fmla="*/ 54 h 223"/>
                <a:gd name="T22" fmla="*/ 142 w 142"/>
                <a:gd name="T23" fmla="*/ 88 h 223"/>
                <a:gd name="T24" fmla="*/ 105 w 142"/>
                <a:gd name="T25" fmla="*/ 90 h 223"/>
                <a:gd name="T26" fmla="*/ 68 w 142"/>
                <a:gd name="T27" fmla="*/ 93 h 223"/>
                <a:gd name="T28" fmla="*/ 95 w 142"/>
                <a:gd name="T29" fmla="*/ 135 h 223"/>
                <a:gd name="T30" fmla="*/ 103 w 142"/>
                <a:gd name="T31" fmla="*/ 196 h 223"/>
                <a:gd name="T32" fmla="*/ 65 w 142"/>
                <a:gd name="T33" fmla="*/ 221 h 223"/>
                <a:gd name="T34" fmla="*/ 0 w 142"/>
                <a:gd name="T35" fmla="*/ 223 h 223"/>
                <a:gd name="T36" fmla="*/ 3 w 142"/>
                <a:gd name="T37" fmla="*/ 219 h 223"/>
                <a:gd name="T38" fmla="*/ 12 w 142"/>
                <a:gd name="T39" fmla="*/ 213 h 223"/>
                <a:gd name="T40" fmla="*/ 23 w 142"/>
                <a:gd name="T41" fmla="*/ 209 h 223"/>
                <a:gd name="T42" fmla="*/ 31 w 142"/>
                <a:gd name="T43" fmla="*/ 212 h 2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42" h="223">
                  <a:moveTo>
                    <a:pt x="31" y="212"/>
                  </a:moveTo>
                  <a:lnTo>
                    <a:pt x="59" y="171"/>
                  </a:lnTo>
                  <a:lnTo>
                    <a:pt x="46" y="135"/>
                  </a:lnTo>
                  <a:lnTo>
                    <a:pt x="14" y="96"/>
                  </a:lnTo>
                  <a:lnTo>
                    <a:pt x="30" y="69"/>
                  </a:lnTo>
                  <a:lnTo>
                    <a:pt x="8" y="35"/>
                  </a:lnTo>
                  <a:lnTo>
                    <a:pt x="39" y="35"/>
                  </a:lnTo>
                  <a:lnTo>
                    <a:pt x="68" y="44"/>
                  </a:lnTo>
                  <a:lnTo>
                    <a:pt x="83" y="0"/>
                  </a:lnTo>
                  <a:lnTo>
                    <a:pt x="121" y="7"/>
                  </a:lnTo>
                  <a:lnTo>
                    <a:pt x="142" y="54"/>
                  </a:lnTo>
                  <a:lnTo>
                    <a:pt x="142" y="88"/>
                  </a:lnTo>
                  <a:lnTo>
                    <a:pt x="105" y="90"/>
                  </a:lnTo>
                  <a:lnTo>
                    <a:pt x="68" y="93"/>
                  </a:lnTo>
                  <a:lnTo>
                    <a:pt x="95" y="135"/>
                  </a:lnTo>
                  <a:lnTo>
                    <a:pt x="103" y="196"/>
                  </a:lnTo>
                  <a:lnTo>
                    <a:pt x="65" y="221"/>
                  </a:lnTo>
                  <a:lnTo>
                    <a:pt x="0" y="223"/>
                  </a:lnTo>
                  <a:lnTo>
                    <a:pt x="3" y="219"/>
                  </a:lnTo>
                  <a:lnTo>
                    <a:pt x="12" y="213"/>
                  </a:lnTo>
                  <a:lnTo>
                    <a:pt x="23" y="209"/>
                  </a:lnTo>
                  <a:lnTo>
                    <a:pt x="31" y="212"/>
                  </a:lnTo>
                  <a:close/>
                </a:path>
              </a:pathLst>
            </a:custGeom>
            <a:solidFill>
              <a:srgbClr val="8E47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1887788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endParaRPr lang="cs-CZ" b="1" dirty="0" smtClean="0"/>
          </a:p>
          <a:p>
            <a:r>
              <a:rPr lang="cs-CZ" b="1" dirty="0" smtClean="0"/>
              <a:t>Zdroj všech  obrázků je galerie Microsoft  Office 2010, vlastník licence ZŠ Jablonec nad Nisou – Mšeno, Mozartova 24, příspěvková organizace.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3360806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171</Words>
  <Application>Microsoft Office PowerPoint</Application>
  <PresentationFormat>Předvádění na obrazovce (4:3)</PresentationFormat>
  <Paragraphs>40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Radoslav Pěkný</dc:creator>
  <cp:lastModifiedBy>Radoslav Pěkný</cp:lastModifiedBy>
  <cp:revision>32</cp:revision>
  <dcterms:created xsi:type="dcterms:W3CDTF">2014-04-24T12:27:42Z</dcterms:created>
  <dcterms:modified xsi:type="dcterms:W3CDTF">2014-10-22T21:12:56Z</dcterms:modified>
</cp:coreProperties>
</file>