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84" r:id="rId3"/>
    <p:sldMasterId id="2147483696" r:id="rId4"/>
  </p:sldMasterIdLst>
  <p:sldIdLst>
    <p:sldId id="269" r:id="rId5"/>
    <p:sldId id="266" r:id="rId6"/>
    <p:sldId id="262" r:id="rId7"/>
    <p:sldId id="267" r:id="rId8"/>
    <p:sldId id="264" r:id="rId9"/>
    <p:sldId id="265" r:id="rId10"/>
    <p:sldId id="268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173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053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998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378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631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542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894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27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081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760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7098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403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051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358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358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745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5067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65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1302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7059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732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3403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05965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4774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8047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0664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48165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746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2688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2653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5057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8502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9157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76384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763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1193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7667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75918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6029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0538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36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5729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0270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02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D0534-C38B-4FCD-B5FE-D39A0418550B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2EE55E-881A-4A5B-9717-928CB1D86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952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822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077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69C24-5B03-43E7-84AE-4E61E259CF2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E9109-DF90-4A73-B241-8B2A62361EE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670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6.wmf"/><Relationship Id="rId7" Type="http://schemas.openxmlformats.org/officeDocument/2006/relationships/image" Target="../media/image9.png"/><Relationship Id="rId12" Type="http://schemas.microsoft.com/office/2007/relationships/hdphoto" Target="../media/hdphoto3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microsoft.com/office/2007/relationships/hdphoto" Target="../media/hdphoto2.wdp"/><Relationship Id="rId10" Type="http://schemas.openxmlformats.org/officeDocument/2006/relationships/image" Target="../media/image12.wmf"/><Relationship Id="rId4" Type="http://schemas.openxmlformats.org/officeDocument/2006/relationships/image" Target="../media/image7.png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3.wdp"/><Relationship Id="rId7" Type="http://schemas.microsoft.com/office/2007/relationships/hdphoto" Target="../media/hdphoto2.wdp"/><Relationship Id="rId12" Type="http://schemas.openxmlformats.org/officeDocument/2006/relationships/image" Target="../media/image12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0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4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4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6996055"/>
              </p:ext>
            </p:extLst>
          </p:nvPr>
        </p:nvGraphicFramePr>
        <p:xfrm>
          <a:off x="1604963" y="127000"/>
          <a:ext cx="5837237" cy="6443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6043674" imgH="6645394" progId="Word.Document.12">
                  <p:embed/>
                </p:oleObj>
              </mc:Choice>
              <mc:Fallback>
                <p:oleObj name="Dokument" r:id="rId3" imgW="6043674" imgH="664539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4963" y="127000"/>
                        <a:ext cx="5837237" cy="64436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7096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radoslav.pekny\AppData\Local\Microsoft\Windows\Temporary Internet Files\Content.IE5\07SYGYF7\MP9002277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894510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332656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179" y="71046"/>
            <a:ext cx="8952429" cy="132343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konci léta a na podzim na zahrádce dozrávají různé druhy ovoce a zeleniny.</a:t>
            </a:r>
          </a:p>
          <a:p>
            <a:r>
              <a:rPr lang="cs-CZ" sz="2000" b="1" dirty="0" smtClean="0"/>
              <a:t>V obchodě můžeme ale ovoce a zeleninu kupovat po celý rok, protože se k nám dováží ze zemí, kde ovoce a zelenina dozrává v teplejším podnebí nebo ve sklenících.</a:t>
            </a:r>
            <a:endParaRPr lang="cs-CZ" sz="2000" b="1" dirty="0"/>
          </a:p>
        </p:txBody>
      </p:sp>
      <p:pic>
        <p:nvPicPr>
          <p:cNvPr id="3079" name="Picture 7" descr="C:\Users\radoslav.pekny\AppData\Local\Microsoft\Windows\Temporary Internet Files\Content.IE5\ZPCSRFQU\MC900437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669114"/>
            <a:ext cx="1787525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radoslav.pekny\AppData\Local\Microsoft\Windows\Temporary Internet Files\Content.IE5\ZPCSRFQU\MP900405250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1204"/>
          <a:stretch/>
        </p:blipFill>
        <p:spPr bwMode="auto">
          <a:xfrm>
            <a:off x="6415381" y="3933056"/>
            <a:ext cx="2637227" cy="320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25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464" y="130549"/>
            <a:ext cx="4260846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CO JIŽ UMÍME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pic>
        <p:nvPicPr>
          <p:cNvPr id="1033" name="Picture 9" descr="C:\Users\radoslav.pekny\AppData\Local\Microsoft\Windows\Temporary Internet Files\Content.IE5\4FHQ82KX\MP90040060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3" r="25025"/>
          <a:stretch/>
        </p:blipFill>
        <p:spPr bwMode="auto">
          <a:xfrm>
            <a:off x="7124572" y="4863333"/>
            <a:ext cx="1871611" cy="194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674571" y="2212165"/>
            <a:ext cx="2337303" cy="2759342"/>
            <a:chOff x="3403348" y="1749283"/>
            <a:chExt cx="2337303" cy="2759342"/>
          </a:xfrm>
        </p:grpSpPr>
        <p:pic>
          <p:nvPicPr>
            <p:cNvPr id="1038" name="Picture 14" descr="C:\Users\radoslav.pekny\AppData\Local\Microsoft\Windows\Temporary Internet Files\Content.IE5\4FHQ82KX\MC90021537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3348" y="2349374"/>
              <a:ext cx="2337303" cy="21592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radoslav.pekny\AppData\Local\Microsoft\Windows\Temporary Internet Files\Content.IE5\ZPCSRFQU\MP900400614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6799" y="1749283"/>
              <a:ext cx="1550399" cy="19384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8" name="Picture 24" descr="C:\Users\radoslav.pekny\AppData\Local\Microsoft\Windows\Temporary Internet Files\Content.IE5\ZPCSRFQU\MC9004417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55043">
            <a:off x="6860929" y="88709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radoslav.pekny\AppData\Local\Microsoft\Windows\Temporary Internet Files\Content.IE5\07SYGYF7\MC90044178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674" y="-21229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C:\Users\radoslav.pekny\AppData\Local\Microsoft\Windows\Temporary Internet Files\Content.IE5\07SYGYF7\MP900387859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25" t="8522" r="5926" b="4735"/>
          <a:stretch/>
        </p:blipFill>
        <p:spPr bwMode="auto">
          <a:xfrm>
            <a:off x="3105189" y="3805832"/>
            <a:ext cx="2829078" cy="29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spojnice 5"/>
          <p:cNvSpPr/>
          <p:nvPr/>
        </p:nvSpPr>
        <p:spPr>
          <a:xfrm>
            <a:off x="2380615" y="6196141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209168" y="6171610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215828" y="4518740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6" name="Picture 22" descr="C:\Users\radoslav.pekny\AppData\Local\Microsoft\Windows\Temporary Internet Files\Content.IE5\1K96YH8U\MC90019342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989" y="902753"/>
            <a:ext cx="2983126" cy="241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Vývojový diagram: spojnice 33"/>
          <p:cNvSpPr/>
          <p:nvPr/>
        </p:nvSpPr>
        <p:spPr>
          <a:xfrm>
            <a:off x="8628065" y="6165304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8537329" y="2830895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43" name="Picture 47" descr="C:\Users\radoslav.pekny\AppData\Local\Microsoft\Windows\Temporary Internet Files\Content.IE5\07SYGYF7\MC9001934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76" y="823264"/>
            <a:ext cx="3153743" cy="257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Vývojový diagram: spojnice 35"/>
          <p:cNvSpPr/>
          <p:nvPr/>
        </p:nvSpPr>
        <p:spPr>
          <a:xfrm>
            <a:off x="6615533" y="1775086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4916868" y="2669089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180296" y="2564515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radoslav.pekny\AppData\Local\Microsoft\Windows\Temporary Internet Files\Content.IE5\07SYGYF7\MP900387905[2].jpg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6792" y="438720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464" y="3241604"/>
            <a:ext cx="6711581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kroužků označte písmenem 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ovoce</a:t>
            </a:r>
            <a:r>
              <a:rPr lang="cs-CZ" sz="2000" dirty="0" smtClean="0"/>
              <a:t>, písmenem </a:t>
            </a:r>
            <a:r>
              <a:rPr lang="cs-CZ" sz="2000" b="1" dirty="0" smtClean="0">
                <a:solidFill>
                  <a:srgbClr val="00B050"/>
                </a:solidFill>
              </a:rPr>
              <a:t>Z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zeleninu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7" name="Group 7"/>
          <p:cNvGrpSpPr>
            <a:grpSpLocks noChangeAspect="1"/>
          </p:cNvGrpSpPr>
          <p:nvPr/>
        </p:nvGrpSpPr>
        <p:grpSpPr bwMode="auto">
          <a:xfrm>
            <a:off x="70076" y="3715739"/>
            <a:ext cx="2908300" cy="1665288"/>
            <a:chOff x="230" y="2200"/>
            <a:chExt cx="1832" cy="1049"/>
          </a:xfrm>
        </p:grpSpPr>
        <p:sp>
          <p:nvSpPr>
            <p:cNvPr id="8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0" y="2200"/>
              <a:ext cx="1832" cy="10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1212" y="2908"/>
              <a:ext cx="373" cy="290"/>
            </a:xfrm>
            <a:custGeom>
              <a:avLst/>
              <a:gdLst>
                <a:gd name="T0" fmla="*/ 99 w 744"/>
                <a:gd name="T1" fmla="*/ 70 h 579"/>
                <a:gd name="T2" fmla="*/ 44 w 744"/>
                <a:gd name="T3" fmla="*/ 158 h 579"/>
                <a:gd name="T4" fmla="*/ 7 w 744"/>
                <a:gd name="T5" fmla="*/ 209 h 579"/>
                <a:gd name="T6" fmla="*/ 0 w 744"/>
                <a:gd name="T7" fmla="*/ 262 h 579"/>
                <a:gd name="T8" fmla="*/ 7 w 744"/>
                <a:gd name="T9" fmla="*/ 323 h 579"/>
                <a:gd name="T10" fmla="*/ 66 w 744"/>
                <a:gd name="T11" fmla="*/ 480 h 579"/>
                <a:gd name="T12" fmla="*/ 110 w 744"/>
                <a:gd name="T13" fmla="*/ 518 h 579"/>
                <a:gd name="T14" fmla="*/ 147 w 744"/>
                <a:gd name="T15" fmla="*/ 544 h 579"/>
                <a:gd name="T16" fmla="*/ 188 w 744"/>
                <a:gd name="T17" fmla="*/ 561 h 579"/>
                <a:gd name="T18" fmla="*/ 250 w 744"/>
                <a:gd name="T19" fmla="*/ 579 h 579"/>
                <a:gd name="T20" fmla="*/ 309 w 744"/>
                <a:gd name="T21" fmla="*/ 576 h 579"/>
                <a:gd name="T22" fmla="*/ 366 w 744"/>
                <a:gd name="T23" fmla="*/ 573 h 579"/>
                <a:gd name="T24" fmla="*/ 418 w 744"/>
                <a:gd name="T25" fmla="*/ 569 h 579"/>
                <a:gd name="T26" fmla="*/ 468 w 744"/>
                <a:gd name="T27" fmla="*/ 562 h 579"/>
                <a:gd name="T28" fmla="*/ 514 w 744"/>
                <a:gd name="T29" fmla="*/ 551 h 579"/>
                <a:gd name="T30" fmla="*/ 558 w 744"/>
                <a:gd name="T31" fmla="*/ 537 h 579"/>
                <a:gd name="T32" fmla="*/ 599 w 744"/>
                <a:gd name="T33" fmla="*/ 518 h 579"/>
                <a:gd name="T34" fmla="*/ 637 w 744"/>
                <a:gd name="T35" fmla="*/ 494 h 579"/>
                <a:gd name="T36" fmla="*/ 676 w 744"/>
                <a:gd name="T37" fmla="*/ 437 h 579"/>
                <a:gd name="T38" fmla="*/ 707 w 744"/>
                <a:gd name="T39" fmla="*/ 391 h 579"/>
                <a:gd name="T40" fmla="*/ 731 w 744"/>
                <a:gd name="T41" fmla="*/ 341 h 579"/>
                <a:gd name="T42" fmla="*/ 744 w 744"/>
                <a:gd name="T43" fmla="*/ 279 h 579"/>
                <a:gd name="T44" fmla="*/ 720 w 744"/>
                <a:gd name="T45" fmla="*/ 221 h 579"/>
                <a:gd name="T46" fmla="*/ 698 w 744"/>
                <a:gd name="T47" fmla="*/ 168 h 579"/>
                <a:gd name="T48" fmla="*/ 676 w 744"/>
                <a:gd name="T49" fmla="*/ 123 h 579"/>
                <a:gd name="T50" fmla="*/ 648 w 744"/>
                <a:gd name="T51" fmla="*/ 85 h 579"/>
                <a:gd name="T52" fmla="*/ 613 w 744"/>
                <a:gd name="T53" fmla="*/ 53 h 579"/>
                <a:gd name="T54" fmla="*/ 566 w 744"/>
                <a:gd name="T55" fmla="*/ 28 h 579"/>
                <a:gd name="T56" fmla="*/ 505 w 744"/>
                <a:gd name="T57" fmla="*/ 11 h 579"/>
                <a:gd name="T58" fmla="*/ 424 w 744"/>
                <a:gd name="T59" fmla="*/ 2 h 579"/>
                <a:gd name="T60" fmla="*/ 278 w 744"/>
                <a:gd name="T61" fmla="*/ 0 h 579"/>
                <a:gd name="T62" fmla="*/ 250 w 744"/>
                <a:gd name="T63" fmla="*/ 4 h 579"/>
                <a:gd name="T64" fmla="*/ 213 w 744"/>
                <a:gd name="T65" fmla="*/ 12 h 579"/>
                <a:gd name="T66" fmla="*/ 190 w 744"/>
                <a:gd name="T67" fmla="*/ 24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44" h="579">
                  <a:moveTo>
                    <a:pt x="190" y="29"/>
                  </a:moveTo>
                  <a:lnTo>
                    <a:pt x="99" y="70"/>
                  </a:lnTo>
                  <a:lnTo>
                    <a:pt x="77" y="129"/>
                  </a:lnTo>
                  <a:lnTo>
                    <a:pt x="44" y="158"/>
                  </a:lnTo>
                  <a:lnTo>
                    <a:pt x="22" y="184"/>
                  </a:lnTo>
                  <a:lnTo>
                    <a:pt x="7" y="209"/>
                  </a:lnTo>
                  <a:lnTo>
                    <a:pt x="2" y="235"/>
                  </a:lnTo>
                  <a:lnTo>
                    <a:pt x="0" y="262"/>
                  </a:lnTo>
                  <a:lnTo>
                    <a:pt x="3" y="290"/>
                  </a:lnTo>
                  <a:lnTo>
                    <a:pt x="7" y="323"/>
                  </a:lnTo>
                  <a:lnTo>
                    <a:pt x="13" y="361"/>
                  </a:lnTo>
                  <a:lnTo>
                    <a:pt x="66" y="480"/>
                  </a:lnTo>
                  <a:lnTo>
                    <a:pt x="90" y="501"/>
                  </a:lnTo>
                  <a:lnTo>
                    <a:pt x="110" y="518"/>
                  </a:lnTo>
                  <a:lnTo>
                    <a:pt x="129" y="532"/>
                  </a:lnTo>
                  <a:lnTo>
                    <a:pt x="147" y="544"/>
                  </a:lnTo>
                  <a:lnTo>
                    <a:pt x="166" y="552"/>
                  </a:lnTo>
                  <a:lnTo>
                    <a:pt x="188" y="561"/>
                  </a:lnTo>
                  <a:lnTo>
                    <a:pt x="215" y="569"/>
                  </a:lnTo>
                  <a:lnTo>
                    <a:pt x="250" y="579"/>
                  </a:lnTo>
                  <a:lnTo>
                    <a:pt x="280" y="578"/>
                  </a:lnTo>
                  <a:lnTo>
                    <a:pt x="309" y="576"/>
                  </a:lnTo>
                  <a:lnTo>
                    <a:pt x="339" y="575"/>
                  </a:lnTo>
                  <a:lnTo>
                    <a:pt x="366" y="573"/>
                  </a:lnTo>
                  <a:lnTo>
                    <a:pt x="392" y="572"/>
                  </a:lnTo>
                  <a:lnTo>
                    <a:pt x="418" y="569"/>
                  </a:lnTo>
                  <a:lnTo>
                    <a:pt x="444" y="565"/>
                  </a:lnTo>
                  <a:lnTo>
                    <a:pt x="468" y="562"/>
                  </a:lnTo>
                  <a:lnTo>
                    <a:pt x="490" y="556"/>
                  </a:lnTo>
                  <a:lnTo>
                    <a:pt x="514" y="551"/>
                  </a:lnTo>
                  <a:lnTo>
                    <a:pt x="536" y="545"/>
                  </a:lnTo>
                  <a:lnTo>
                    <a:pt x="558" y="537"/>
                  </a:lnTo>
                  <a:lnTo>
                    <a:pt x="578" y="528"/>
                  </a:lnTo>
                  <a:lnTo>
                    <a:pt x="599" y="518"/>
                  </a:lnTo>
                  <a:lnTo>
                    <a:pt x="619" y="507"/>
                  </a:lnTo>
                  <a:lnTo>
                    <a:pt x="637" y="494"/>
                  </a:lnTo>
                  <a:lnTo>
                    <a:pt x="658" y="464"/>
                  </a:lnTo>
                  <a:lnTo>
                    <a:pt x="676" y="437"/>
                  </a:lnTo>
                  <a:lnTo>
                    <a:pt x="693" y="413"/>
                  </a:lnTo>
                  <a:lnTo>
                    <a:pt x="707" y="391"/>
                  </a:lnTo>
                  <a:lnTo>
                    <a:pt x="720" y="367"/>
                  </a:lnTo>
                  <a:lnTo>
                    <a:pt x="731" y="341"/>
                  </a:lnTo>
                  <a:lnTo>
                    <a:pt x="739" y="313"/>
                  </a:lnTo>
                  <a:lnTo>
                    <a:pt x="744" y="279"/>
                  </a:lnTo>
                  <a:lnTo>
                    <a:pt x="731" y="249"/>
                  </a:lnTo>
                  <a:lnTo>
                    <a:pt x="720" y="221"/>
                  </a:lnTo>
                  <a:lnTo>
                    <a:pt x="709" y="194"/>
                  </a:lnTo>
                  <a:lnTo>
                    <a:pt x="698" y="168"/>
                  </a:lnTo>
                  <a:lnTo>
                    <a:pt x="687" y="144"/>
                  </a:lnTo>
                  <a:lnTo>
                    <a:pt x="676" y="123"/>
                  </a:lnTo>
                  <a:lnTo>
                    <a:pt x="663" y="103"/>
                  </a:lnTo>
                  <a:lnTo>
                    <a:pt x="648" y="85"/>
                  </a:lnTo>
                  <a:lnTo>
                    <a:pt x="632" y="68"/>
                  </a:lnTo>
                  <a:lnTo>
                    <a:pt x="613" y="53"/>
                  </a:lnTo>
                  <a:lnTo>
                    <a:pt x="591" y="39"/>
                  </a:lnTo>
                  <a:lnTo>
                    <a:pt x="566" y="28"/>
                  </a:lnTo>
                  <a:lnTo>
                    <a:pt x="536" y="19"/>
                  </a:lnTo>
                  <a:lnTo>
                    <a:pt x="505" y="11"/>
                  </a:lnTo>
                  <a:lnTo>
                    <a:pt x="466" y="7"/>
                  </a:lnTo>
                  <a:lnTo>
                    <a:pt x="424" y="2"/>
                  </a:lnTo>
                  <a:lnTo>
                    <a:pt x="282" y="0"/>
                  </a:lnTo>
                  <a:lnTo>
                    <a:pt x="278" y="0"/>
                  </a:lnTo>
                  <a:lnTo>
                    <a:pt x="265" y="2"/>
                  </a:lnTo>
                  <a:lnTo>
                    <a:pt x="250" y="4"/>
                  </a:lnTo>
                  <a:lnTo>
                    <a:pt x="232" y="8"/>
                  </a:lnTo>
                  <a:lnTo>
                    <a:pt x="213" y="12"/>
                  </a:lnTo>
                  <a:lnTo>
                    <a:pt x="199" y="18"/>
                  </a:lnTo>
                  <a:lnTo>
                    <a:pt x="190" y="24"/>
                  </a:lnTo>
                  <a:lnTo>
                    <a:pt x="190" y="29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8" y="2539"/>
              <a:ext cx="778" cy="338"/>
            </a:xfrm>
            <a:custGeom>
              <a:avLst/>
              <a:gdLst>
                <a:gd name="T0" fmla="*/ 1555 w 1555"/>
                <a:gd name="T1" fmla="*/ 410 h 677"/>
                <a:gd name="T2" fmla="*/ 1411 w 1555"/>
                <a:gd name="T3" fmla="*/ 361 h 677"/>
                <a:gd name="T4" fmla="*/ 1198 w 1555"/>
                <a:gd name="T5" fmla="*/ 361 h 677"/>
                <a:gd name="T6" fmla="*/ 1129 w 1555"/>
                <a:gd name="T7" fmla="*/ 342 h 677"/>
                <a:gd name="T8" fmla="*/ 1026 w 1555"/>
                <a:gd name="T9" fmla="*/ 261 h 677"/>
                <a:gd name="T10" fmla="*/ 906 w 1555"/>
                <a:gd name="T11" fmla="*/ 176 h 677"/>
                <a:gd name="T12" fmla="*/ 822 w 1555"/>
                <a:gd name="T13" fmla="*/ 176 h 677"/>
                <a:gd name="T14" fmla="*/ 700 w 1555"/>
                <a:gd name="T15" fmla="*/ 181 h 677"/>
                <a:gd name="T16" fmla="*/ 735 w 1555"/>
                <a:gd name="T17" fmla="*/ 261 h 677"/>
                <a:gd name="T18" fmla="*/ 871 w 1555"/>
                <a:gd name="T19" fmla="*/ 327 h 677"/>
                <a:gd name="T20" fmla="*/ 984 w 1555"/>
                <a:gd name="T21" fmla="*/ 349 h 677"/>
                <a:gd name="T22" fmla="*/ 906 w 1555"/>
                <a:gd name="T23" fmla="*/ 354 h 677"/>
                <a:gd name="T24" fmla="*/ 768 w 1555"/>
                <a:gd name="T25" fmla="*/ 349 h 677"/>
                <a:gd name="T26" fmla="*/ 589 w 1555"/>
                <a:gd name="T27" fmla="*/ 327 h 677"/>
                <a:gd name="T28" fmla="*/ 348 w 1555"/>
                <a:gd name="T29" fmla="*/ 242 h 677"/>
                <a:gd name="T30" fmla="*/ 252 w 1555"/>
                <a:gd name="T31" fmla="*/ 172 h 677"/>
                <a:gd name="T32" fmla="*/ 123 w 1555"/>
                <a:gd name="T33" fmla="*/ 89 h 677"/>
                <a:gd name="T34" fmla="*/ 0 w 1555"/>
                <a:gd name="T35" fmla="*/ 0 h 677"/>
                <a:gd name="T36" fmla="*/ 1 w 1555"/>
                <a:gd name="T37" fmla="*/ 142 h 677"/>
                <a:gd name="T38" fmla="*/ 25 w 1555"/>
                <a:gd name="T39" fmla="*/ 155 h 677"/>
                <a:gd name="T40" fmla="*/ 90 w 1555"/>
                <a:gd name="T41" fmla="*/ 206 h 677"/>
                <a:gd name="T42" fmla="*/ 68 w 1555"/>
                <a:gd name="T43" fmla="*/ 245 h 677"/>
                <a:gd name="T44" fmla="*/ 175 w 1555"/>
                <a:gd name="T45" fmla="*/ 279 h 677"/>
                <a:gd name="T46" fmla="*/ 306 w 1555"/>
                <a:gd name="T47" fmla="*/ 279 h 677"/>
                <a:gd name="T48" fmla="*/ 401 w 1555"/>
                <a:gd name="T49" fmla="*/ 305 h 677"/>
                <a:gd name="T50" fmla="*/ 457 w 1555"/>
                <a:gd name="T51" fmla="*/ 330 h 677"/>
                <a:gd name="T52" fmla="*/ 337 w 1555"/>
                <a:gd name="T53" fmla="*/ 347 h 677"/>
                <a:gd name="T54" fmla="*/ 0 w 1555"/>
                <a:gd name="T55" fmla="*/ 257 h 677"/>
                <a:gd name="T56" fmla="*/ 3 w 1555"/>
                <a:gd name="T57" fmla="*/ 486 h 677"/>
                <a:gd name="T58" fmla="*/ 153 w 1555"/>
                <a:gd name="T59" fmla="*/ 486 h 677"/>
                <a:gd name="T60" fmla="*/ 101 w 1555"/>
                <a:gd name="T61" fmla="*/ 429 h 677"/>
                <a:gd name="T62" fmla="*/ 252 w 1555"/>
                <a:gd name="T63" fmla="*/ 387 h 677"/>
                <a:gd name="T64" fmla="*/ 326 w 1555"/>
                <a:gd name="T65" fmla="*/ 387 h 677"/>
                <a:gd name="T66" fmla="*/ 541 w 1555"/>
                <a:gd name="T67" fmla="*/ 387 h 677"/>
                <a:gd name="T68" fmla="*/ 650 w 1555"/>
                <a:gd name="T69" fmla="*/ 387 h 677"/>
                <a:gd name="T70" fmla="*/ 564 w 1555"/>
                <a:gd name="T71" fmla="*/ 421 h 677"/>
                <a:gd name="T72" fmla="*/ 326 w 1555"/>
                <a:gd name="T73" fmla="*/ 438 h 677"/>
                <a:gd name="T74" fmla="*/ 101 w 1555"/>
                <a:gd name="T75" fmla="*/ 463 h 677"/>
                <a:gd name="T76" fmla="*/ 68 w 1555"/>
                <a:gd name="T77" fmla="*/ 503 h 677"/>
                <a:gd name="T78" fmla="*/ 7 w 1555"/>
                <a:gd name="T79" fmla="*/ 517 h 677"/>
                <a:gd name="T80" fmla="*/ 7 w 1555"/>
                <a:gd name="T81" fmla="*/ 628 h 677"/>
                <a:gd name="T82" fmla="*/ 101 w 1555"/>
                <a:gd name="T83" fmla="*/ 645 h 677"/>
                <a:gd name="T84" fmla="*/ 154 w 1555"/>
                <a:gd name="T85" fmla="*/ 645 h 677"/>
                <a:gd name="T86" fmla="*/ 479 w 1555"/>
                <a:gd name="T87" fmla="*/ 645 h 677"/>
                <a:gd name="T88" fmla="*/ 606 w 1555"/>
                <a:gd name="T89" fmla="*/ 669 h 677"/>
                <a:gd name="T90" fmla="*/ 724 w 1555"/>
                <a:gd name="T91" fmla="*/ 653 h 677"/>
                <a:gd name="T92" fmla="*/ 908 w 1555"/>
                <a:gd name="T93" fmla="*/ 645 h 677"/>
                <a:gd name="T94" fmla="*/ 1242 w 1555"/>
                <a:gd name="T95" fmla="*/ 677 h 677"/>
                <a:gd name="T96" fmla="*/ 1522 w 1555"/>
                <a:gd name="T97" fmla="*/ 636 h 677"/>
                <a:gd name="T98" fmla="*/ 1522 w 1555"/>
                <a:gd name="T99" fmla="*/ 604 h 677"/>
                <a:gd name="T100" fmla="*/ 1413 w 1555"/>
                <a:gd name="T101" fmla="*/ 570 h 677"/>
                <a:gd name="T102" fmla="*/ 1295 w 1555"/>
                <a:gd name="T103" fmla="*/ 587 h 677"/>
                <a:gd name="T104" fmla="*/ 1046 w 1555"/>
                <a:gd name="T105" fmla="*/ 570 h 677"/>
                <a:gd name="T106" fmla="*/ 1317 w 1555"/>
                <a:gd name="T107" fmla="*/ 544 h 677"/>
                <a:gd name="T108" fmla="*/ 1467 w 1555"/>
                <a:gd name="T109" fmla="*/ 544 h 677"/>
                <a:gd name="T110" fmla="*/ 1533 w 1555"/>
                <a:gd name="T111" fmla="*/ 553 h 677"/>
                <a:gd name="T112" fmla="*/ 1533 w 1555"/>
                <a:gd name="T113" fmla="*/ 512 h 677"/>
                <a:gd name="T114" fmla="*/ 1424 w 1555"/>
                <a:gd name="T115" fmla="*/ 495 h 677"/>
                <a:gd name="T116" fmla="*/ 1533 w 1555"/>
                <a:gd name="T117" fmla="*/ 470 h 677"/>
                <a:gd name="T118" fmla="*/ 1555 w 1555"/>
                <a:gd name="T119" fmla="*/ 421 h 677"/>
                <a:gd name="T120" fmla="*/ 1555 w 1555"/>
                <a:gd name="T121" fmla="*/ 410 h 6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5" h="677">
                  <a:moveTo>
                    <a:pt x="1555" y="410"/>
                  </a:moveTo>
                  <a:lnTo>
                    <a:pt x="1411" y="361"/>
                  </a:lnTo>
                  <a:lnTo>
                    <a:pt x="1198" y="361"/>
                  </a:lnTo>
                  <a:lnTo>
                    <a:pt x="1129" y="342"/>
                  </a:lnTo>
                  <a:lnTo>
                    <a:pt x="1026" y="261"/>
                  </a:lnTo>
                  <a:lnTo>
                    <a:pt x="906" y="176"/>
                  </a:lnTo>
                  <a:lnTo>
                    <a:pt x="822" y="176"/>
                  </a:lnTo>
                  <a:lnTo>
                    <a:pt x="700" y="181"/>
                  </a:lnTo>
                  <a:lnTo>
                    <a:pt x="735" y="261"/>
                  </a:lnTo>
                  <a:lnTo>
                    <a:pt x="871" y="327"/>
                  </a:lnTo>
                  <a:lnTo>
                    <a:pt x="984" y="349"/>
                  </a:lnTo>
                  <a:lnTo>
                    <a:pt x="906" y="354"/>
                  </a:lnTo>
                  <a:lnTo>
                    <a:pt x="768" y="349"/>
                  </a:lnTo>
                  <a:lnTo>
                    <a:pt x="589" y="327"/>
                  </a:lnTo>
                  <a:lnTo>
                    <a:pt x="348" y="242"/>
                  </a:lnTo>
                  <a:lnTo>
                    <a:pt x="252" y="172"/>
                  </a:lnTo>
                  <a:lnTo>
                    <a:pt x="123" y="89"/>
                  </a:lnTo>
                  <a:lnTo>
                    <a:pt x="0" y="0"/>
                  </a:lnTo>
                  <a:lnTo>
                    <a:pt x="1" y="142"/>
                  </a:lnTo>
                  <a:lnTo>
                    <a:pt x="25" y="155"/>
                  </a:lnTo>
                  <a:lnTo>
                    <a:pt x="90" y="206"/>
                  </a:lnTo>
                  <a:lnTo>
                    <a:pt x="68" y="245"/>
                  </a:lnTo>
                  <a:lnTo>
                    <a:pt x="175" y="279"/>
                  </a:lnTo>
                  <a:lnTo>
                    <a:pt x="306" y="279"/>
                  </a:lnTo>
                  <a:lnTo>
                    <a:pt x="401" y="305"/>
                  </a:lnTo>
                  <a:lnTo>
                    <a:pt x="457" y="330"/>
                  </a:lnTo>
                  <a:lnTo>
                    <a:pt x="337" y="347"/>
                  </a:lnTo>
                  <a:lnTo>
                    <a:pt x="0" y="257"/>
                  </a:lnTo>
                  <a:lnTo>
                    <a:pt x="3" y="486"/>
                  </a:lnTo>
                  <a:lnTo>
                    <a:pt x="153" y="486"/>
                  </a:lnTo>
                  <a:lnTo>
                    <a:pt x="101" y="429"/>
                  </a:lnTo>
                  <a:lnTo>
                    <a:pt x="252" y="387"/>
                  </a:lnTo>
                  <a:lnTo>
                    <a:pt x="326" y="387"/>
                  </a:lnTo>
                  <a:lnTo>
                    <a:pt x="541" y="387"/>
                  </a:lnTo>
                  <a:lnTo>
                    <a:pt x="650" y="387"/>
                  </a:lnTo>
                  <a:lnTo>
                    <a:pt x="564" y="421"/>
                  </a:lnTo>
                  <a:lnTo>
                    <a:pt x="326" y="438"/>
                  </a:lnTo>
                  <a:lnTo>
                    <a:pt x="101" y="463"/>
                  </a:lnTo>
                  <a:lnTo>
                    <a:pt x="68" y="503"/>
                  </a:lnTo>
                  <a:lnTo>
                    <a:pt x="7" y="517"/>
                  </a:lnTo>
                  <a:lnTo>
                    <a:pt x="7" y="628"/>
                  </a:lnTo>
                  <a:lnTo>
                    <a:pt x="101" y="645"/>
                  </a:lnTo>
                  <a:lnTo>
                    <a:pt x="154" y="645"/>
                  </a:lnTo>
                  <a:lnTo>
                    <a:pt x="479" y="645"/>
                  </a:lnTo>
                  <a:lnTo>
                    <a:pt x="606" y="669"/>
                  </a:lnTo>
                  <a:lnTo>
                    <a:pt x="724" y="653"/>
                  </a:lnTo>
                  <a:lnTo>
                    <a:pt x="908" y="645"/>
                  </a:lnTo>
                  <a:lnTo>
                    <a:pt x="1242" y="677"/>
                  </a:lnTo>
                  <a:lnTo>
                    <a:pt x="1522" y="636"/>
                  </a:lnTo>
                  <a:lnTo>
                    <a:pt x="1522" y="604"/>
                  </a:lnTo>
                  <a:lnTo>
                    <a:pt x="1413" y="570"/>
                  </a:lnTo>
                  <a:lnTo>
                    <a:pt x="1295" y="587"/>
                  </a:lnTo>
                  <a:lnTo>
                    <a:pt x="1046" y="570"/>
                  </a:lnTo>
                  <a:lnTo>
                    <a:pt x="1317" y="544"/>
                  </a:lnTo>
                  <a:lnTo>
                    <a:pt x="1467" y="544"/>
                  </a:lnTo>
                  <a:lnTo>
                    <a:pt x="1533" y="553"/>
                  </a:lnTo>
                  <a:lnTo>
                    <a:pt x="1533" y="512"/>
                  </a:lnTo>
                  <a:lnTo>
                    <a:pt x="1424" y="495"/>
                  </a:lnTo>
                  <a:lnTo>
                    <a:pt x="1533" y="470"/>
                  </a:lnTo>
                  <a:lnTo>
                    <a:pt x="1555" y="421"/>
                  </a:lnTo>
                  <a:lnTo>
                    <a:pt x="1555" y="410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232" y="2240"/>
              <a:ext cx="1144" cy="442"/>
            </a:xfrm>
            <a:custGeom>
              <a:avLst/>
              <a:gdLst>
                <a:gd name="T0" fmla="*/ 560 w 2289"/>
                <a:gd name="T1" fmla="*/ 459 h 882"/>
                <a:gd name="T2" fmla="*/ 862 w 2289"/>
                <a:gd name="T3" fmla="*/ 454 h 882"/>
                <a:gd name="T4" fmla="*/ 1325 w 2289"/>
                <a:gd name="T5" fmla="*/ 500 h 882"/>
                <a:gd name="T6" fmla="*/ 1314 w 2289"/>
                <a:gd name="T7" fmla="*/ 463 h 882"/>
                <a:gd name="T8" fmla="*/ 1032 w 2289"/>
                <a:gd name="T9" fmla="*/ 411 h 882"/>
                <a:gd name="T10" fmla="*/ 759 w 2289"/>
                <a:gd name="T11" fmla="*/ 462 h 882"/>
                <a:gd name="T12" fmla="*/ 516 w 2289"/>
                <a:gd name="T13" fmla="*/ 391 h 882"/>
                <a:gd name="T14" fmla="*/ 38 w 2289"/>
                <a:gd name="T15" fmla="*/ 379 h 882"/>
                <a:gd name="T16" fmla="*/ 3 w 2289"/>
                <a:gd name="T17" fmla="*/ 177 h 882"/>
                <a:gd name="T18" fmla="*/ 215 w 2289"/>
                <a:gd name="T19" fmla="*/ 214 h 882"/>
                <a:gd name="T20" fmla="*/ 643 w 2289"/>
                <a:gd name="T21" fmla="*/ 209 h 882"/>
                <a:gd name="T22" fmla="*/ 1247 w 2289"/>
                <a:gd name="T23" fmla="*/ 391 h 882"/>
                <a:gd name="T24" fmla="*/ 1117 w 2289"/>
                <a:gd name="T25" fmla="*/ 314 h 882"/>
                <a:gd name="T26" fmla="*/ 895 w 2289"/>
                <a:gd name="T27" fmla="*/ 239 h 882"/>
                <a:gd name="T28" fmla="*/ 735 w 2289"/>
                <a:gd name="T29" fmla="*/ 116 h 882"/>
                <a:gd name="T30" fmla="*/ 807 w 2289"/>
                <a:gd name="T31" fmla="*/ 0 h 882"/>
                <a:gd name="T32" fmla="*/ 1096 w 2289"/>
                <a:gd name="T33" fmla="*/ 199 h 882"/>
                <a:gd name="T34" fmla="*/ 1378 w 2289"/>
                <a:gd name="T35" fmla="*/ 413 h 882"/>
                <a:gd name="T36" fmla="*/ 1677 w 2289"/>
                <a:gd name="T37" fmla="*/ 497 h 882"/>
                <a:gd name="T38" fmla="*/ 1653 w 2289"/>
                <a:gd name="T39" fmla="*/ 464 h 882"/>
                <a:gd name="T40" fmla="*/ 1531 w 2289"/>
                <a:gd name="T41" fmla="*/ 292 h 882"/>
                <a:gd name="T42" fmla="*/ 1732 w 2289"/>
                <a:gd name="T43" fmla="*/ 323 h 882"/>
                <a:gd name="T44" fmla="*/ 1896 w 2289"/>
                <a:gd name="T45" fmla="*/ 524 h 882"/>
                <a:gd name="T46" fmla="*/ 2165 w 2289"/>
                <a:gd name="T47" fmla="*/ 595 h 882"/>
                <a:gd name="T48" fmla="*/ 2285 w 2289"/>
                <a:gd name="T49" fmla="*/ 680 h 882"/>
                <a:gd name="T50" fmla="*/ 2138 w 2289"/>
                <a:gd name="T51" fmla="*/ 728 h 882"/>
                <a:gd name="T52" fmla="*/ 2222 w 2289"/>
                <a:gd name="T53" fmla="*/ 804 h 882"/>
                <a:gd name="T54" fmla="*/ 2016 w 2289"/>
                <a:gd name="T55" fmla="*/ 758 h 882"/>
                <a:gd name="T56" fmla="*/ 1981 w 2289"/>
                <a:gd name="T57" fmla="*/ 794 h 882"/>
                <a:gd name="T58" fmla="*/ 2197 w 2289"/>
                <a:gd name="T59" fmla="*/ 850 h 882"/>
                <a:gd name="T60" fmla="*/ 1902 w 2289"/>
                <a:gd name="T61" fmla="*/ 872 h 882"/>
                <a:gd name="T62" fmla="*/ 1410 w 2289"/>
                <a:gd name="T63" fmla="*/ 755 h 882"/>
                <a:gd name="T64" fmla="*/ 1172 w 2289"/>
                <a:gd name="T65" fmla="*/ 701 h 882"/>
                <a:gd name="T66" fmla="*/ 660 w 2289"/>
                <a:gd name="T67" fmla="*/ 606 h 882"/>
                <a:gd name="T68" fmla="*/ 263 w 2289"/>
                <a:gd name="T69" fmla="*/ 588 h 882"/>
                <a:gd name="T70" fmla="*/ 0 w 2289"/>
                <a:gd name="T71" fmla="*/ 422 h 882"/>
                <a:gd name="T72" fmla="*/ 394 w 2289"/>
                <a:gd name="T73" fmla="*/ 457 h 8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89" h="882">
                  <a:moveTo>
                    <a:pt x="394" y="457"/>
                  </a:moveTo>
                  <a:lnTo>
                    <a:pt x="560" y="459"/>
                  </a:lnTo>
                  <a:lnTo>
                    <a:pt x="818" y="490"/>
                  </a:lnTo>
                  <a:lnTo>
                    <a:pt x="862" y="454"/>
                  </a:lnTo>
                  <a:lnTo>
                    <a:pt x="1089" y="471"/>
                  </a:lnTo>
                  <a:lnTo>
                    <a:pt x="1325" y="500"/>
                  </a:lnTo>
                  <a:lnTo>
                    <a:pt x="1419" y="483"/>
                  </a:lnTo>
                  <a:lnTo>
                    <a:pt x="1314" y="463"/>
                  </a:lnTo>
                  <a:lnTo>
                    <a:pt x="1104" y="423"/>
                  </a:lnTo>
                  <a:lnTo>
                    <a:pt x="1032" y="411"/>
                  </a:lnTo>
                  <a:lnTo>
                    <a:pt x="873" y="422"/>
                  </a:lnTo>
                  <a:lnTo>
                    <a:pt x="759" y="462"/>
                  </a:lnTo>
                  <a:lnTo>
                    <a:pt x="613" y="435"/>
                  </a:lnTo>
                  <a:lnTo>
                    <a:pt x="516" y="391"/>
                  </a:lnTo>
                  <a:lnTo>
                    <a:pt x="269" y="386"/>
                  </a:lnTo>
                  <a:lnTo>
                    <a:pt x="38" y="379"/>
                  </a:lnTo>
                  <a:lnTo>
                    <a:pt x="13" y="321"/>
                  </a:lnTo>
                  <a:lnTo>
                    <a:pt x="3" y="177"/>
                  </a:lnTo>
                  <a:lnTo>
                    <a:pt x="116" y="163"/>
                  </a:lnTo>
                  <a:lnTo>
                    <a:pt x="215" y="214"/>
                  </a:lnTo>
                  <a:lnTo>
                    <a:pt x="361" y="211"/>
                  </a:lnTo>
                  <a:lnTo>
                    <a:pt x="643" y="209"/>
                  </a:lnTo>
                  <a:lnTo>
                    <a:pt x="1128" y="385"/>
                  </a:lnTo>
                  <a:lnTo>
                    <a:pt x="1247" y="391"/>
                  </a:lnTo>
                  <a:lnTo>
                    <a:pt x="1203" y="357"/>
                  </a:lnTo>
                  <a:lnTo>
                    <a:pt x="1117" y="314"/>
                  </a:lnTo>
                  <a:lnTo>
                    <a:pt x="991" y="290"/>
                  </a:lnTo>
                  <a:lnTo>
                    <a:pt x="895" y="239"/>
                  </a:lnTo>
                  <a:lnTo>
                    <a:pt x="783" y="175"/>
                  </a:lnTo>
                  <a:lnTo>
                    <a:pt x="735" y="116"/>
                  </a:lnTo>
                  <a:lnTo>
                    <a:pt x="735" y="46"/>
                  </a:lnTo>
                  <a:lnTo>
                    <a:pt x="807" y="0"/>
                  </a:lnTo>
                  <a:lnTo>
                    <a:pt x="997" y="96"/>
                  </a:lnTo>
                  <a:lnTo>
                    <a:pt x="1096" y="199"/>
                  </a:lnTo>
                  <a:lnTo>
                    <a:pt x="1170" y="284"/>
                  </a:lnTo>
                  <a:lnTo>
                    <a:pt x="1378" y="413"/>
                  </a:lnTo>
                  <a:lnTo>
                    <a:pt x="1546" y="464"/>
                  </a:lnTo>
                  <a:lnTo>
                    <a:pt x="1677" y="497"/>
                  </a:lnTo>
                  <a:lnTo>
                    <a:pt x="1756" y="504"/>
                  </a:lnTo>
                  <a:lnTo>
                    <a:pt x="1653" y="464"/>
                  </a:lnTo>
                  <a:lnTo>
                    <a:pt x="1540" y="375"/>
                  </a:lnTo>
                  <a:lnTo>
                    <a:pt x="1531" y="292"/>
                  </a:lnTo>
                  <a:lnTo>
                    <a:pt x="1649" y="306"/>
                  </a:lnTo>
                  <a:lnTo>
                    <a:pt x="1732" y="323"/>
                  </a:lnTo>
                  <a:lnTo>
                    <a:pt x="1822" y="428"/>
                  </a:lnTo>
                  <a:lnTo>
                    <a:pt x="1896" y="524"/>
                  </a:lnTo>
                  <a:lnTo>
                    <a:pt x="1957" y="556"/>
                  </a:lnTo>
                  <a:lnTo>
                    <a:pt x="2165" y="595"/>
                  </a:lnTo>
                  <a:lnTo>
                    <a:pt x="2289" y="668"/>
                  </a:lnTo>
                  <a:lnTo>
                    <a:pt x="2285" y="680"/>
                  </a:lnTo>
                  <a:lnTo>
                    <a:pt x="2248" y="724"/>
                  </a:lnTo>
                  <a:lnTo>
                    <a:pt x="2138" y="728"/>
                  </a:lnTo>
                  <a:lnTo>
                    <a:pt x="2235" y="763"/>
                  </a:lnTo>
                  <a:lnTo>
                    <a:pt x="2222" y="804"/>
                  </a:lnTo>
                  <a:lnTo>
                    <a:pt x="2162" y="785"/>
                  </a:lnTo>
                  <a:lnTo>
                    <a:pt x="2016" y="758"/>
                  </a:lnTo>
                  <a:lnTo>
                    <a:pt x="1749" y="732"/>
                  </a:lnTo>
                  <a:lnTo>
                    <a:pt x="1981" y="794"/>
                  </a:lnTo>
                  <a:lnTo>
                    <a:pt x="2103" y="799"/>
                  </a:lnTo>
                  <a:lnTo>
                    <a:pt x="2197" y="850"/>
                  </a:lnTo>
                  <a:lnTo>
                    <a:pt x="2186" y="882"/>
                  </a:lnTo>
                  <a:lnTo>
                    <a:pt x="1902" y="872"/>
                  </a:lnTo>
                  <a:lnTo>
                    <a:pt x="1590" y="780"/>
                  </a:lnTo>
                  <a:lnTo>
                    <a:pt x="1410" y="755"/>
                  </a:lnTo>
                  <a:lnTo>
                    <a:pt x="1288" y="749"/>
                  </a:lnTo>
                  <a:lnTo>
                    <a:pt x="1172" y="701"/>
                  </a:lnTo>
                  <a:lnTo>
                    <a:pt x="859" y="643"/>
                  </a:lnTo>
                  <a:lnTo>
                    <a:pt x="660" y="606"/>
                  </a:lnTo>
                  <a:lnTo>
                    <a:pt x="497" y="558"/>
                  </a:lnTo>
                  <a:lnTo>
                    <a:pt x="263" y="588"/>
                  </a:lnTo>
                  <a:lnTo>
                    <a:pt x="20" y="558"/>
                  </a:lnTo>
                  <a:lnTo>
                    <a:pt x="0" y="422"/>
                  </a:lnTo>
                  <a:lnTo>
                    <a:pt x="252" y="464"/>
                  </a:lnTo>
                  <a:lnTo>
                    <a:pt x="394" y="457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973" y="2687"/>
              <a:ext cx="667" cy="262"/>
            </a:xfrm>
            <a:custGeom>
              <a:avLst/>
              <a:gdLst>
                <a:gd name="T0" fmla="*/ 33 w 1334"/>
                <a:gd name="T1" fmla="*/ 182 h 522"/>
                <a:gd name="T2" fmla="*/ 82 w 1334"/>
                <a:gd name="T3" fmla="*/ 82 h 522"/>
                <a:gd name="T4" fmla="*/ 147 w 1334"/>
                <a:gd name="T5" fmla="*/ 25 h 522"/>
                <a:gd name="T6" fmla="*/ 335 w 1334"/>
                <a:gd name="T7" fmla="*/ 0 h 522"/>
                <a:gd name="T8" fmla="*/ 523 w 1334"/>
                <a:gd name="T9" fmla="*/ 51 h 522"/>
                <a:gd name="T10" fmla="*/ 646 w 1334"/>
                <a:gd name="T11" fmla="*/ 126 h 522"/>
                <a:gd name="T12" fmla="*/ 678 w 1334"/>
                <a:gd name="T13" fmla="*/ 164 h 522"/>
                <a:gd name="T14" fmla="*/ 685 w 1334"/>
                <a:gd name="T15" fmla="*/ 195 h 522"/>
                <a:gd name="T16" fmla="*/ 744 w 1334"/>
                <a:gd name="T17" fmla="*/ 208 h 522"/>
                <a:gd name="T18" fmla="*/ 1024 w 1334"/>
                <a:gd name="T19" fmla="*/ 214 h 522"/>
                <a:gd name="T20" fmla="*/ 1186 w 1334"/>
                <a:gd name="T21" fmla="*/ 201 h 522"/>
                <a:gd name="T22" fmla="*/ 1227 w 1334"/>
                <a:gd name="T23" fmla="*/ 225 h 522"/>
                <a:gd name="T24" fmla="*/ 1334 w 1334"/>
                <a:gd name="T25" fmla="*/ 257 h 522"/>
                <a:gd name="T26" fmla="*/ 1179 w 1334"/>
                <a:gd name="T27" fmla="*/ 245 h 522"/>
                <a:gd name="T28" fmla="*/ 1113 w 1334"/>
                <a:gd name="T29" fmla="*/ 245 h 522"/>
                <a:gd name="T30" fmla="*/ 1170 w 1334"/>
                <a:gd name="T31" fmla="*/ 277 h 522"/>
                <a:gd name="T32" fmla="*/ 1080 w 1334"/>
                <a:gd name="T33" fmla="*/ 277 h 522"/>
                <a:gd name="T34" fmla="*/ 941 w 1334"/>
                <a:gd name="T35" fmla="*/ 263 h 522"/>
                <a:gd name="T36" fmla="*/ 735 w 1334"/>
                <a:gd name="T37" fmla="*/ 263 h 522"/>
                <a:gd name="T38" fmla="*/ 718 w 1334"/>
                <a:gd name="T39" fmla="*/ 303 h 522"/>
                <a:gd name="T40" fmla="*/ 663 w 1334"/>
                <a:gd name="T41" fmla="*/ 371 h 522"/>
                <a:gd name="T42" fmla="*/ 563 w 1334"/>
                <a:gd name="T43" fmla="*/ 442 h 522"/>
                <a:gd name="T44" fmla="*/ 442 w 1334"/>
                <a:gd name="T45" fmla="*/ 480 h 522"/>
                <a:gd name="T46" fmla="*/ 399 w 1334"/>
                <a:gd name="T47" fmla="*/ 495 h 522"/>
                <a:gd name="T48" fmla="*/ 361 w 1334"/>
                <a:gd name="T49" fmla="*/ 507 h 522"/>
                <a:gd name="T50" fmla="*/ 322 w 1334"/>
                <a:gd name="T51" fmla="*/ 515 h 522"/>
                <a:gd name="T52" fmla="*/ 285 w 1334"/>
                <a:gd name="T53" fmla="*/ 521 h 522"/>
                <a:gd name="T54" fmla="*/ 252 w 1334"/>
                <a:gd name="T55" fmla="*/ 522 h 522"/>
                <a:gd name="T56" fmla="*/ 219 w 1334"/>
                <a:gd name="T57" fmla="*/ 521 h 522"/>
                <a:gd name="T58" fmla="*/ 189 w 1334"/>
                <a:gd name="T59" fmla="*/ 517 h 522"/>
                <a:gd name="T60" fmla="*/ 160 w 1334"/>
                <a:gd name="T61" fmla="*/ 510 h 522"/>
                <a:gd name="T62" fmla="*/ 134 w 1334"/>
                <a:gd name="T63" fmla="*/ 501 h 522"/>
                <a:gd name="T64" fmla="*/ 108 w 1334"/>
                <a:gd name="T65" fmla="*/ 488 h 522"/>
                <a:gd name="T66" fmla="*/ 86 w 1334"/>
                <a:gd name="T67" fmla="*/ 473 h 522"/>
                <a:gd name="T68" fmla="*/ 64 w 1334"/>
                <a:gd name="T69" fmla="*/ 456 h 522"/>
                <a:gd name="T70" fmla="*/ 46 w 1334"/>
                <a:gd name="T71" fmla="*/ 436 h 522"/>
                <a:gd name="T72" fmla="*/ 29 w 1334"/>
                <a:gd name="T73" fmla="*/ 415 h 522"/>
                <a:gd name="T74" fmla="*/ 12 w 1334"/>
                <a:gd name="T75" fmla="*/ 391 h 522"/>
                <a:gd name="T76" fmla="*/ 0 w 1334"/>
                <a:gd name="T77" fmla="*/ 365 h 522"/>
                <a:gd name="T78" fmla="*/ 0 w 1334"/>
                <a:gd name="T79" fmla="*/ 257 h 522"/>
                <a:gd name="T80" fmla="*/ 33 w 1334"/>
                <a:gd name="T81" fmla="*/ 182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34" h="522">
                  <a:moveTo>
                    <a:pt x="33" y="182"/>
                  </a:moveTo>
                  <a:lnTo>
                    <a:pt x="82" y="82"/>
                  </a:lnTo>
                  <a:lnTo>
                    <a:pt x="147" y="25"/>
                  </a:lnTo>
                  <a:lnTo>
                    <a:pt x="335" y="0"/>
                  </a:lnTo>
                  <a:lnTo>
                    <a:pt x="523" y="51"/>
                  </a:lnTo>
                  <a:lnTo>
                    <a:pt x="646" y="126"/>
                  </a:lnTo>
                  <a:lnTo>
                    <a:pt x="678" y="164"/>
                  </a:lnTo>
                  <a:lnTo>
                    <a:pt x="685" y="195"/>
                  </a:lnTo>
                  <a:lnTo>
                    <a:pt x="744" y="208"/>
                  </a:lnTo>
                  <a:lnTo>
                    <a:pt x="1024" y="214"/>
                  </a:lnTo>
                  <a:lnTo>
                    <a:pt x="1186" y="201"/>
                  </a:lnTo>
                  <a:lnTo>
                    <a:pt x="1227" y="225"/>
                  </a:lnTo>
                  <a:lnTo>
                    <a:pt x="1334" y="257"/>
                  </a:lnTo>
                  <a:lnTo>
                    <a:pt x="1179" y="245"/>
                  </a:lnTo>
                  <a:lnTo>
                    <a:pt x="1113" y="245"/>
                  </a:lnTo>
                  <a:lnTo>
                    <a:pt x="1170" y="277"/>
                  </a:lnTo>
                  <a:lnTo>
                    <a:pt x="1080" y="277"/>
                  </a:lnTo>
                  <a:lnTo>
                    <a:pt x="941" y="263"/>
                  </a:lnTo>
                  <a:lnTo>
                    <a:pt x="735" y="263"/>
                  </a:lnTo>
                  <a:lnTo>
                    <a:pt x="718" y="303"/>
                  </a:lnTo>
                  <a:lnTo>
                    <a:pt x="663" y="371"/>
                  </a:lnTo>
                  <a:lnTo>
                    <a:pt x="563" y="442"/>
                  </a:lnTo>
                  <a:lnTo>
                    <a:pt x="442" y="480"/>
                  </a:lnTo>
                  <a:lnTo>
                    <a:pt x="399" y="495"/>
                  </a:lnTo>
                  <a:lnTo>
                    <a:pt x="361" y="507"/>
                  </a:lnTo>
                  <a:lnTo>
                    <a:pt x="322" y="515"/>
                  </a:lnTo>
                  <a:lnTo>
                    <a:pt x="285" y="521"/>
                  </a:lnTo>
                  <a:lnTo>
                    <a:pt x="252" y="522"/>
                  </a:lnTo>
                  <a:lnTo>
                    <a:pt x="219" y="521"/>
                  </a:lnTo>
                  <a:lnTo>
                    <a:pt x="189" y="517"/>
                  </a:lnTo>
                  <a:lnTo>
                    <a:pt x="160" y="510"/>
                  </a:lnTo>
                  <a:lnTo>
                    <a:pt x="134" y="501"/>
                  </a:lnTo>
                  <a:lnTo>
                    <a:pt x="108" y="488"/>
                  </a:lnTo>
                  <a:lnTo>
                    <a:pt x="86" y="473"/>
                  </a:lnTo>
                  <a:lnTo>
                    <a:pt x="64" y="456"/>
                  </a:lnTo>
                  <a:lnTo>
                    <a:pt x="46" y="436"/>
                  </a:lnTo>
                  <a:lnTo>
                    <a:pt x="29" y="415"/>
                  </a:lnTo>
                  <a:lnTo>
                    <a:pt x="12" y="391"/>
                  </a:lnTo>
                  <a:lnTo>
                    <a:pt x="0" y="365"/>
                  </a:lnTo>
                  <a:lnTo>
                    <a:pt x="0" y="257"/>
                  </a:lnTo>
                  <a:lnTo>
                    <a:pt x="33" y="182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3"/>
            <p:cNvSpPr>
              <a:spLocks/>
            </p:cNvSpPr>
            <p:nvPr/>
          </p:nvSpPr>
          <p:spPr bwMode="auto">
            <a:xfrm>
              <a:off x="1296" y="2538"/>
              <a:ext cx="665" cy="254"/>
            </a:xfrm>
            <a:custGeom>
              <a:avLst/>
              <a:gdLst>
                <a:gd name="T0" fmla="*/ 87 w 1329"/>
                <a:gd name="T1" fmla="*/ 131 h 508"/>
                <a:gd name="T2" fmla="*/ 166 w 1329"/>
                <a:gd name="T3" fmla="*/ 44 h 508"/>
                <a:gd name="T4" fmla="*/ 247 w 1329"/>
                <a:gd name="T5" fmla="*/ 0 h 508"/>
                <a:gd name="T6" fmla="*/ 437 w 1329"/>
                <a:gd name="T7" fmla="*/ 8 h 508"/>
                <a:gd name="T8" fmla="*/ 605 w 1329"/>
                <a:gd name="T9" fmla="*/ 93 h 508"/>
                <a:gd name="T10" fmla="*/ 703 w 1329"/>
                <a:gd name="T11" fmla="*/ 190 h 508"/>
                <a:gd name="T12" fmla="*/ 723 w 1329"/>
                <a:gd name="T13" fmla="*/ 232 h 508"/>
                <a:gd name="T14" fmla="*/ 721 w 1329"/>
                <a:gd name="T15" fmla="*/ 263 h 508"/>
                <a:gd name="T16" fmla="*/ 773 w 1329"/>
                <a:gd name="T17" fmla="*/ 286 h 508"/>
                <a:gd name="T18" fmla="*/ 1042 w 1329"/>
                <a:gd name="T19" fmla="*/ 344 h 508"/>
                <a:gd name="T20" fmla="*/ 1204 w 1329"/>
                <a:gd name="T21" fmla="*/ 361 h 508"/>
                <a:gd name="T22" fmla="*/ 1237 w 1329"/>
                <a:gd name="T23" fmla="*/ 392 h 508"/>
                <a:gd name="T24" fmla="*/ 1329 w 1329"/>
                <a:gd name="T25" fmla="*/ 443 h 508"/>
                <a:gd name="T26" fmla="*/ 1184 w 1329"/>
                <a:gd name="T27" fmla="*/ 402 h 508"/>
                <a:gd name="T28" fmla="*/ 1119 w 1329"/>
                <a:gd name="T29" fmla="*/ 389 h 508"/>
                <a:gd name="T30" fmla="*/ 1165 w 1329"/>
                <a:gd name="T31" fmla="*/ 432 h 508"/>
                <a:gd name="T32" fmla="*/ 1079 w 1329"/>
                <a:gd name="T33" fmla="*/ 415 h 508"/>
                <a:gd name="T34" fmla="*/ 946 w 1329"/>
                <a:gd name="T35" fmla="*/ 378 h 508"/>
                <a:gd name="T36" fmla="*/ 749 w 1329"/>
                <a:gd name="T37" fmla="*/ 341 h 508"/>
                <a:gd name="T38" fmla="*/ 721 w 1329"/>
                <a:gd name="T39" fmla="*/ 375 h 508"/>
                <a:gd name="T40" fmla="*/ 642 w 1329"/>
                <a:gd name="T41" fmla="*/ 432 h 508"/>
                <a:gd name="T42" fmla="*/ 526 w 1329"/>
                <a:gd name="T43" fmla="*/ 480 h 508"/>
                <a:gd name="T44" fmla="*/ 393 w 1329"/>
                <a:gd name="T45" fmla="*/ 496 h 508"/>
                <a:gd name="T46" fmla="*/ 347 w 1329"/>
                <a:gd name="T47" fmla="*/ 503 h 508"/>
                <a:gd name="T48" fmla="*/ 305 w 1329"/>
                <a:gd name="T49" fmla="*/ 507 h 508"/>
                <a:gd name="T50" fmla="*/ 266 w 1329"/>
                <a:gd name="T51" fmla="*/ 508 h 508"/>
                <a:gd name="T52" fmla="*/ 229 w 1329"/>
                <a:gd name="T53" fmla="*/ 505 h 508"/>
                <a:gd name="T54" fmla="*/ 196 w 1329"/>
                <a:gd name="T55" fmla="*/ 501 h 508"/>
                <a:gd name="T56" fmla="*/ 164 w 1329"/>
                <a:gd name="T57" fmla="*/ 496 h 508"/>
                <a:gd name="T58" fmla="*/ 137 w 1329"/>
                <a:gd name="T59" fmla="*/ 486 h 508"/>
                <a:gd name="T60" fmla="*/ 111 w 1329"/>
                <a:gd name="T61" fmla="*/ 474 h 508"/>
                <a:gd name="T62" fmla="*/ 87 w 1329"/>
                <a:gd name="T63" fmla="*/ 460 h 508"/>
                <a:gd name="T64" fmla="*/ 67 w 1329"/>
                <a:gd name="T65" fmla="*/ 443 h 508"/>
                <a:gd name="T66" fmla="*/ 50 w 1329"/>
                <a:gd name="T67" fmla="*/ 425 h 508"/>
                <a:gd name="T68" fmla="*/ 35 w 1329"/>
                <a:gd name="T69" fmla="*/ 405 h 508"/>
                <a:gd name="T70" fmla="*/ 23 w 1329"/>
                <a:gd name="T71" fmla="*/ 382 h 508"/>
                <a:gd name="T72" fmla="*/ 11 w 1329"/>
                <a:gd name="T73" fmla="*/ 360 h 508"/>
                <a:gd name="T74" fmla="*/ 6 w 1329"/>
                <a:gd name="T75" fmla="*/ 333 h 508"/>
                <a:gd name="T76" fmla="*/ 0 w 1329"/>
                <a:gd name="T77" fmla="*/ 306 h 508"/>
                <a:gd name="T78" fmla="*/ 32 w 1329"/>
                <a:gd name="T79" fmla="*/ 201 h 508"/>
                <a:gd name="T80" fmla="*/ 87 w 1329"/>
                <a:gd name="T81" fmla="*/ 131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29" h="508">
                  <a:moveTo>
                    <a:pt x="87" y="131"/>
                  </a:moveTo>
                  <a:lnTo>
                    <a:pt x="166" y="44"/>
                  </a:lnTo>
                  <a:lnTo>
                    <a:pt x="247" y="0"/>
                  </a:lnTo>
                  <a:lnTo>
                    <a:pt x="437" y="8"/>
                  </a:lnTo>
                  <a:lnTo>
                    <a:pt x="605" y="93"/>
                  </a:lnTo>
                  <a:lnTo>
                    <a:pt x="703" y="190"/>
                  </a:lnTo>
                  <a:lnTo>
                    <a:pt x="723" y="232"/>
                  </a:lnTo>
                  <a:lnTo>
                    <a:pt x="721" y="263"/>
                  </a:lnTo>
                  <a:lnTo>
                    <a:pt x="773" y="286"/>
                  </a:lnTo>
                  <a:lnTo>
                    <a:pt x="1042" y="344"/>
                  </a:lnTo>
                  <a:lnTo>
                    <a:pt x="1204" y="361"/>
                  </a:lnTo>
                  <a:lnTo>
                    <a:pt x="1237" y="392"/>
                  </a:lnTo>
                  <a:lnTo>
                    <a:pt x="1329" y="443"/>
                  </a:lnTo>
                  <a:lnTo>
                    <a:pt x="1184" y="402"/>
                  </a:lnTo>
                  <a:lnTo>
                    <a:pt x="1119" y="389"/>
                  </a:lnTo>
                  <a:lnTo>
                    <a:pt x="1165" y="432"/>
                  </a:lnTo>
                  <a:lnTo>
                    <a:pt x="1079" y="415"/>
                  </a:lnTo>
                  <a:lnTo>
                    <a:pt x="946" y="378"/>
                  </a:lnTo>
                  <a:lnTo>
                    <a:pt x="749" y="341"/>
                  </a:lnTo>
                  <a:lnTo>
                    <a:pt x="721" y="375"/>
                  </a:lnTo>
                  <a:lnTo>
                    <a:pt x="642" y="432"/>
                  </a:lnTo>
                  <a:lnTo>
                    <a:pt x="526" y="480"/>
                  </a:lnTo>
                  <a:lnTo>
                    <a:pt x="393" y="496"/>
                  </a:lnTo>
                  <a:lnTo>
                    <a:pt x="347" y="503"/>
                  </a:lnTo>
                  <a:lnTo>
                    <a:pt x="305" y="507"/>
                  </a:lnTo>
                  <a:lnTo>
                    <a:pt x="266" y="508"/>
                  </a:lnTo>
                  <a:lnTo>
                    <a:pt x="229" y="505"/>
                  </a:lnTo>
                  <a:lnTo>
                    <a:pt x="196" y="501"/>
                  </a:lnTo>
                  <a:lnTo>
                    <a:pt x="164" y="496"/>
                  </a:lnTo>
                  <a:lnTo>
                    <a:pt x="137" y="486"/>
                  </a:lnTo>
                  <a:lnTo>
                    <a:pt x="111" y="474"/>
                  </a:lnTo>
                  <a:lnTo>
                    <a:pt x="87" y="460"/>
                  </a:lnTo>
                  <a:lnTo>
                    <a:pt x="67" y="443"/>
                  </a:lnTo>
                  <a:lnTo>
                    <a:pt x="50" y="425"/>
                  </a:lnTo>
                  <a:lnTo>
                    <a:pt x="35" y="405"/>
                  </a:lnTo>
                  <a:lnTo>
                    <a:pt x="23" y="382"/>
                  </a:lnTo>
                  <a:lnTo>
                    <a:pt x="11" y="360"/>
                  </a:lnTo>
                  <a:lnTo>
                    <a:pt x="6" y="333"/>
                  </a:lnTo>
                  <a:lnTo>
                    <a:pt x="0" y="306"/>
                  </a:lnTo>
                  <a:lnTo>
                    <a:pt x="32" y="201"/>
                  </a:lnTo>
                  <a:lnTo>
                    <a:pt x="87" y="131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1280" y="2869"/>
              <a:ext cx="373" cy="290"/>
            </a:xfrm>
            <a:custGeom>
              <a:avLst/>
              <a:gdLst>
                <a:gd name="T0" fmla="*/ 100 w 747"/>
                <a:gd name="T1" fmla="*/ 73 h 579"/>
                <a:gd name="T2" fmla="*/ 44 w 747"/>
                <a:gd name="T3" fmla="*/ 160 h 579"/>
                <a:gd name="T4" fmla="*/ 8 w 747"/>
                <a:gd name="T5" fmla="*/ 212 h 579"/>
                <a:gd name="T6" fmla="*/ 0 w 747"/>
                <a:gd name="T7" fmla="*/ 263 h 579"/>
                <a:gd name="T8" fmla="*/ 9 w 747"/>
                <a:gd name="T9" fmla="*/ 326 h 579"/>
                <a:gd name="T10" fmla="*/ 67 w 747"/>
                <a:gd name="T11" fmla="*/ 480 h 579"/>
                <a:gd name="T12" fmla="*/ 111 w 747"/>
                <a:gd name="T13" fmla="*/ 520 h 579"/>
                <a:gd name="T14" fmla="*/ 148 w 747"/>
                <a:gd name="T15" fmla="*/ 545 h 579"/>
                <a:gd name="T16" fmla="*/ 188 w 747"/>
                <a:gd name="T17" fmla="*/ 562 h 579"/>
                <a:gd name="T18" fmla="*/ 251 w 747"/>
                <a:gd name="T19" fmla="*/ 579 h 579"/>
                <a:gd name="T20" fmla="*/ 312 w 747"/>
                <a:gd name="T21" fmla="*/ 578 h 579"/>
                <a:gd name="T22" fmla="*/ 367 w 747"/>
                <a:gd name="T23" fmla="*/ 575 h 579"/>
                <a:gd name="T24" fmla="*/ 419 w 747"/>
                <a:gd name="T25" fmla="*/ 571 h 579"/>
                <a:gd name="T26" fmla="*/ 468 w 747"/>
                <a:gd name="T27" fmla="*/ 564 h 579"/>
                <a:gd name="T28" fmla="*/ 514 w 747"/>
                <a:gd name="T29" fmla="*/ 554 h 579"/>
                <a:gd name="T30" fmla="*/ 559 w 747"/>
                <a:gd name="T31" fmla="*/ 539 h 579"/>
                <a:gd name="T32" fmla="*/ 599 w 747"/>
                <a:gd name="T33" fmla="*/ 521 h 579"/>
                <a:gd name="T34" fmla="*/ 638 w 747"/>
                <a:gd name="T35" fmla="*/ 497 h 579"/>
                <a:gd name="T36" fmla="*/ 677 w 747"/>
                <a:gd name="T37" fmla="*/ 440 h 579"/>
                <a:gd name="T38" fmla="*/ 710 w 747"/>
                <a:gd name="T39" fmla="*/ 394 h 579"/>
                <a:gd name="T40" fmla="*/ 732 w 747"/>
                <a:gd name="T41" fmla="*/ 344 h 579"/>
                <a:gd name="T42" fmla="*/ 747 w 747"/>
                <a:gd name="T43" fmla="*/ 280 h 579"/>
                <a:gd name="T44" fmla="*/ 723 w 747"/>
                <a:gd name="T45" fmla="*/ 222 h 579"/>
                <a:gd name="T46" fmla="*/ 701 w 747"/>
                <a:gd name="T47" fmla="*/ 170 h 579"/>
                <a:gd name="T48" fmla="*/ 677 w 747"/>
                <a:gd name="T49" fmla="*/ 124 h 579"/>
                <a:gd name="T50" fmla="*/ 649 w 747"/>
                <a:gd name="T51" fmla="*/ 86 h 579"/>
                <a:gd name="T52" fmla="*/ 614 w 747"/>
                <a:gd name="T53" fmla="*/ 54 h 579"/>
                <a:gd name="T54" fmla="*/ 566 w 747"/>
                <a:gd name="T55" fmla="*/ 29 h 579"/>
                <a:gd name="T56" fmla="*/ 505 w 747"/>
                <a:gd name="T57" fmla="*/ 12 h 579"/>
                <a:gd name="T58" fmla="*/ 424 w 747"/>
                <a:gd name="T59" fmla="*/ 4 h 579"/>
                <a:gd name="T60" fmla="*/ 279 w 747"/>
                <a:gd name="T61" fmla="*/ 0 h 579"/>
                <a:gd name="T62" fmla="*/ 251 w 747"/>
                <a:gd name="T63" fmla="*/ 5 h 579"/>
                <a:gd name="T64" fmla="*/ 214 w 747"/>
                <a:gd name="T65" fmla="*/ 14 h 579"/>
                <a:gd name="T66" fmla="*/ 190 w 747"/>
                <a:gd name="T67" fmla="*/ 25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47" h="579">
                  <a:moveTo>
                    <a:pt x="190" y="31"/>
                  </a:moveTo>
                  <a:lnTo>
                    <a:pt x="100" y="73"/>
                  </a:lnTo>
                  <a:lnTo>
                    <a:pt x="78" y="131"/>
                  </a:lnTo>
                  <a:lnTo>
                    <a:pt x="44" y="160"/>
                  </a:lnTo>
                  <a:lnTo>
                    <a:pt x="22" y="187"/>
                  </a:lnTo>
                  <a:lnTo>
                    <a:pt x="8" y="212"/>
                  </a:lnTo>
                  <a:lnTo>
                    <a:pt x="2" y="236"/>
                  </a:lnTo>
                  <a:lnTo>
                    <a:pt x="0" y="263"/>
                  </a:lnTo>
                  <a:lnTo>
                    <a:pt x="4" y="293"/>
                  </a:lnTo>
                  <a:lnTo>
                    <a:pt x="9" y="326"/>
                  </a:lnTo>
                  <a:lnTo>
                    <a:pt x="15" y="364"/>
                  </a:lnTo>
                  <a:lnTo>
                    <a:pt x="67" y="480"/>
                  </a:lnTo>
                  <a:lnTo>
                    <a:pt x="91" y="503"/>
                  </a:lnTo>
                  <a:lnTo>
                    <a:pt x="111" y="520"/>
                  </a:lnTo>
                  <a:lnTo>
                    <a:pt x="129" y="534"/>
                  </a:lnTo>
                  <a:lnTo>
                    <a:pt x="148" y="545"/>
                  </a:lnTo>
                  <a:lnTo>
                    <a:pt x="166" y="555"/>
                  </a:lnTo>
                  <a:lnTo>
                    <a:pt x="188" y="562"/>
                  </a:lnTo>
                  <a:lnTo>
                    <a:pt x="216" y="571"/>
                  </a:lnTo>
                  <a:lnTo>
                    <a:pt x="251" y="579"/>
                  </a:lnTo>
                  <a:lnTo>
                    <a:pt x="282" y="578"/>
                  </a:lnTo>
                  <a:lnTo>
                    <a:pt x="312" y="578"/>
                  </a:lnTo>
                  <a:lnTo>
                    <a:pt x="339" y="576"/>
                  </a:lnTo>
                  <a:lnTo>
                    <a:pt x="367" y="575"/>
                  </a:lnTo>
                  <a:lnTo>
                    <a:pt x="395" y="572"/>
                  </a:lnTo>
                  <a:lnTo>
                    <a:pt x="419" y="571"/>
                  </a:lnTo>
                  <a:lnTo>
                    <a:pt x="444" y="566"/>
                  </a:lnTo>
                  <a:lnTo>
                    <a:pt x="468" y="564"/>
                  </a:lnTo>
                  <a:lnTo>
                    <a:pt x="492" y="558"/>
                  </a:lnTo>
                  <a:lnTo>
                    <a:pt x="514" y="554"/>
                  </a:lnTo>
                  <a:lnTo>
                    <a:pt x="537" y="547"/>
                  </a:lnTo>
                  <a:lnTo>
                    <a:pt x="559" y="539"/>
                  </a:lnTo>
                  <a:lnTo>
                    <a:pt x="579" y="531"/>
                  </a:lnTo>
                  <a:lnTo>
                    <a:pt x="599" y="521"/>
                  </a:lnTo>
                  <a:lnTo>
                    <a:pt x="620" y="510"/>
                  </a:lnTo>
                  <a:lnTo>
                    <a:pt x="638" y="497"/>
                  </a:lnTo>
                  <a:lnTo>
                    <a:pt x="658" y="467"/>
                  </a:lnTo>
                  <a:lnTo>
                    <a:pt x="677" y="440"/>
                  </a:lnTo>
                  <a:lnTo>
                    <a:pt x="693" y="416"/>
                  </a:lnTo>
                  <a:lnTo>
                    <a:pt x="710" y="394"/>
                  </a:lnTo>
                  <a:lnTo>
                    <a:pt x="721" y="369"/>
                  </a:lnTo>
                  <a:lnTo>
                    <a:pt x="732" y="344"/>
                  </a:lnTo>
                  <a:lnTo>
                    <a:pt x="741" y="314"/>
                  </a:lnTo>
                  <a:lnTo>
                    <a:pt x="747" y="280"/>
                  </a:lnTo>
                  <a:lnTo>
                    <a:pt x="734" y="250"/>
                  </a:lnTo>
                  <a:lnTo>
                    <a:pt x="723" y="222"/>
                  </a:lnTo>
                  <a:lnTo>
                    <a:pt x="712" y="195"/>
                  </a:lnTo>
                  <a:lnTo>
                    <a:pt x="701" y="170"/>
                  </a:lnTo>
                  <a:lnTo>
                    <a:pt x="690" y="147"/>
                  </a:lnTo>
                  <a:lnTo>
                    <a:pt x="677" y="124"/>
                  </a:lnTo>
                  <a:lnTo>
                    <a:pt x="664" y="105"/>
                  </a:lnTo>
                  <a:lnTo>
                    <a:pt x="649" y="86"/>
                  </a:lnTo>
                  <a:lnTo>
                    <a:pt x="632" y="69"/>
                  </a:lnTo>
                  <a:lnTo>
                    <a:pt x="614" y="54"/>
                  </a:lnTo>
                  <a:lnTo>
                    <a:pt x="592" y="41"/>
                  </a:lnTo>
                  <a:lnTo>
                    <a:pt x="566" y="29"/>
                  </a:lnTo>
                  <a:lnTo>
                    <a:pt x="537" y="20"/>
                  </a:lnTo>
                  <a:lnTo>
                    <a:pt x="505" y="12"/>
                  </a:lnTo>
                  <a:lnTo>
                    <a:pt x="467" y="7"/>
                  </a:lnTo>
                  <a:lnTo>
                    <a:pt x="424" y="4"/>
                  </a:lnTo>
                  <a:lnTo>
                    <a:pt x="282" y="0"/>
                  </a:lnTo>
                  <a:lnTo>
                    <a:pt x="279" y="0"/>
                  </a:lnTo>
                  <a:lnTo>
                    <a:pt x="266" y="3"/>
                  </a:lnTo>
                  <a:lnTo>
                    <a:pt x="251" y="5"/>
                  </a:lnTo>
                  <a:lnTo>
                    <a:pt x="232" y="8"/>
                  </a:lnTo>
                  <a:lnTo>
                    <a:pt x="214" y="14"/>
                  </a:lnTo>
                  <a:lnTo>
                    <a:pt x="199" y="18"/>
                  </a:lnTo>
                  <a:lnTo>
                    <a:pt x="190" y="25"/>
                  </a:lnTo>
                  <a:lnTo>
                    <a:pt x="190" y="31"/>
                  </a:lnTo>
                  <a:close/>
                </a:path>
              </a:pathLst>
            </a:custGeom>
            <a:solidFill>
              <a:srgbClr val="AD19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>
              <a:off x="230" y="2501"/>
              <a:ext cx="853" cy="339"/>
            </a:xfrm>
            <a:custGeom>
              <a:avLst/>
              <a:gdLst>
                <a:gd name="T0" fmla="*/ 1707 w 1707"/>
                <a:gd name="T1" fmla="*/ 409 h 677"/>
                <a:gd name="T2" fmla="*/ 1565 w 1707"/>
                <a:gd name="T3" fmla="*/ 360 h 677"/>
                <a:gd name="T4" fmla="*/ 1349 w 1707"/>
                <a:gd name="T5" fmla="*/ 360 h 677"/>
                <a:gd name="T6" fmla="*/ 1281 w 1707"/>
                <a:gd name="T7" fmla="*/ 340 h 677"/>
                <a:gd name="T8" fmla="*/ 1178 w 1707"/>
                <a:gd name="T9" fmla="*/ 261 h 677"/>
                <a:gd name="T10" fmla="*/ 1060 w 1707"/>
                <a:gd name="T11" fmla="*/ 174 h 677"/>
                <a:gd name="T12" fmla="*/ 973 w 1707"/>
                <a:gd name="T13" fmla="*/ 174 h 677"/>
                <a:gd name="T14" fmla="*/ 853 w 1707"/>
                <a:gd name="T15" fmla="*/ 180 h 677"/>
                <a:gd name="T16" fmla="*/ 887 w 1707"/>
                <a:gd name="T17" fmla="*/ 261 h 677"/>
                <a:gd name="T18" fmla="*/ 1025 w 1707"/>
                <a:gd name="T19" fmla="*/ 326 h 677"/>
                <a:gd name="T20" fmla="*/ 1135 w 1707"/>
                <a:gd name="T21" fmla="*/ 346 h 677"/>
                <a:gd name="T22" fmla="*/ 1060 w 1707"/>
                <a:gd name="T23" fmla="*/ 353 h 677"/>
                <a:gd name="T24" fmla="*/ 920 w 1707"/>
                <a:gd name="T25" fmla="*/ 346 h 677"/>
                <a:gd name="T26" fmla="*/ 741 w 1707"/>
                <a:gd name="T27" fmla="*/ 326 h 677"/>
                <a:gd name="T28" fmla="*/ 501 w 1707"/>
                <a:gd name="T29" fmla="*/ 241 h 677"/>
                <a:gd name="T30" fmla="*/ 404 w 1707"/>
                <a:gd name="T31" fmla="*/ 171 h 677"/>
                <a:gd name="T32" fmla="*/ 275 w 1707"/>
                <a:gd name="T33" fmla="*/ 86 h 677"/>
                <a:gd name="T34" fmla="*/ 0 w 1707"/>
                <a:gd name="T35" fmla="*/ 0 h 677"/>
                <a:gd name="T36" fmla="*/ 2 w 1707"/>
                <a:gd name="T37" fmla="*/ 142 h 677"/>
                <a:gd name="T38" fmla="*/ 26 w 1707"/>
                <a:gd name="T39" fmla="*/ 154 h 677"/>
                <a:gd name="T40" fmla="*/ 90 w 1707"/>
                <a:gd name="T41" fmla="*/ 203 h 677"/>
                <a:gd name="T42" fmla="*/ 219 w 1707"/>
                <a:gd name="T43" fmla="*/ 245 h 677"/>
                <a:gd name="T44" fmla="*/ 328 w 1707"/>
                <a:gd name="T45" fmla="*/ 279 h 677"/>
                <a:gd name="T46" fmla="*/ 457 w 1707"/>
                <a:gd name="T47" fmla="*/ 279 h 677"/>
                <a:gd name="T48" fmla="*/ 553 w 1707"/>
                <a:gd name="T49" fmla="*/ 305 h 677"/>
                <a:gd name="T50" fmla="*/ 608 w 1707"/>
                <a:gd name="T51" fmla="*/ 327 h 677"/>
                <a:gd name="T52" fmla="*/ 490 w 1707"/>
                <a:gd name="T53" fmla="*/ 344 h 677"/>
                <a:gd name="T54" fmla="*/ 2 w 1707"/>
                <a:gd name="T55" fmla="*/ 255 h 677"/>
                <a:gd name="T56" fmla="*/ 4 w 1707"/>
                <a:gd name="T57" fmla="*/ 486 h 677"/>
                <a:gd name="T58" fmla="*/ 155 w 1707"/>
                <a:gd name="T59" fmla="*/ 486 h 677"/>
                <a:gd name="T60" fmla="*/ 252 w 1707"/>
                <a:gd name="T61" fmla="*/ 429 h 677"/>
                <a:gd name="T62" fmla="*/ 404 w 1707"/>
                <a:gd name="T63" fmla="*/ 387 h 677"/>
                <a:gd name="T64" fmla="*/ 479 w 1707"/>
                <a:gd name="T65" fmla="*/ 387 h 677"/>
                <a:gd name="T66" fmla="*/ 695 w 1707"/>
                <a:gd name="T67" fmla="*/ 387 h 677"/>
                <a:gd name="T68" fmla="*/ 802 w 1707"/>
                <a:gd name="T69" fmla="*/ 387 h 677"/>
                <a:gd name="T70" fmla="*/ 715 w 1707"/>
                <a:gd name="T71" fmla="*/ 421 h 677"/>
                <a:gd name="T72" fmla="*/ 479 w 1707"/>
                <a:gd name="T73" fmla="*/ 438 h 677"/>
                <a:gd name="T74" fmla="*/ 252 w 1707"/>
                <a:gd name="T75" fmla="*/ 460 h 677"/>
                <a:gd name="T76" fmla="*/ 219 w 1707"/>
                <a:gd name="T77" fmla="*/ 503 h 677"/>
                <a:gd name="T78" fmla="*/ 7 w 1707"/>
                <a:gd name="T79" fmla="*/ 517 h 677"/>
                <a:gd name="T80" fmla="*/ 9 w 1707"/>
                <a:gd name="T81" fmla="*/ 626 h 677"/>
                <a:gd name="T82" fmla="*/ 101 w 1707"/>
                <a:gd name="T83" fmla="*/ 643 h 677"/>
                <a:gd name="T84" fmla="*/ 306 w 1707"/>
                <a:gd name="T85" fmla="*/ 643 h 677"/>
                <a:gd name="T86" fmla="*/ 628 w 1707"/>
                <a:gd name="T87" fmla="*/ 643 h 677"/>
                <a:gd name="T88" fmla="*/ 757 w 1707"/>
                <a:gd name="T89" fmla="*/ 669 h 677"/>
                <a:gd name="T90" fmla="*/ 877 w 1707"/>
                <a:gd name="T91" fmla="*/ 652 h 677"/>
                <a:gd name="T92" fmla="*/ 1062 w 1707"/>
                <a:gd name="T93" fmla="*/ 643 h 677"/>
                <a:gd name="T94" fmla="*/ 1393 w 1707"/>
                <a:gd name="T95" fmla="*/ 677 h 677"/>
                <a:gd name="T96" fmla="*/ 1673 w 1707"/>
                <a:gd name="T97" fmla="*/ 635 h 677"/>
                <a:gd name="T98" fmla="*/ 1673 w 1707"/>
                <a:gd name="T99" fmla="*/ 601 h 677"/>
                <a:gd name="T100" fmla="*/ 1567 w 1707"/>
                <a:gd name="T101" fmla="*/ 570 h 677"/>
                <a:gd name="T102" fmla="*/ 1447 w 1707"/>
                <a:gd name="T103" fmla="*/ 585 h 677"/>
                <a:gd name="T104" fmla="*/ 1200 w 1707"/>
                <a:gd name="T105" fmla="*/ 570 h 677"/>
                <a:gd name="T106" fmla="*/ 1469 w 1707"/>
                <a:gd name="T107" fmla="*/ 545 h 677"/>
                <a:gd name="T108" fmla="*/ 1618 w 1707"/>
                <a:gd name="T109" fmla="*/ 545 h 677"/>
                <a:gd name="T110" fmla="*/ 1685 w 1707"/>
                <a:gd name="T111" fmla="*/ 553 h 677"/>
                <a:gd name="T112" fmla="*/ 1685 w 1707"/>
                <a:gd name="T113" fmla="*/ 511 h 677"/>
                <a:gd name="T114" fmla="*/ 1578 w 1707"/>
                <a:gd name="T115" fmla="*/ 494 h 677"/>
                <a:gd name="T116" fmla="*/ 1685 w 1707"/>
                <a:gd name="T117" fmla="*/ 469 h 677"/>
                <a:gd name="T118" fmla="*/ 1707 w 1707"/>
                <a:gd name="T119" fmla="*/ 421 h 677"/>
                <a:gd name="T120" fmla="*/ 1707 w 1707"/>
                <a:gd name="T121" fmla="*/ 409 h 6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707" h="677">
                  <a:moveTo>
                    <a:pt x="1707" y="409"/>
                  </a:moveTo>
                  <a:lnTo>
                    <a:pt x="1565" y="360"/>
                  </a:lnTo>
                  <a:lnTo>
                    <a:pt x="1349" y="360"/>
                  </a:lnTo>
                  <a:lnTo>
                    <a:pt x="1281" y="340"/>
                  </a:lnTo>
                  <a:lnTo>
                    <a:pt x="1178" y="261"/>
                  </a:lnTo>
                  <a:lnTo>
                    <a:pt x="1060" y="174"/>
                  </a:lnTo>
                  <a:lnTo>
                    <a:pt x="973" y="174"/>
                  </a:lnTo>
                  <a:lnTo>
                    <a:pt x="853" y="180"/>
                  </a:lnTo>
                  <a:lnTo>
                    <a:pt x="887" y="261"/>
                  </a:lnTo>
                  <a:lnTo>
                    <a:pt x="1025" y="326"/>
                  </a:lnTo>
                  <a:lnTo>
                    <a:pt x="1135" y="346"/>
                  </a:lnTo>
                  <a:lnTo>
                    <a:pt x="1060" y="353"/>
                  </a:lnTo>
                  <a:lnTo>
                    <a:pt x="920" y="346"/>
                  </a:lnTo>
                  <a:lnTo>
                    <a:pt x="741" y="326"/>
                  </a:lnTo>
                  <a:lnTo>
                    <a:pt x="501" y="241"/>
                  </a:lnTo>
                  <a:lnTo>
                    <a:pt x="404" y="171"/>
                  </a:lnTo>
                  <a:lnTo>
                    <a:pt x="275" y="86"/>
                  </a:lnTo>
                  <a:lnTo>
                    <a:pt x="0" y="0"/>
                  </a:lnTo>
                  <a:lnTo>
                    <a:pt x="2" y="142"/>
                  </a:lnTo>
                  <a:lnTo>
                    <a:pt x="26" y="154"/>
                  </a:lnTo>
                  <a:lnTo>
                    <a:pt x="90" y="203"/>
                  </a:lnTo>
                  <a:lnTo>
                    <a:pt x="219" y="245"/>
                  </a:lnTo>
                  <a:lnTo>
                    <a:pt x="328" y="279"/>
                  </a:lnTo>
                  <a:lnTo>
                    <a:pt x="457" y="279"/>
                  </a:lnTo>
                  <a:lnTo>
                    <a:pt x="553" y="305"/>
                  </a:lnTo>
                  <a:lnTo>
                    <a:pt x="608" y="327"/>
                  </a:lnTo>
                  <a:lnTo>
                    <a:pt x="490" y="344"/>
                  </a:lnTo>
                  <a:lnTo>
                    <a:pt x="2" y="255"/>
                  </a:lnTo>
                  <a:lnTo>
                    <a:pt x="4" y="486"/>
                  </a:lnTo>
                  <a:lnTo>
                    <a:pt x="155" y="486"/>
                  </a:lnTo>
                  <a:lnTo>
                    <a:pt x="252" y="429"/>
                  </a:lnTo>
                  <a:lnTo>
                    <a:pt x="404" y="387"/>
                  </a:lnTo>
                  <a:lnTo>
                    <a:pt x="479" y="387"/>
                  </a:lnTo>
                  <a:lnTo>
                    <a:pt x="695" y="387"/>
                  </a:lnTo>
                  <a:lnTo>
                    <a:pt x="802" y="387"/>
                  </a:lnTo>
                  <a:lnTo>
                    <a:pt x="715" y="421"/>
                  </a:lnTo>
                  <a:lnTo>
                    <a:pt x="479" y="438"/>
                  </a:lnTo>
                  <a:lnTo>
                    <a:pt x="252" y="460"/>
                  </a:lnTo>
                  <a:lnTo>
                    <a:pt x="219" y="503"/>
                  </a:lnTo>
                  <a:lnTo>
                    <a:pt x="7" y="517"/>
                  </a:lnTo>
                  <a:lnTo>
                    <a:pt x="9" y="626"/>
                  </a:lnTo>
                  <a:lnTo>
                    <a:pt x="101" y="643"/>
                  </a:lnTo>
                  <a:lnTo>
                    <a:pt x="306" y="643"/>
                  </a:lnTo>
                  <a:lnTo>
                    <a:pt x="628" y="643"/>
                  </a:lnTo>
                  <a:lnTo>
                    <a:pt x="757" y="669"/>
                  </a:lnTo>
                  <a:lnTo>
                    <a:pt x="877" y="652"/>
                  </a:lnTo>
                  <a:lnTo>
                    <a:pt x="1062" y="643"/>
                  </a:lnTo>
                  <a:lnTo>
                    <a:pt x="1393" y="677"/>
                  </a:lnTo>
                  <a:lnTo>
                    <a:pt x="1673" y="635"/>
                  </a:lnTo>
                  <a:lnTo>
                    <a:pt x="1673" y="601"/>
                  </a:lnTo>
                  <a:lnTo>
                    <a:pt x="1567" y="570"/>
                  </a:lnTo>
                  <a:lnTo>
                    <a:pt x="1447" y="585"/>
                  </a:lnTo>
                  <a:lnTo>
                    <a:pt x="1200" y="570"/>
                  </a:lnTo>
                  <a:lnTo>
                    <a:pt x="1469" y="545"/>
                  </a:lnTo>
                  <a:lnTo>
                    <a:pt x="1618" y="545"/>
                  </a:lnTo>
                  <a:lnTo>
                    <a:pt x="1685" y="553"/>
                  </a:lnTo>
                  <a:lnTo>
                    <a:pt x="1685" y="511"/>
                  </a:lnTo>
                  <a:lnTo>
                    <a:pt x="1578" y="494"/>
                  </a:lnTo>
                  <a:lnTo>
                    <a:pt x="1685" y="469"/>
                  </a:lnTo>
                  <a:lnTo>
                    <a:pt x="1707" y="421"/>
                  </a:lnTo>
                  <a:lnTo>
                    <a:pt x="1707" y="409"/>
                  </a:lnTo>
                  <a:close/>
                </a:path>
              </a:pathLst>
            </a:custGeom>
            <a:solidFill>
              <a:srgbClr val="5189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30" y="2202"/>
              <a:ext cx="1214" cy="442"/>
            </a:xfrm>
            <a:custGeom>
              <a:avLst/>
              <a:gdLst>
                <a:gd name="T0" fmla="*/ 699 w 2427"/>
                <a:gd name="T1" fmla="*/ 461 h 884"/>
                <a:gd name="T2" fmla="*/ 1001 w 2427"/>
                <a:gd name="T3" fmla="*/ 456 h 884"/>
                <a:gd name="T4" fmla="*/ 1462 w 2427"/>
                <a:gd name="T5" fmla="*/ 499 h 884"/>
                <a:gd name="T6" fmla="*/ 1452 w 2427"/>
                <a:gd name="T7" fmla="*/ 463 h 884"/>
                <a:gd name="T8" fmla="*/ 1170 w 2427"/>
                <a:gd name="T9" fmla="*/ 411 h 884"/>
                <a:gd name="T10" fmla="*/ 898 w 2427"/>
                <a:gd name="T11" fmla="*/ 463 h 884"/>
                <a:gd name="T12" fmla="*/ 656 w 2427"/>
                <a:gd name="T13" fmla="*/ 391 h 884"/>
                <a:gd name="T14" fmla="*/ 177 w 2427"/>
                <a:gd name="T15" fmla="*/ 380 h 884"/>
                <a:gd name="T16" fmla="*/ 0 w 2427"/>
                <a:gd name="T17" fmla="*/ 179 h 884"/>
                <a:gd name="T18" fmla="*/ 354 w 2427"/>
                <a:gd name="T19" fmla="*/ 216 h 884"/>
                <a:gd name="T20" fmla="*/ 781 w 2427"/>
                <a:gd name="T21" fmla="*/ 210 h 884"/>
                <a:gd name="T22" fmla="*/ 1388 w 2427"/>
                <a:gd name="T23" fmla="*/ 391 h 884"/>
                <a:gd name="T24" fmla="*/ 1255 w 2427"/>
                <a:gd name="T25" fmla="*/ 316 h 884"/>
                <a:gd name="T26" fmla="*/ 1036 w 2427"/>
                <a:gd name="T27" fmla="*/ 240 h 884"/>
                <a:gd name="T28" fmla="*/ 875 w 2427"/>
                <a:gd name="T29" fmla="*/ 116 h 884"/>
                <a:gd name="T30" fmla="*/ 944 w 2427"/>
                <a:gd name="T31" fmla="*/ 0 h 884"/>
                <a:gd name="T32" fmla="*/ 1237 w 2427"/>
                <a:gd name="T33" fmla="*/ 201 h 884"/>
                <a:gd name="T34" fmla="*/ 1517 w 2427"/>
                <a:gd name="T35" fmla="*/ 414 h 884"/>
                <a:gd name="T36" fmla="*/ 1815 w 2427"/>
                <a:gd name="T37" fmla="*/ 496 h 884"/>
                <a:gd name="T38" fmla="*/ 1791 w 2427"/>
                <a:gd name="T39" fmla="*/ 465 h 884"/>
                <a:gd name="T40" fmla="*/ 1670 w 2427"/>
                <a:gd name="T41" fmla="*/ 292 h 884"/>
                <a:gd name="T42" fmla="*/ 1871 w 2427"/>
                <a:gd name="T43" fmla="*/ 323 h 884"/>
                <a:gd name="T44" fmla="*/ 2035 w 2427"/>
                <a:gd name="T45" fmla="*/ 524 h 884"/>
                <a:gd name="T46" fmla="*/ 2306 w 2427"/>
                <a:gd name="T47" fmla="*/ 595 h 884"/>
                <a:gd name="T48" fmla="*/ 2424 w 2427"/>
                <a:gd name="T49" fmla="*/ 679 h 884"/>
                <a:gd name="T50" fmla="*/ 2276 w 2427"/>
                <a:gd name="T51" fmla="*/ 730 h 884"/>
                <a:gd name="T52" fmla="*/ 2361 w 2427"/>
                <a:gd name="T53" fmla="*/ 805 h 884"/>
                <a:gd name="T54" fmla="*/ 2155 w 2427"/>
                <a:gd name="T55" fmla="*/ 758 h 884"/>
                <a:gd name="T56" fmla="*/ 2121 w 2427"/>
                <a:gd name="T57" fmla="*/ 794 h 884"/>
                <a:gd name="T58" fmla="*/ 2337 w 2427"/>
                <a:gd name="T59" fmla="*/ 852 h 884"/>
                <a:gd name="T60" fmla="*/ 2040 w 2427"/>
                <a:gd name="T61" fmla="*/ 874 h 884"/>
                <a:gd name="T62" fmla="*/ 1548 w 2427"/>
                <a:gd name="T63" fmla="*/ 757 h 884"/>
                <a:gd name="T64" fmla="*/ 1310 w 2427"/>
                <a:gd name="T65" fmla="*/ 703 h 884"/>
                <a:gd name="T66" fmla="*/ 798 w 2427"/>
                <a:gd name="T67" fmla="*/ 608 h 884"/>
                <a:gd name="T68" fmla="*/ 400 w 2427"/>
                <a:gd name="T69" fmla="*/ 588 h 884"/>
                <a:gd name="T70" fmla="*/ 103 w 2427"/>
                <a:gd name="T71" fmla="*/ 422 h 884"/>
                <a:gd name="T72" fmla="*/ 533 w 2427"/>
                <a:gd name="T73" fmla="*/ 459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427" h="884">
                  <a:moveTo>
                    <a:pt x="533" y="459"/>
                  </a:moveTo>
                  <a:lnTo>
                    <a:pt x="699" y="461"/>
                  </a:lnTo>
                  <a:lnTo>
                    <a:pt x="957" y="492"/>
                  </a:lnTo>
                  <a:lnTo>
                    <a:pt x="1001" y="456"/>
                  </a:lnTo>
                  <a:lnTo>
                    <a:pt x="1227" y="473"/>
                  </a:lnTo>
                  <a:lnTo>
                    <a:pt x="1462" y="499"/>
                  </a:lnTo>
                  <a:lnTo>
                    <a:pt x="1557" y="483"/>
                  </a:lnTo>
                  <a:lnTo>
                    <a:pt x="1452" y="463"/>
                  </a:lnTo>
                  <a:lnTo>
                    <a:pt x="1244" y="425"/>
                  </a:lnTo>
                  <a:lnTo>
                    <a:pt x="1170" y="411"/>
                  </a:lnTo>
                  <a:lnTo>
                    <a:pt x="1010" y="424"/>
                  </a:lnTo>
                  <a:lnTo>
                    <a:pt x="898" y="463"/>
                  </a:lnTo>
                  <a:lnTo>
                    <a:pt x="752" y="435"/>
                  </a:lnTo>
                  <a:lnTo>
                    <a:pt x="656" y="391"/>
                  </a:lnTo>
                  <a:lnTo>
                    <a:pt x="407" y="387"/>
                  </a:lnTo>
                  <a:lnTo>
                    <a:pt x="177" y="380"/>
                  </a:lnTo>
                  <a:lnTo>
                    <a:pt x="9" y="322"/>
                  </a:lnTo>
                  <a:lnTo>
                    <a:pt x="0" y="179"/>
                  </a:lnTo>
                  <a:lnTo>
                    <a:pt x="112" y="165"/>
                  </a:lnTo>
                  <a:lnTo>
                    <a:pt x="354" y="216"/>
                  </a:lnTo>
                  <a:lnTo>
                    <a:pt x="501" y="213"/>
                  </a:lnTo>
                  <a:lnTo>
                    <a:pt x="781" y="210"/>
                  </a:lnTo>
                  <a:lnTo>
                    <a:pt x="1266" y="386"/>
                  </a:lnTo>
                  <a:lnTo>
                    <a:pt x="1388" y="391"/>
                  </a:lnTo>
                  <a:lnTo>
                    <a:pt x="1342" y="357"/>
                  </a:lnTo>
                  <a:lnTo>
                    <a:pt x="1255" y="316"/>
                  </a:lnTo>
                  <a:lnTo>
                    <a:pt x="1130" y="292"/>
                  </a:lnTo>
                  <a:lnTo>
                    <a:pt x="1036" y="240"/>
                  </a:lnTo>
                  <a:lnTo>
                    <a:pt x="922" y="177"/>
                  </a:lnTo>
                  <a:lnTo>
                    <a:pt x="875" y="116"/>
                  </a:lnTo>
                  <a:lnTo>
                    <a:pt x="875" y="48"/>
                  </a:lnTo>
                  <a:lnTo>
                    <a:pt x="944" y="0"/>
                  </a:lnTo>
                  <a:lnTo>
                    <a:pt x="1135" y="97"/>
                  </a:lnTo>
                  <a:lnTo>
                    <a:pt x="1237" y="201"/>
                  </a:lnTo>
                  <a:lnTo>
                    <a:pt x="1309" y="286"/>
                  </a:lnTo>
                  <a:lnTo>
                    <a:pt x="1517" y="414"/>
                  </a:lnTo>
                  <a:lnTo>
                    <a:pt x="1685" y="466"/>
                  </a:lnTo>
                  <a:lnTo>
                    <a:pt x="1815" y="496"/>
                  </a:lnTo>
                  <a:lnTo>
                    <a:pt x="1893" y="505"/>
                  </a:lnTo>
                  <a:lnTo>
                    <a:pt x="1791" y="465"/>
                  </a:lnTo>
                  <a:lnTo>
                    <a:pt x="1677" y="376"/>
                  </a:lnTo>
                  <a:lnTo>
                    <a:pt x="1670" y="292"/>
                  </a:lnTo>
                  <a:lnTo>
                    <a:pt x="1790" y="308"/>
                  </a:lnTo>
                  <a:lnTo>
                    <a:pt x="1871" y="323"/>
                  </a:lnTo>
                  <a:lnTo>
                    <a:pt x="1961" y="428"/>
                  </a:lnTo>
                  <a:lnTo>
                    <a:pt x="2035" y="524"/>
                  </a:lnTo>
                  <a:lnTo>
                    <a:pt x="2096" y="557"/>
                  </a:lnTo>
                  <a:lnTo>
                    <a:pt x="2306" y="595"/>
                  </a:lnTo>
                  <a:lnTo>
                    <a:pt x="2427" y="669"/>
                  </a:lnTo>
                  <a:lnTo>
                    <a:pt x="2424" y="679"/>
                  </a:lnTo>
                  <a:lnTo>
                    <a:pt x="2387" y="724"/>
                  </a:lnTo>
                  <a:lnTo>
                    <a:pt x="2276" y="730"/>
                  </a:lnTo>
                  <a:lnTo>
                    <a:pt x="2374" y="765"/>
                  </a:lnTo>
                  <a:lnTo>
                    <a:pt x="2361" y="805"/>
                  </a:lnTo>
                  <a:lnTo>
                    <a:pt x="2302" y="785"/>
                  </a:lnTo>
                  <a:lnTo>
                    <a:pt x="2155" y="758"/>
                  </a:lnTo>
                  <a:lnTo>
                    <a:pt x="1887" y="734"/>
                  </a:lnTo>
                  <a:lnTo>
                    <a:pt x="2121" y="794"/>
                  </a:lnTo>
                  <a:lnTo>
                    <a:pt x="2241" y="799"/>
                  </a:lnTo>
                  <a:lnTo>
                    <a:pt x="2337" y="852"/>
                  </a:lnTo>
                  <a:lnTo>
                    <a:pt x="2326" y="884"/>
                  </a:lnTo>
                  <a:lnTo>
                    <a:pt x="2040" y="874"/>
                  </a:lnTo>
                  <a:lnTo>
                    <a:pt x="1729" y="781"/>
                  </a:lnTo>
                  <a:lnTo>
                    <a:pt x="1548" y="757"/>
                  </a:lnTo>
                  <a:lnTo>
                    <a:pt x="1427" y="751"/>
                  </a:lnTo>
                  <a:lnTo>
                    <a:pt x="1310" y="703"/>
                  </a:lnTo>
                  <a:lnTo>
                    <a:pt x="997" y="643"/>
                  </a:lnTo>
                  <a:lnTo>
                    <a:pt x="798" y="608"/>
                  </a:lnTo>
                  <a:lnTo>
                    <a:pt x="636" y="560"/>
                  </a:lnTo>
                  <a:lnTo>
                    <a:pt x="400" y="588"/>
                  </a:lnTo>
                  <a:lnTo>
                    <a:pt x="159" y="560"/>
                  </a:lnTo>
                  <a:lnTo>
                    <a:pt x="103" y="422"/>
                  </a:lnTo>
                  <a:lnTo>
                    <a:pt x="391" y="466"/>
                  </a:lnTo>
                  <a:lnTo>
                    <a:pt x="533" y="459"/>
                  </a:lnTo>
                  <a:close/>
                </a:path>
              </a:pathLst>
            </a:custGeom>
            <a:solidFill>
              <a:srgbClr val="5189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7"/>
            <p:cNvSpPr>
              <a:spLocks/>
            </p:cNvSpPr>
            <p:nvPr/>
          </p:nvSpPr>
          <p:spPr bwMode="auto">
            <a:xfrm>
              <a:off x="1040" y="2649"/>
              <a:ext cx="667" cy="261"/>
            </a:xfrm>
            <a:custGeom>
              <a:avLst/>
              <a:gdLst>
                <a:gd name="T0" fmla="*/ 33 w 1334"/>
                <a:gd name="T1" fmla="*/ 183 h 523"/>
                <a:gd name="T2" fmla="*/ 83 w 1334"/>
                <a:gd name="T3" fmla="*/ 82 h 523"/>
                <a:gd name="T4" fmla="*/ 149 w 1334"/>
                <a:gd name="T5" fmla="*/ 26 h 523"/>
                <a:gd name="T6" fmla="*/ 335 w 1334"/>
                <a:gd name="T7" fmla="*/ 0 h 523"/>
                <a:gd name="T8" fmla="*/ 523 w 1334"/>
                <a:gd name="T9" fmla="*/ 51 h 523"/>
                <a:gd name="T10" fmla="*/ 647 w 1334"/>
                <a:gd name="T11" fmla="*/ 128 h 523"/>
                <a:gd name="T12" fmla="*/ 680 w 1334"/>
                <a:gd name="T13" fmla="*/ 164 h 523"/>
                <a:gd name="T14" fmla="*/ 688 w 1334"/>
                <a:gd name="T15" fmla="*/ 196 h 523"/>
                <a:gd name="T16" fmla="*/ 745 w 1334"/>
                <a:gd name="T17" fmla="*/ 210 h 523"/>
                <a:gd name="T18" fmla="*/ 1023 w 1334"/>
                <a:gd name="T19" fmla="*/ 215 h 523"/>
                <a:gd name="T20" fmla="*/ 1187 w 1334"/>
                <a:gd name="T21" fmla="*/ 203 h 523"/>
                <a:gd name="T22" fmla="*/ 1229 w 1334"/>
                <a:gd name="T23" fmla="*/ 228 h 523"/>
                <a:gd name="T24" fmla="*/ 1334 w 1334"/>
                <a:gd name="T25" fmla="*/ 259 h 523"/>
                <a:gd name="T26" fmla="*/ 1180 w 1334"/>
                <a:gd name="T27" fmla="*/ 248 h 523"/>
                <a:gd name="T28" fmla="*/ 1113 w 1334"/>
                <a:gd name="T29" fmla="*/ 248 h 523"/>
                <a:gd name="T30" fmla="*/ 1170 w 1334"/>
                <a:gd name="T31" fmla="*/ 278 h 523"/>
                <a:gd name="T32" fmla="*/ 1082 w 1334"/>
                <a:gd name="T33" fmla="*/ 278 h 523"/>
                <a:gd name="T34" fmla="*/ 942 w 1334"/>
                <a:gd name="T35" fmla="*/ 265 h 523"/>
                <a:gd name="T36" fmla="*/ 735 w 1334"/>
                <a:gd name="T37" fmla="*/ 265 h 523"/>
                <a:gd name="T38" fmla="*/ 719 w 1334"/>
                <a:gd name="T39" fmla="*/ 302 h 523"/>
                <a:gd name="T40" fmla="*/ 664 w 1334"/>
                <a:gd name="T41" fmla="*/ 373 h 523"/>
                <a:gd name="T42" fmla="*/ 564 w 1334"/>
                <a:gd name="T43" fmla="*/ 442 h 523"/>
                <a:gd name="T44" fmla="*/ 441 w 1334"/>
                <a:gd name="T45" fmla="*/ 480 h 523"/>
                <a:gd name="T46" fmla="*/ 398 w 1334"/>
                <a:gd name="T47" fmla="*/ 496 h 523"/>
                <a:gd name="T48" fmla="*/ 359 w 1334"/>
                <a:gd name="T49" fmla="*/ 507 h 523"/>
                <a:gd name="T50" fmla="*/ 321 w 1334"/>
                <a:gd name="T51" fmla="*/ 516 h 523"/>
                <a:gd name="T52" fmla="*/ 286 w 1334"/>
                <a:gd name="T53" fmla="*/ 521 h 523"/>
                <a:gd name="T54" fmla="*/ 251 w 1334"/>
                <a:gd name="T55" fmla="*/ 523 h 523"/>
                <a:gd name="T56" fmla="*/ 219 w 1334"/>
                <a:gd name="T57" fmla="*/ 523 h 523"/>
                <a:gd name="T58" fmla="*/ 188 w 1334"/>
                <a:gd name="T59" fmla="*/ 519 h 523"/>
                <a:gd name="T60" fmla="*/ 160 w 1334"/>
                <a:gd name="T61" fmla="*/ 512 h 523"/>
                <a:gd name="T62" fmla="*/ 133 w 1334"/>
                <a:gd name="T63" fmla="*/ 502 h 523"/>
                <a:gd name="T64" fmla="*/ 109 w 1334"/>
                <a:gd name="T65" fmla="*/ 489 h 523"/>
                <a:gd name="T66" fmla="*/ 87 w 1334"/>
                <a:gd name="T67" fmla="*/ 475 h 523"/>
                <a:gd name="T68" fmla="*/ 65 w 1334"/>
                <a:gd name="T69" fmla="*/ 456 h 523"/>
                <a:gd name="T70" fmla="*/ 46 w 1334"/>
                <a:gd name="T71" fmla="*/ 438 h 523"/>
                <a:gd name="T72" fmla="*/ 30 w 1334"/>
                <a:gd name="T73" fmla="*/ 415 h 523"/>
                <a:gd name="T74" fmla="*/ 13 w 1334"/>
                <a:gd name="T75" fmla="*/ 391 h 523"/>
                <a:gd name="T76" fmla="*/ 0 w 1334"/>
                <a:gd name="T77" fmla="*/ 366 h 523"/>
                <a:gd name="T78" fmla="*/ 0 w 1334"/>
                <a:gd name="T79" fmla="*/ 259 h 523"/>
                <a:gd name="T80" fmla="*/ 33 w 1334"/>
                <a:gd name="T81" fmla="*/ 183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34" h="523">
                  <a:moveTo>
                    <a:pt x="33" y="183"/>
                  </a:moveTo>
                  <a:lnTo>
                    <a:pt x="83" y="82"/>
                  </a:lnTo>
                  <a:lnTo>
                    <a:pt x="149" y="26"/>
                  </a:lnTo>
                  <a:lnTo>
                    <a:pt x="335" y="0"/>
                  </a:lnTo>
                  <a:lnTo>
                    <a:pt x="523" y="51"/>
                  </a:lnTo>
                  <a:lnTo>
                    <a:pt x="647" y="128"/>
                  </a:lnTo>
                  <a:lnTo>
                    <a:pt x="680" y="164"/>
                  </a:lnTo>
                  <a:lnTo>
                    <a:pt x="688" y="196"/>
                  </a:lnTo>
                  <a:lnTo>
                    <a:pt x="745" y="210"/>
                  </a:lnTo>
                  <a:lnTo>
                    <a:pt x="1023" y="215"/>
                  </a:lnTo>
                  <a:lnTo>
                    <a:pt x="1187" y="203"/>
                  </a:lnTo>
                  <a:lnTo>
                    <a:pt x="1229" y="228"/>
                  </a:lnTo>
                  <a:lnTo>
                    <a:pt x="1334" y="259"/>
                  </a:lnTo>
                  <a:lnTo>
                    <a:pt x="1180" y="248"/>
                  </a:lnTo>
                  <a:lnTo>
                    <a:pt x="1113" y="248"/>
                  </a:lnTo>
                  <a:lnTo>
                    <a:pt x="1170" y="278"/>
                  </a:lnTo>
                  <a:lnTo>
                    <a:pt x="1082" y="278"/>
                  </a:lnTo>
                  <a:lnTo>
                    <a:pt x="942" y="265"/>
                  </a:lnTo>
                  <a:lnTo>
                    <a:pt x="735" y="265"/>
                  </a:lnTo>
                  <a:lnTo>
                    <a:pt x="719" y="302"/>
                  </a:lnTo>
                  <a:lnTo>
                    <a:pt x="664" y="373"/>
                  </a:lnTo>
                  <a:lnTo>
                    <a:pt x="564" y="442"/>
                  </a:lnTo>
                  <a:lnTo>
                    <a:pt x="441" y="480"/>
                  </a:lnTo>
                  <a:lnTo>
                    <a:pt x="398" y="496"/>
                  </a:lnTo>
                  <a:lnTo>
                    <a:pt x="359" y="507"/>
                  </a:lnTo>
                  <a:lnTo>
                    <a:pt x="321" y="516"/>
                  </a:lnTo>
                  <a:lnTo>
                    <a:pt x="286" y="521"/>
                  </a:lnTo>
                  <a:lnTo>
                    <a:pt x="251" y="523"/>
                  </a:lnTo>
                  <a:lnTo>
                    <a:pt x="219" y="523"/>
                  </a:lnTo>
                  <a:lnTo>
                    <a:pt x="188" y="519"/>
                  </a:lnTo>
                  <a:lnTo>
                    <a:pt x="160" y="512"/>
                  </a:lnTo>
                  <a:lnTo>
                    <a:pt x="133" y="502"/>
                  </a:lnTo>
                  <a:lnTo>
                    <a:pt x="109" y="489"/>
                  </a:lnTo>
                  <a:lnTo>
                    <a:pt x="87" y="475"/>
                  </a:lnTo>
                  <a:lnTo>
                    <a:pt x="65" y="456"/>
                  </a:lnTo>
                  <a:lnTo>
                    <a:pt x="46" y="438"/>
                  </a:lnTo>
                  <a:lnTo>
                    <a:pt x="30" y="415"/>
                  </a:lnTo>
                  <a:lnTo>
                    <a:pt x="13" y="391"/>
                  </a:lnTo>
                  <a:lnTo>
                    <a:pt x="0" y="366"/>
                  </a:lnTo>
                  <a:lnTo>
                    <a:pt x="0" y="259"/>
                  </a:lnTo>
                  <a:lnTo>
                    <a:pt x="33" y="183"/>
                  </a:lnTo>
                  <a:close/>
                </a:path>
              </a:pathLst>
            </a:custGeom>
            <a:solidFill>
              <a:srgbClr val="6B0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1363" y="2500"/>
              <a:ext cx="666" cy="255"/>
            </a:xfrm>
            <a:custGeom>
              <a:avLst/>
              <a:gdLst>
                <a:gd name="T0" fmla="*/ 87 w 1331"/>
                <a:gd name="T1" fmla="*/ 133 h 510"/>
                <a:gd name="T2" fmla="*/ 166 w 1331"/>
                <a:gd name="T3" fmla="*/ 43 h 510"/>
                <a:gd name="T4" fmla="*/ 249 w 1331"/>
                <a:gd name="T5" fmla="*/ 0 h 510"/>
                <a:gd name="T6" fmla="*/ 437 w 1331"/>
                <a:gd name="T7" fmla="*/ 10 h 510"/>
                <a:gd name="T8" fmla="*/ 606 w 1331"/>
                <a:gd name="T9" fmla="*/ 94 h 510"/>
                <a:gd name="T10" fmla="*/ 702 w 1331"/>
                <a:gd name="T11" fmla="*/ 189 h 510"/>
                <a:gd name="T12" fmla="*/ 722 w 1331"/>
                <a:gd name="T13" fmla="*/ 233 h 510"/>
                <a:gd name="T14" fmla="*/ 721 w 1331"/>
                <a:gd name="T15" fmla="*/ 265 h 510"/>
                <a:gd name="T16" fmla="*/ 774 w 1331"/>
                <a:gd name="T17" fmla="*/ 288 h 510"/>
                <a:gd name="T18" fmla="*/ 1041 w 1331"/>
                <a:gd name="T19" fmla="*/ 343 h 510"/>
                <a:gd name="T20" fmla="*/ 1203 w 1331"/>
                <a:gd name="T21" fmla="*/ 361 h 510"/>
                <a:gd name="T22" fmla="*/ 1237 w 1331"/>
                <a:gd name="T23" fmla="*/ 394 h 510"/>
                <a:gd name="T24" fmla="*/ 1331 w 1331"/>
                <a:gd name="T25" fmla="*/ 445 h 510"/>
                <a:gd name="T26" fmla="*/ 1183 w 1331"/>
                <a:gd name="T27" fmla="*/ 404 h 510"/>
                <a:gd name="T28" fmla="*/ 1121 w 1331"/>
                <a:gd name="T29" fmla="*/ 391 h 510"/>
                <a:gd name="T30" fmla="*/ 1167 w 1331"/>
                <a:gd name="T31" fmla="*/ 432 h 510"/>
                <a:gd name="T32" fmla="*/ 1078 w 1331"/>
                <a:gd name="T33" fmla="*/ 417 h 510"/>
                <a:gd name="T34" fmla="*/ 947 w 1331"/>
                <a:gd name="T35" fmla="*/ 378 h 510"/>
                <a:gd name="T36" fmla="*/ 748 w 1331"/>
                <a:gd name="T37" fmla="*/ 340 h 510"/>
                <a:gd name="T38" fmla="*/ 719 w 1331"/>
                <a:gd name="T39" fmla="*/ 376 h 510"/>
                <a:gd name="T40" fmla="*/ 641 w 1331"/>
                <a:gd name="T41" fmla="*/ 434 h 510"/>
                <a:gd name="T42" fmla="*/ 525 w 1331"/>
                <a:gd name="T43" fmla="*/ 482 h 510"/>
                <a:gd name="T44" fmla="*/ 394 w 1331"/>
                <a:gd name="T45" fmla="*/ 497 h 510"/>
                <a:gd name="T46" fmla="*/ 348 w 1331"/>
                <a:gd name="T47" fmla="*/ 505 h 510"/>
                <a:gd name="T48" fmla="*/ 306 w 1331"/>
                <a:gd name="T49" fmla="*/ 509 h 510"/>
                <a:gd name="T50" fmla="*/ 267 w 1331"/>
                <a:gd name="T51" fmla="*/ 510 h 510"/>
                <a:gd name="T52" fmla="*/ 230 w 1331"/>
                <a:gd name="T53" fmla="*/ 509 h 510"/>
                <a:gd name="T54" fmla="*/ 195 w 1331"/>
                <a:gd name="T55" fmla="*/ 505 h 510"/>
                <a:gd name="T56" fmla="*/ 164 w 1331"/>
                <a:gd name="T57" fmla="*/ 497 h 510"/>
                <a:gd name="T58" fmla="*/ 136 w 1331"/>
                <a:gd name="T59" fmla="*/ 488 h 510"/>
                <a:gd name="T60" fmla="*/ 111 w 1331"/>
                <a:gd name="T61" fmla="*/ 476 h 510"/>
                <a:gd name="T62" fmla="*/ 87 w 1331"/>
                <a:gd name="T63" fmla="*/ 462 h 510"/>
                <a:gd name="T64" fmla="*/ 66 w 1331"/>
                <a:gd name="T65" fmla="*/ 445 h 510"/>
                <a:gd name="T66" fmla="*/ 50 w 1331"/>
                <a:gd name="T67" fmla="*/ 427 h 510"/>
                <a:gd name="T68" fmla="*/ 35 w 1331"/>
                <a:gd name="T69" fmla="*/ 407 h 510"/>
                <a:gd name="T70" fmla="*/ 22 w 1331"/>
                <a:gd name="T71" fmla="*/ 384 h 510"/>
                <a:gd name="T72" fmla="*/ 11 w 1331"/>
                <a:gd name="T73" fmla="*/ 360 h 510"/>
                <a:gd name="T74" fmla="*/ 5 w 1331"/>
                <a:gd name="T75" fmla="*/ 335 h 510"/>
                <a:gd name="T76" fmla="*/ 0 w 1331"/>
                <a:gd name="T77" fmla="*/ 306 h 510"/>
                <a:gd name="T78" fmla="*/ 33 w 1331"/>
                <a:gd name="T79" fmla="*/ 201 h 510"/>
                <a:gd name="T80" fmla="*/ 87 w 1331"/>
                <a:gd name="T81" fmla="*/ 133 h 5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31" h="510">
                  <a:moveTo>
                    <a:pt x="87" y="133"/>
                  </a:moveTo>
                  <a:lnTo>
                    <a:pt x="166" y="43"/>
                  </a:lnTo>
                  <a:lnTo>
                    <a:pt x="249" y="0"/>
                  </a:lnTo>
                  <a:lnTo>
                    <a:pt x="437" y="10"/>
                  </a:lnTo>
                  <a:lnTo>
                    <a:pt x="606" y="94"/>
                  </a:lnTo>
                  <a:lnTo>
                    <a:pt x="702" y="189"/>
                  </a:lnTo>
                  <a:lnTo>
                    <a:pt x="722" y="233"/>
                  </a:lnTo>
                  <a:lnTo>
                    <a:pt x="721" y="265"/>
                  </a:lnTo>
                  <a:lnTo>
                    <a:pt x="774" y="288"/>
                  </a:lnTo>
                  <a:lnTo>
                    <a:pt x="1041" y="343"/>
                  </a:lnTo>
                  <a:lnTo>
                    <a:pt x="1203" y="361"/>
                  </a:lnTo>
                  <a:lnTo>
                    <a:pt x="1237" y="394"/>
                  </a:lnTo>
                  <a:lnTo>
                    <a:pt x="1331" y="445"/>
                  </a:lnTo>
                  <a:lnTo>
                    <a:pt x="1183" y="404"/>
                  </a:lnTo>
                  <a:lnTo>
                    <a:pt x="1121" y="391"/>
                  </a:lnTo>
                  <a:lnTo>
                    <a:pt x="1167" y="432"/>
                  </a:lnTo>
                  <a:lnTo>
                    <a:pt x="1078" y="417"/>
                  </a:lnTo>
                  <a:lnTo>
                    <a:pt x="947" y="378"/>
                  </a:lnTo>
                  <a:lnTo>
                    <a:pt x="748" y="340"/>
                  </a:lnTo>
                  <a:lnTo>
                    <a:pt x="719" y="376"/>
                  </a:lnTo>
                  <a:lnTo>
                    <a:pt x="641" y="434"/>
                  </a:lnTo>
                  <a:lnTo>
                    <a:pt x="525" y="482"/>
                  </a:lnTo>
                  <a:lnTo>
                    <a:pt x="394" y="497"/>
                  </a:lnTo>
                  <a:lnTo>
                    <a:pt x="348" y="505"/>
                  </a:lnTo>
                  <a:lnTo>
                    <a:pt x="306" y="509"/>
                  </a:lnTo>
                  <a:lnTo>
                    <a:pt x="267" y="510"/>
                  </a:lnTo>
                  <a:lnTo>
                    <a:pt x="230" y="509"/>
                  </a:lnTo>
                  <a:lnTo>
                    <a:pt x="195" y="505"/>
                  </a:lnTo>
                  <a:lnTo>
                    <a:pt x="164" y="497"/>
                  </a:lnTo>
                  <a:lnTo>
                    <a:pt x="136" y="488"/>
                  </a:lnTo>
                  <a:lnTo>
                    <a:pt x="111" y="476"/>
                  </a:lnTo>
                  <a:lnTo>
                    <a:pt x="87" y="462"/>
                  </a:lnTo>
                  <a:lnTo>
                    <a:pt x="66" y="445"/>
                  </a:lnTo>
                  <a:lnTo>
                    <a:pt x="50" y="427"/>
                  </a:lnTo>
                  <a:lnTo>
                    <a:pt x="35" y="407"/>
                  </a:lnTo>
                  <a:lnTo>
                    <a:pt x="22" y="384"/>
                  </a:lnTo>
                  <a:lnTo>
                    <a:pt x="11" y="360"/>
                  </a:lnTo>
                  <a:lnTo>
                    <a:pt x="5" y="335"/>
                  </a:lnTo>
                  <a:lnTo>
                    <a:pt x="0" y="306"/>
                  </a:lnTo>
                  <a:lnTo>
                    <a:pt x="33" y="201"/>
                  </a:lnTo>
                  <a:lnTo>
                    <a:pt x="87" y="133"/>
                  </a:lnTo>
                  <a:close/>
                </a:path>
              </a:pathLst>
            </a:custGeom>
            <a:solidFill>
              <a:srgbClr val="6B0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9"/>
            <p:cNvSpPr>
              <a:spLocks/>
            </p:cNvSpPr>
            <p:nvPr/>
          </p:nvSpPr>
          <p:spPr bwMode="auto">
            <a:xfrm>
              <a:off x="1044" y="2653"/>
              <a:ext cx="331" cy="245"/>
            </a:xfrm>
            <a:custGeom>
              <a:avLst/>
              <a:gdLst>
                <a:gd name="T0" fmla="*/ 410 w 664"/>
                <a:gd name="T1" fmla="*/ 24 h 490"/>
                <a:gd name="T2" fmla="*/ 198 w 664"/>
                <a:gd name="T3" fmla="*/ 0 h 490"/>
                <a:gd name="T4" fmla="*/ 117 w 664"/>
                <a:gd name="T5" fmla="*/ 37 h 490"/>
                <a:gd name="T6" fmla="*/ 34 w 664"/>
                <a:gd name="T7" fmla="*/ 139 h 490"/>
                <a:gd name="T8" fmla="*/ 0 w 664"/>
                <a:gd name="T9" fmla="*/ 228 h 490"/>
                <a:gd name="T10" fmla="*/ 26 w 664"/>
                <a:gd name="T11" fmla="*/ 346 h 490"/>
                <a:gd name="T12" fmla="*/ 59 w 664"/>
                <a:gd name="T13" fmla="*/ 424 h 490"/>
                <a:gd name="T14" fmla="*/ 70 w 664"/>
                <a:gd name="T15" fmla="*/ 434 h 490"/>
                <a:gd name="T16" fmla="*/ 82 w 664"/>
                <a:gd name="T17" fmla="*/ 444 h 490"/>
                <a:gd name="T18" fmla="*/ 94 w 664"/>
                <a:gd name="T19" fmla="*/ 454 h 490"/>
                <a:gd name="T20" fmla="*/ 111 w 664"/>
                <a:gd name="T21" fmla="*/ 462 h 490"/>
                <a:gd name="T22" fmla="*/ 128 w 664"/>
                <a:gd name="T23" fmla="*/ 469 h 490"/>
                <a:gd name="T24" fmla="*/ 146 w 664"/>
                <a:gd name="T25" fmla="*/ 476 h 490"/>
                <a:gd name="T26" fmla="*/ 166 w 664"/>
                <a:gd name="T27" fmla="*/ 482 h 490"/>
                <a:gd name="T28" fmla="*/ 188 w 664"/>
                <a:gd name="T29" fmla="*/ 486 h 490"/>
                <a:gd name="T30" fmla="*/ 211 w 664"/>
                <a:gd name="T31" fmla="*/ 489 h 490"/>
                <a:gd name="T32" fmla="*/ 234 w 664"/>
                <a:gd name="T33" fmla="*/ 490 h 490"/>
                <a:gd name="T34" fmla="*/ 260 w 664"/>
                <a:gd name="T35" fmla="*/ 489 h 490"/>
                <a:gd name="T36" fmla="*/ 288 w 664"/>
                <a:gd name="T37" fmla="*/ 486 h 490"/>
                <a:gd name="T38" fmla="*/ 317 w 664"/>
                <a:gd name="T39" fmla="*/ 480 h 490"/>
                <a:gd name="T40" fmla="*/ 347 w 664"/>
                <a:gd name="T41" fmla="*/ 472 h 490"/>
                <a:gd name="T42" fmla="*/ 378 w 664"/>
                <a:gd name="T43" fmla="*/ 462 h 490"/>
                <a:gd name="T44" fmla="*/ 410 w 664"/>
                <a:gd name="T45" fmla="*/ 448 h 490"/>
                <a:gd name="T46" fmla="*/ 516 w 664"/>
                <a:gd name="T47" fmla="*/ 429 h 490"/>
                <a:gd name="T48" fmla="*/ 581 w 664"/>
                <a:gd name="T49" fmla="*/ 404 h 490"/>
                <a:gd name="T50" fmla="*/ 631 w 664"/>
                <a:gd name="T51" fmla="*/ 353 h 490"/>
                <a:gd name="T52" fmla="*/ 647 w 664"/>
                <a:gd name="T53" fmla="*/ 320 h 490"/>
                <a:gd name="T54" fmla="*/ 664 w 664"/>
                <a:gd name="T55" fmla="*/ 265 h 490"/>
                <a:gd name="T56" fmla="*/ 664 w 664"/>
                <a:gd name="T57" fmla="*/ 196 h 490"/>
                <a:gd name="T58" fmla="*/ 614 w 664"/>
                <a:gd name="T59" fmla="*/ 146 h 490"/>
                <a:gd name="T60" fmla="*/ 614 w 664"/>
                <a:gd name="T61" fmla="*/ 203 h 490"/>
                <a:gd name="T62" fmla="*/ 607 w 664"/>
                <a:gd name="T63" fmla="*/ 245 h 490"/>
                <a:gd name="T64" fmla="*/ 631 w 664"/>
                <a:gd name="T65" fmla="*/ 291 h 490"/>
                <a:gd name="T66" fmla="*/ 614 w 664"/>
                <a:gd name="T67" fmla="*/ 327 h 490"/>
                <a:gd name="T68" fmla="*/ 540 w 664"/>
                <a:gd name="T69" fmla="*/ 353 h 490"/>
                <a:gd name="T70" fmla="*/ 540 w 664"/>
                <a:gd name="T71" fmla="*/ 320 h 490"/>
                <a:gd name="T72" fmla="*/ 574 w 664"/>
                <a:gd name="T73" fmla="*/ 284 h 490"/>
                <a:gd name="T74" fmla="*/ 574 w 664"/>
                <a:gd name="T75" fmla="*/ 228 h 490"/>
                <a:gd name="T76" fmla="*/ 574 w 664"/>
                <a:gd name="T77" fmla="*/ 189 h 490"/>
                <a:gd name="T78" fmla="*/ 574 w 664"/>
                <a:gd name="T79" fmla="*/ 133 h 490"/>
                <a:gd name="T80" fmla="*/ 509 w 664"/>
                <a:gd name="T81" fmla="*/ 82 h 490"/>
                <a:gd name="T82" fmla="*/ 509 w 664"/>
                <a:gd name="T83" fmla="*/ 126 h 490"/>
                <a:gd name="T84" fmla="*/ 509 w 664"/>
                <a:gd name="T85" fmla="*/ 163 h 490"/>
                <a:gd name="T86" fmla="*/ 467 w 664"/>
                <a:gd name="T87" fmla="*/ 221 h 490"/>
                <a:gd name="T88" fmla="*/ 450 w 664"/>
                <a:gd name="T89" fmla="*/ 183 h 490"/>
                <a:gd name="T90" fmla="*/ 476 w 664"/>
                <a:gd name="T91" fmla="*/ 101 h 490"/>
                <a:gd name="T92" fmla="*/ 459 w 664"/>
                <a:gd name="T93" fmla="*/ 44 h 490"/>
                <a:gd name="T94" fmla="*/ 410 w 664"/>
                <a:gd name="T95" fmla="*/ 24 h 4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64" h="490">
                  <a:moveTo>
                    <a:pt x="410" y="24"/>
                  </a:moveTo>
                  <a:lnTo>
                    <a:pt x="198" y="0"/>
                  </a:lnTo>
                  <a:lnTo>
                    <a:pt x="117" y="37"/>
                  </a:lnTo>
                  <a:lnTo>
                    <a:pt x="34" y="139"/>
                  </a:lnTo>
                  <a:lnTo>
                    <a:pt x="0" y="228"/>
                  </a:lnTo>
                  <a:lnTo>
                    <a:pt x="26" y="346"/>
                  </a:lnTo>
                  <a:lnTo>
                    <a:pt x="59" y="424"/>
                  </a:lnTo>
                  <a:lnTo>
                    <a:pt x="70" y="434"/>
                  </a:lnTo>
                  <a:lnTo>
                    <a:pt x="82" y="444"/>
                  </a:lnTo>
                  <a:lnTo>
                    <a:pt x="94" y="454"/>
                  </a:lnTo>
                  <a:lnTo>
                    <a:pt x="111" y="462"/>
                  </a:lnTo>
                  <a:lnTo>
                    <a:pt x="128" y="469"/>
                  </a:lnTo>
                  <a:lnTo>
                    <a:pt x="146" y="476"/>
                  </a:lnTo>
                  <a:lnTo>
                    <a:pt x="166" y="482"/>
                  </a:lnTo>
                  <a:lnTo>
                    <a:pt x="188" y="486"/>
                  </a:lnTo>
                  <a:lnTo>
                    <a:pt x="211" y="489"/>
                  </a:lnTo>
                  <a:lnTo>
                    <a:pt x="234" y="490"/>
                  </a:lnTo>
                  <a:lnTo>
                    <a:pt x="260" y="489"/>
                  </a:lnTo>
                  <a:lnTo>
                    <a:pt x="288" y="486"/>
                  </a:lnTo>
                  <a:lnTo>
                    <a:pt x="317" y="480"/>
                  </a:lnTo>
                  <a:lnTo>
                    <a:pt x="347" y="472"/>
                  </a:lnTo>
                  <a:lnTo>
                    <a:pt x="378" y="462"/>
                  </a:lnTo>
                  <a:lnTo>
                    <a:pt x="410" y="448"/>
                  </a:lnTo>
                  <a:lnTo>
                    <a:pt x="516" y="429"/>
                  </a:lnTo>
                  <a:lnTo>
                    <a:pt x="581" y="404"/>
                  </a:lnTo>
                  <a:lnTo>
                    <a:pt x="631" y="353"/>
                  </a:lnTo>
                  <a:lnTo>
                    <a:pt x="647" y="320"/>
                  </a:lnTo>
                  <a:lnTo>
                    <a:pt x="664" y="265"/>
                  </a:lnTo>
                  <a:lnTo>
                    <a:pt x="664" y="196"/>
                  </a:lnTo>
                  <a:lnTo>
                    <a:pt x="614" y="146"/>
                  </a:lnTo>
                  <a:lnTo>
                    <a:pt x="614" y="203"/>
                  </a:lnTo>
                  <a:lnTo>
                    <a:pt x="607" y="245"/>
                  </a:lnTo>
                  <a:lnTo>
                    <a:pt x="631" y="291"/>
                  </a:lnTo>
                  <a:lnTo>
                    <a:pt x="614" y="327"/>
                  </a:lnTo>
                  <a:lnTo>
                    <a:pt x="540" y="353"/>
                  </a:lnTo>
                  <a:lnTo>
                    <a:pt x="540" y="320"/>
                  </a:lnTo>
                  <a:lnTo>
                    <a:pt x="574" y="284"/>
                  </a:lnTo>
                  <a:lnTo>
                    <a:pt x="574" y="228"/>
                  </a:lnTo>
                  <a:lnTo>
                    <a:pt x="574" y="189"/>
                  </a:lnTo>
                  <a:lnTo>
                    <a:pt x="574" y="133"/>
                  </a:lnTo>
                  <a:lnTo>
                    <a:pt x="509" y="82"/>
                  </a:lnTo>
                  <a:lnTo>
                    <a:pt x="509" y="126"/>
                  </a:lnTo>
                  <a:lnTo>
                    <a:pt x="509" y="163"/>
                  </a:lnTo>
                  <a:lnTo>
                    <a:pt x="467" y="221"/>
                  </a:lnTo>
                  <a:lnTo>
                    <a:pt x="450" y="183"/>
                  </a:lnTo>
                  <a:lnTo>
                    <a:pt x="476" y="101"/>
                  </a:lnTo>
                  <a:lnTo>
                    <a:pt x="459" y="44"/>
                  </a:lnTo>
                  <a:lnTo>
                    <a:pt x="410" y="24"/>
                  </a:lnTo>
                  <a:close/>
                </a:path>
              </a:pathLst>
            </a:custGeom>
            <a:solidFill>
              <a:srgbClr val="BF21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1381" y="2496"/>
              <a:ext cx="334" cy="245"/>
            </a:xfrm>
            <a:custGeom>
              <a:avLst/>
              <a:gdLst>
                <a:gd name="T0" fmla="*/ 474 w 667"/>
                <a:gd name="T1" fmla="*/ 62 h 490"/>
                <a:gd name="T2" fmla="*/ 273 w 667"/>
                <a:gd name="T3" fmla="*/ 0 h 490"/>
                <a:gd name="T4" fmla="*/ 182 w 667"/>
                <a:gd name="T5" fmla="*/ 21 h 490"/>
                <a:gd name="T6" fmla="*/ 72 w 667"/>
                <a:gd name="T7" fmla="*/ 105 h 490"/>
                <a:gd name="T8" fmla="*/ 13 w 667"/>
                <a:gd name="T9" fmla="*/ 186 h 490"/>
                <a:gd name="T10" fmla="*/ 0 w 667"/>
                <a:gd name="T11" fmla="*/ 308 h 490"/>
                <a:gd name="T12" fmla="*/ 9 w 667"/>
                <a:gd name="T13" fmla="*/ 387 h 490"/>
                <a:gd name="T14" fmla="*/ 17 w 667"/>
                <a:gd name="T15" fmla="*/ 398 h 490"/>
                <a:gd name="T16" fmla="*/ 24 w 667"/>
                <a:gd name="T17" fmla="*/ 411 h 490"/>
                <a:gd name="T18" fmla="*/ 35 w 667"/>
                <a:gd name="T19" fmla="*/ 422 h 490"/>
                <a:gd name="T20" fmla="*/ 46 w 667"/>
                <a:gd name="T21" fmla="*/ 434 h 490"/>
                <a:gd name="T22" fmla="*/ 61 w 667"/>
                <a:gd name="T23" fmla="*/ 445 h 490"/>
                <a:gd name="T24" fmla="*/ 76 w 667"/>
                <a:gd name="T25" fmla="*/ 455 h 490"/>
                <a:gd name="T26" fmla="*/ 94 w 667"/>
                <a:gd name="T27" fmla="*/ 465 h 490"/>
                <a:gd name="T28" fmla="*/ 114 w 667"/>
                <a:gd name="T29" fmla="*/ 472 h 490"/>
                <a:gd name="T30" fmla="*/ 136 w 667"/>
                <a:gd name="T31" fmla="*/ 479 h 490"/>
                <a:gd name="T32" fmla="*/ 158 w 667"/>
                <a:gd name="T33" fmla="*/ 485 h 490"/>
                <a:gd name="T34" fmla="*/ 184 w 667"/>
                <a:gd name="T35" fmla="*/ 487 h 490"/>
                <a:gd name="T36" fmla="*/ 212 w 667"/>
                <a:gd name="T37" fmla="*/ 490 h 490"/>
                <a:gd name="T38" fmla="*/ 241 w 667"/>
                <a:gd name="T39" fmla="*/ 489 h 490"/>
                <a:gd name="T40" fmla="*/ 273 w 667"/>
                <a:gd name="T41" fmla="*/ 487 h 490"/>
                <a:gd name="T42" fmla="*/ 308 w 667"/>
                <a:gd name="T43" fmla="*/ 482 h 490"/>
                <a:gd name="T44" fmla="*/ 343 w 667"/>
                <a:gd name="T45" fmla="*/ 475 h 490"/>
                <a:gd name="T46" fmla="*/ 452 w 667"/>
                <a:gd name="T47" fmla="*/ 475 h 490"/>
                <a:gd name="T48" fmla="*/ 523 w 667"/>
                <a:gd name="T49" fmla="*/ 463 h 490"/>
                <a:gd name="T50" fmla="*/ 586 w 667"/>
                <a:gd name="T51" fmla="*/ 424 h 490"/>
                <a:gd name="T52" fmla="*/ 612 w 667"/>
                <a:gd name="T53" fmla="*/ 395 h 490"/>
                <a:gd name="T54" fmla="*/ 647 w 667"/>
                <a:gd name="T55" fmla="*/ 342 h 490"/>
                <a:gd name="T56" fmla="*/ 667 w 667"/>
                <a:gd name="T57" fmla="*/ 275 h 490"/>
                <a:gd name="T58" fmla="*/ 636 w 667"/>
                <a:gd name="T59" fmla="*/ 217 h 490"/>
                <a:gd name="T60" fmla="*/ 617 w 667"/>
                <a:gd name="T61" fmla="*/ 272 h 490"/>
                <a:gd name="T62" fmla="*/ 595 w 667"/>
                <a:gd name="T63" fmla="*/ 315 h 490"/>
                <a:gd name="T64" fmla="*/ 606 w 667"/>
                <a:gd name="T65" fmla="*/ 361 h 490"/>
                <a:gd name="T66" fmla="*/ 581 w 667"/>
                <a:gd name="T67" fmla="*/ 395 h 490"/>
                <a:gd name="T68" fmla="*/ 499 w 667"/>
                <a:gd name="T69" fmla="*/ 407 h 490"/>
                <a:gd name="T70" fmla="*/ 509 w 667"/>
                <a:gd name="T71" fmla="*/ 376 h 490"/>
                <a:gd name="T72" fmla="*/ 553 w 667"/>
                <a:gd name="T73" fmla="*/ 344 h 490"/>
                <a:gd name="T74" fmla="*/ 571 w 667"/>
                <a:gd name="T75" fmla="*/ 289 h 490"/>
                <a:gd name="T76" fmla="*/ 582 w 667"/>
                <a:gd name="T77" fmla="*/ 252 h 490"/>
                <a:gd name="T78" fmla="*/ 599 w 667"/>
                <a:gd name="T79" fmla="*/ 197 h 490"/>
                <a:gd name="T80" fmla="*/ 553 w 667"/>
                <a:gd name="T81" fmla="*/ 136 h 490"/>
                <a:gd name="T82" fmla="*/ 538 w 667"/>
                <a:gd name="T83" fmla="*/ 180 h 490"/>
                <a:gd name="T84" fmla="*/ 527 w 667"/>
                <a:gd name="T85" fmla="*/ 215 h 490"/>
                <a:gd name="T86" fmla="*/ 468 w 667"/>
                <a:gd name="T87" fmla="*/ 264 h 490"/>
                <a:gd name="T88" fmla="*/ 464 w 667"/>
                <a:gd name="T89" fmla="*/ 224 h 490"/>
                <a:gd name="T90" fmla="*/ 514 w 667"/>
                <a:gd name="T91" fmla="*/ 149 h 490"/>
                <a:gd name="T92" fmla="*/ 516 w 667"/>
                <a:gd name="T93" fmla="*/ 89 h 490"/>
                <a:gd name="T94" fmla="*/ 474 w 667"/>
                <a:gd name="T95" fmla="*/ 62 h 4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67" h="490">
                  <a:moveTo>
                    <a:pt x="474" y="62"/>
                  </a:moveTo>
                  <a:lnTo>
                    <a:pt x="273" y="0"/>
                  </a:lnTo>
                  <a:lnTo>
                    <a:pt x="182" y="21"/>
                  </a:lnTo>
                  <a:lnTo>
                    <a:pt x="72" y="105"/>
                  </a:lnTo>
                  <a:lnTo>
                    <a:pt x="13" y="186"/>
                  </a:lnTo>
                  <a:lnTo>
                    <a:pt x="0" y="308"/>
                  </a:lnTo>
                  <a:lnTo>
                    <a:pt x="9" y="387"/>
                  </a:lnTo>
                  <a:lnTo>
                    <a:pt x="17" y="398"/>
                  </a:lnTo>
                  <a:lnTo>
                    <a:pt x="24" y="411"/>
                  </a:lnTo>
                  <a:lnTo>
                    <a:pt x="35" y="422"/>
                  </a:lnTo>
                  <a:lnTo>
                    <a:pt x="46" y="434"/>
                  </a:lnTo>
                  <a:lnTo>
                    <a:pt x="61" y="445"/>
                  </a:lnTo>
                  <a:lnTo>
                    <a:pt x="76" y="455"/>
                  </a:lnTo>
                  <a:lnTo>
                    <a:pt x="94" y="465"/>
                  </a:lnTo>
                  <a:lnTo>
                    <a:pt x="114" y="472"/>
                  </a:lnTo>
                  <a:lnTo>
                    <a:pt x="136" y="479"/>
                  </a:lnTo>
                  <a:lnTo>
                    <a:pt x="158" y="485"/>
                  </a:lnTo>
                  <a:lnTo>
                    <a:pt x="184" y="487"/>
                  </a:lnTo>
                  <a:lnTo>
                    <a:pt x="212" y="490"/>
                  </a:lnTo>
                  <a:lnTo>
                    <a:pt x="241" y="489"/>
                  </a:lnTo>
                  <a:lnTo>
                    <a:pt x="273" y="487"/>
                  </a:lnTo>
                  <a:lnTo>
                    <a:pt x="308" y="482"/>
                  </a:lnTo>
                  <a:lnTo>
                    <a:pt x="343" y="475"/>
                  </a:lnTo>
                  <a:lnTo>
                    <a:pt x="452" y="475"/>
                  </a:lnTo>
                  <a:lnTo>
                    <a:pt x="523" y="463"/>
                  </a:lnTo>
                  <a:lnTo>
                    <a:pt x="586" y="424"/>
                  </a:lnTo>
                  <a:lnTo>
                    <a:pt x="612" y="395"/>
                  </a:lnTo>
                  <a:lnTo>
                    <a:pt x="647" y="342"/>
                  </a:lnTo>
                  <a:lnTo>
                    <a:pt x="667" y="275"/>
                  </a:lnTo>
                  <a:lnTo>
                    <a:pt x="636" y="217"/>
                  </a:lnTo>
                  <a:lnTo>
                    <a:pt x="617" y="272"/>
                  </a:lnTo>
                  <a:lnTo>
                    <a:pt x="595" y="315"/>
                  </a:lnTo>
                  <a:lnTo>
                    <a:pt x="606" y="361"/>
                  </a:lnTo>
                  <a:lnTo>
                    <a:pt x="581" y="395"/>
                  </a:lnTo>
                  <a:lnTo>
                    <a:pt x="499" y="407"/>
                  </a:lnTo>
                  <a:lnTo>
                    <a:pt x="509" y="376"/>
                  </a:lnTo>
                  <a:lnTo>
                    <a:pt x="553" y="344"/>
                  </a:lnTo>
                  <a:lnTo>
                    <a:pt x="571" y="289"/>
                  </a:lnTo>
                  <a:lnTo>
                    <a:pt x="582" y="252"/>
                  </a:lnTo>
                  <a:lnTo>
                    <a:pt x="599" y="197"/>
                  </a:lnTo>
                  <a:lnTo>
                    <a:pt x="553" y="136"/>
                  </a:lnTo>
                  <a:lnTo>
                    <a:pt x="538" y="180"/>
                  </a:lnTo>
                  <a:lnTo>
                    <a:pt x="527" y="215"/>
                  </a:lnTo>
                  <a:lnTo>
                    <a:pt x="468" y="264"/>
                  </a:lnTo>
                  <a:lnTo>
                    <a:pt x="464" y="224"/>
                  </a:lnTo>
                  <a:lnTo>
                    <a:pt x="514" y="149"/>
                  </a:lnTo>
                  <a:lnTo>
                    <a:pt x="516" y="89"/>
                  </a:lnTo>
                  <a:lnTo>
                    <a:pt x="474" y="62"/>
                  </a:lnTo>
                  <a:close/>
                </a:path>
              </a:pathLst>
            </a:custGeom>
            <a:solidFill>
              <a:srgbClr val="BF21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"/>
            <p:cNvSpPr>
              <a:spLocks/>
            </p:cNvSpPr>
            <p:nvPr/>
          </p:nvSpPr>
          <p:spPr bwMode="auto">
            <a:xfrm>
              <a:off x="1057" y="2655"/>
              <a:ext cx="290" cy="215"/>
            </a:xfrm>
            <a:custGeom>
              <a:avLst/>
              <a:gdLst>
                <a:gd name="T0" fmla="*/ 164 w 581"/>
                <a:gd name="T1" fmla="*/ 7 h 429"/>
                <a:gd name="T2" fmla="*/ 262 w 581"/>
                <a:gd name="T3" fmla="*/ 0 h 429"/>
                <a:gd name="T4" fmla="*/ 367 w 581"/>
                <a:gd name="T5" fmla="*/ 38 h 429"/>
                <a:gd name="T6" fmla="*/ 367 w 581"/>
                <a:gd name="T7" fmla="*/ 82 h 429"/>
                <a:gd name="T8" fmla="*/ 367 w 581"/>
                <a:gd name="T9" fmla="*/ 133 h 429"/>
                <a:gd name="T10" fmla="*/ 367 w 581"/>
                <a:gd name="T11" fmla="*/ 210 h 429"/>
                <a:gd name="T12" fmla="*/ 400 w 581"/>
                <a:gd name="T13" fmla="*/ 278 h 429"/>
                <a:gd name="T14" fmla="*/ 433 w 581"/>
                <a:gd name="T15" fmla="*/ 235 h 429"/>
                <a:gd name="T16" fmla="*/ 455 w 581"/>
                <a:gd name="T17" fmla="*/ 207 h 429"/>
                <a:gd name="T18" fmla="*/ 470 w 581"/>
                <a:gd name="T19" fmla="*/ 176 h 429"/>
                <a:gd name="T20" fmla="*/ 479 w 581"/>
                <a:gd name="T21" fmla="*/ 150 h 429"/>
                <a:gd name="T22" fmla="*/ 483 w 581"/>
                <a:gd name="T23" fmla="*/ 140 h 429"/>
                <a:gd name="T24" fmla="*/ 490 w 581"/>
                <a:gd name="T25" fmla="*/ 197 h 429"/>
                <a:gd name="T26" fmla="*/ 467 w 581"/>
                <a:gd name="T27" fmla="*/ 259 h 429"/>
                <a:gd name="T28" fmla="*/ 441 w 581"/>
                <a:gd name="T29" fmla="*/ 309 h 429"/>
                <a:gd name="T30" fmla="*/ 474 w 581"/>
                <a:gd name="T31" fmla="*/ 340 h 429"/>
                <a:gd name="T32" fmla="*/ 531 w 581"/>
                <a:gd name="T33" fmla="*/ 327 h 429"/>
                <a:gd name="T34" fmla="*/ 581 w 581"/>
                <a:gd name="T35" fmla="*/ 296 h 429"/>
                <a:gd name="T36" fmla="*/ 483 w 581"/>
                <a:gd name="T37" fmla="*/ 372 h 429"/>
                <a:gd name="T38" fmla="*/ 376 w 581"/>
                <a:gd name="T39" fmla="*/ 372 h 429"/>
                <a:gd name="T40" fmla="*/ 343 w 581"/>
                <a:gd name="T41" fmla="*/ 411 h 429"/>
                <a:gd name="T42" fmla="*/ 262 w 581"/>
                <a:gd name="T43" fmla="*/ 429 h 429"/>
                <a:gd name="T44" fmla="*/ 214 w 581"/>
                <a:gd name="T45" fmla="*/ 405 h 429"/>
                <a:gd name="T46" fmla="*/ 214 w 581"/>
                <a:gd name="T47" fmla="*/ 340 h 429"/>
                <a:gd name="T48" fmla="*/ 214 w 581"/>
                <a:gd name="T49" fmla="*/ 302 h 429"/>
                <a:gd name="T50" fmla="*/ 214 w 581"/>
                <a:gd name="T51" fmla="*/ 239 h 429"/>
                <a:gd name="T52" fmla="*/ 188 w 581"/>
                <a:gd name="T53" fmla="*/ 296 h 429"/>
                <a:gd name="T54" fmla="*/ 188 w 581"/>
                <a:gd name="T55" fmla="*/ 360 h 429"/>
                <a:gd name="T56" fmla="*/ 155 w 581"/>
                <a:gd name="T57" fmla="*/ 398 h 429"/>
                <a:gd name="T58" fmla="*/ 74 w 581"/>
                <a:gd name="T59" fmla="*/ 398 h 429"/>
                <a:gd name="T60" fmla="*/ 8 w 581"/>
                <a:gd name="T61" fmla="*/ 340 h 429"/>
                <a:gd name="T62" fmla="*/ 8 w 581"/>
                <a:gd name="T63" fmla="*/ 272 h 429"/>
                <a:gd name="T64" fmla="*/ 0 w 581"/>
                <a:gd name="T65" fmla="*/ 177 h 429"/>
                <a:gd name="T66" fmla="*/ 8 w 581"/>
                <a:gd name="T67" fmla="*/ 95 h 429"/>
                <a:gd name="T68" fmla="*/ 164 w 581"/>
                <a:gd name="T69" fmla="*/ 7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81" h="429">
                  <a:moveTo>
                    <a:pt x="164" y="7"/>
                  </a:moveTo>
                  <a:lnTo>
                    <a:pt x="262" y="0"/>
                  </a:lnTo>
                  <a:lnTo>
                    <a:pt x="367" y="38"/>
                  </a:lnTo>
                  <a:lnTo>
                    <a:pt x="367" y="82"/>
                  </a:lnTo>
                  <a:lnTo>
                    <a:pt x="367" y="133"/>
                  </a:lnTo>
                  <a:lnTo>
                    <a:pt x="367" y="210"/>
                  </a:lnTo>
                  <a:lnTo>
                    <a:pt x="400" y="278"/>
                  </a:lnTo>
                  <a:lnTo>
                    <a:pt x="433" y="235"/>
                  </a:lnTo>
                  <a:lnTo>
                    <a:pt x="455" y="207"/>
                  </a:lnTo>
                  <a:lnTo>
                    <a:pt x="470" y="176"/>
                  </a:lnTo>
                  <a:lnTo>
                    <a:pt x="479" y="150"/>
                  </a:lnTo>
                  <a:lnTo>
                    <a:pt x="483" y="140"/>
                  </a:lnTo>
                  <a:lnTo>
                    <a:pt x="490" y="197"/>
                  </a:lnTo>
                  <a:lnTo>
                    <a:pt x="467" y="259"/>
                  </a:lnTo>
                  <a:lnTo>
                    <a:pt x="441" y="309"/>
                  </a:lnTo>
                  <a:lnTo>
                    <a:pt x="474" y="340"/>
                  </a:lnTo>
                  <a:lnTo>
                    <a:pt x="531" y="327"/>
                  </a:lnTo>
                  <a:lnTo>
                    <a:pt x="581" y="296"/>
                  </a:lnTo>
                  <a:lnTo>
                    <a:pt x="483" y="372"/>
                  </a:lnTo>
                  <a:lnTo>
                    <a:pt x="376" y="372"/>
                  </a:lnTo>
                  <a:lnTo>
                    <a:pt x="343" y="411"/>
                  </a:lnTo>
                  <a:lnTo>
                    <a:pt x="262" y="429"/>
                  </a:lnTo>
                  <a:lnTo>
                    <a:pt x="214" y="405"/>
                  </a:lnTo>
                  <a:lnTo>
                    <a:pt x="214" y="340"/>
                  </a:lnTo>
                  <a:lnTo>
                    <a:pt x="214" y="302"/>
                  </a:lnTo>
                  <a:lnTo>
                    <a:pt x="214" y="239"/>
                  </a:lnTo>
                  <a:lnTo>
                    <a:pt x="188" y="296"/>
                  </a:lnTo>
                  <a:lnTo>
                    <a:pt x="188" y="360"/>
                  </a:lnTo>
                  <a:lnTo>
                    <a:pt x="155" y="398"/>
                  </a:lnTo>
                  <a:lnTo>
                    <a:pt x="74" y="398"/>
                  </a:lnTo>
                  <a:lnTo>
                    <a:pt x="8" y="340"/>
                  </a:lnTo>
                  <a:lnTo>
                    <a:pt x="8" y="272"/>
                  </a:lnTo>
                  <a:lnTo>
                    <a:pt x="0" y="177"/>
                  </a:lnTo>
                  <a:lnTo>
                    <a:pt x="8" y="95"/>
                  </a:lnTo>
                  <a:lnTo>
                    <a:pt x="164" y="7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"/>
            <p:cNvSpPr>
              <a:spLocks/>
            </p:cNvSpPr>
            <p:nvPr/>
          </p:nvSpPr>
          <p:spPr bwMode="auto">
            <a:xfrm>
              <a:off x="1385" y="2501"/>
              <a:ext cx="286" cy="215"/>
            </a:xfrm>
            <a:custGeom>
              <a:avLst/>
              <a:gdLst>
                <a:gd name="T0" fmla="*/ 255 w 574"/>
                <a:gd name="T1" fmla="*/ 0 h 431"/>
                <a:gd name="T2" fmla="*/ 352 w 574"/>
                <a:gd name="T3" fmla="*/ 13 h 431"/>
                <a:gd name="T4" fmla="*/ 445 w 574"/>
                <a:gd name="T5" fmla="*/ 68 h 431"/>
                <a:gd name="T6" fmla="*/ 430 w 574"/>
                <a:gd name="T7" fmla="*/ 111 h 431"/>
                <a:gd name="T8" fmla="*/ 415 w 574"/>
                <a:gd name="T9" fmla="*/ 162 h 431"/>
                <a:gd name="T10" fmla="*/ 393 w 574"/>
                <a:gd name="T11" fmla="*/ 234 h 431"/>
                <a:gd name="T12" fmla="*/ 402 w 574"/>
                <a:gd name="T13" fmla="*/ 309 h 431"/>
                <a:gd name="T14" fmla="*/ 448 w 574"/>
                <a:gd name="T15" fmla="*/ 271 h 431"/>
                <a:gd name="T16" fmla="*/ 463 w 574"/>
                <a:gd name="T17" fmla="*/ 261 h 431"/>
                <a:gd name="T18" fmla="*/ 478 w 574"/>
                <a:gd name="T19" fmla="*/ 248 h 431"/>
                <a:gd name="T20" fmla="*/ 491 w 574"/>
                <a:gd name="T21" fmla="*/ 234 h 431"/>
                <a:gd name="T22" fmla="*/ 502 w 574"/>
                <a:gd name="T23" fmla="*/ 220 h 431"/>
                <a:gd name="T24" fmla="*/ 513 w 574"/>
                <a:gd name="T25" fmla="*/ 207 h 431"/>
                <a:gd name="T26" fmla="*/ 520 w 574"/>
                <a:gd name="T27" fmla="*/ 197 h 431"/>
                <a:gd name="T28" fmla="*/ 524 w 574"/>
                <a:gd name="T29" fmla="*/ 190 h 431"/>
                <a:gd name="T30" fmla="*/ 526 w 574"/>
                <a:gd name="T31" fmla="*/ 187 h 431"/>
                <a:gd name="T32" fmla="*/ 516 w 574"/>
                <a:gd name="T33" fmla="*/ 244 h 431"/>
                <a:gd name="T34" fmla="*/ 472 w 574"/>
                <a:gd name="T35" fmla="*/ 302 h 431"/>
                <a:gd name="T36" fmla="*/ 432 w 574"/>
                <a:gd name="T37" fmla="*/ 346 h 431"/>
                <a:gd name="T38" fmla="*/ 454 w 574"/>
                <a:gd name="T39" fmla="*/ 383 h 431"/>
                <a:gd name="T40" fmla="*/ 515 w 574"/>
                <a:gd name="T41" fmla="*/ 381 h 431"/>
                <a:gd name="T42" fmla="*/ 574 w 574"/>
                <a:gd name="T43" fmla="*/ 358 h 431"/>
                <a:gd name="T44" fmla="*/ 452 w 574"/>
                <a:gd name="T45" fmla="*/ 415 h 431"/>
                <a:gd name="T46" fmla="*/ 351 w 574"/>
                <a:gd name="T47" fmla="*/ 395 h 431"/>
                <a:gd name="T48" fmla="*/ 306 w 574"/>
                <a:gd name="T49" fmla="*/ 428 h 431"/>
                <a:gd name="T50" fmla="*/ 220 w 574"/>
                <a:gd name="T51" fmla="*/ 431 h 431"/>
                <a:gd name="T52" fmla="*/ 181 w 574"/>
                <a:gd name="T53" fmla="*/ 397 h 431"/>
                <a:gd name="T54" fmla="*/ 201 w 574"/>
                <a:gd name="T55" fmla="*/ 334 h 431"/>
                <a:gd name="T56" fmla="*/ 212 w 574"/>
                <a:gd name="T57" fmla="*/ 299 h 431"/>
                <a:gd name="T58" fmla="*/ 231 w 574"/>
                <a:gd name="T59" fmla="*/ 237 h 431"/>
                <a:gd name="T60" fmla="*/ 190 w 574"/>
                <a:gd name="T61" fmla="*/ 288 h 431"/>
                <a:gd name="T62" fmla="*/ 170 w 574"/>
                <a:gd name="T63" fmla="*/ 349 h 431"/>
                <a:gd name="T64" fmla="*/ 126 w 574"/>
                <a:gd name="T65" fmla="*/ 380 h 431"/>
                <a:gd name="T66" fmla="*/ 46 w 574"/>
                <a:gd name="T67" fmla="*/ 366 h 431"/>
                <a:gd name="T68" fmla="*/ 0 w 574"/>
                <a:gd name="T69" fmla="*/ 299 h 431"/>
                <a:gd name="T70" fmla="*/ 22 w 574"/>
                <a:gd name="T71" fmla="*/ 230 h 431"/>
                <a:gd name="T72" fmla="*/ 43 w 574"/>
                <a:gd name="T73" fmla="*/ 137 h 431"/>
                <a:gd name="T74" fmla="*/ 76 w 574"/>
                <a:gd name="T75" fmla="*/ 58 h 431"/>
                <a:gd name="T76" fmla="*/ 255 w 574"/>
                <a:gd name="T77" fmla="*/ 0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574" h="431">
                  <a:moveTo>
                    <a:pt x="255" y="0"/>
                  </a:moveTo>
                  <a:lnTo>
                    <a:pt x="352" y="13"/>
                  </a:lnTo>
                  <a:lnTo>
                    <a:pt x="445" y="68"/>
                  </a:lnTo>
                  <a:lnTo>
                    <a:pt x="430" y="111"/>
                  </a:lnTo>
                  <a:lnTo>
                    <a:pt x="415" y="162"/>
                  </a:lnTo>
                  <a:lnTo>
                    <a:pt x="393" y="234"/>
                  </a:lnTo>
                  <a:lnTo>
                    <a:pt x="402" y="309"/>
                  </a:lnTo>
                  <a:lnTo>
                    <a:pt x="448" y="271"/>
                  </a:lnTo>
                  <a:lnTo>
                    <a:pt x="463" y="261"/>
                  </a:lnTo>
                  <a:lnTo>
                    <a:pt x="478" y="248"/>
                  </a:lnTo>
                  <a:lnTo>
                    <a:pt x="491" y="234"/>
                  </a:lnTo>
                  <a:lnTo>
                    <a:pt x="502" y="220"/>
                  </a:lnTo>
                  <a:lnTo>
                    <a:pt x="513" y="207"/>
                  </a:lnTo>
                  <a:lnTo>
                    <a:pt x="520" y="197"/>
                  </a:lnTo>
                  <a:lnTo>
                    <a:pt x="524" y="190"/>
                  </a:lnTo>
                  <a:lnTo>
                    <a:pt x="526" y="187"/>
                  </a:lnTo>
                  <a:lnTo>
                    <a:pt x="516" y="244"/>
                  </a:lnTo>
                  <a:lnTo>
                    <a:pt x="472" y="302"/>
                  </a:lnTo>
                  <a:lnTo>
                    <a:pt x="432" y="346"/>
                  </a:lnTo>
                  <a:lnTo>
                    <a:pt x="454" y="383"/>
                  </a:lnTo>
                  <a:lnTo>
                    <a:pt x="515" y="381"/>
                  </a:lnTo>
                  <a:lnTo>
                    <a:pt x="574" y="358"/>
                  </a:lnTo>
                  <a:lnTo>
                    <a:pt x="452" y="415"/>
                  </a:lnTo>
                  <a:lnTo>
                    <a:pt x="351" y="395"/>
                  </a:lnTo>
                  <a:lnTo>
                    <a:pt x="306" y="428"/>
                  </a:lnTo>
                  <a:lnTo>
                    <a:pt x="220" y="431"/>
                  </a:lnTo>
                  <a:lnTo>
                    <a:pt x="181" y="397"/>
                  </a:lnTo>
                  <a:lnTo>
                    <a:pt x="201" y="334"/>
                  </a:lnTo>
                  <a:lnTo>
                    <a:pt x="212" y="299"/>
                  </a:lnTo>
                  <a:lnTo>
                    <a:pt x="231" y="237"/>
                  </a:lnTo>
                  <a:lnTo>
                    <a:pt x="190" y="288"/>
                  </a:lnTo>
                  <a:lnTo>
                    <a:pt x="170" y="349"/>
                  </a:lnTo>
                  <a:lnTo>
                    <a:pt x="126" y="380"/>
                  </a:lnTo>
                  <a:lnTo>
                    <a:pt x="46" y="366"/>
                  </a:lnTo>
                  <a:lnTo>
                    <a:pt x="0" y="299"/>
                  </a:lnTo>
                  <a:lnTo>
                    <a:pt x="22" y="230"/>
                  </a:lnTo>
                  <a:lnTo>
                    <a:pt x="43" y="137"/>
                  </a:lnTo>
                  <a:lnTo>
                    <a:pt x="76" y="58"/>
                  </a:lnTo>
                  <a:lnTo>
                    <a:pt x="255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3"/>
            <p:cNvSpPr>
              <a:spLocks/>
            </p:cNvSpPr>
            <p:nvPr/>
          </p:nvSpPr>
          <p:spPr bwMode="auto">
            <a:xfrm>
              <a:off x="1073" y="2662"/>
              <a:ext cx="184" cy="161"/>
            </a:xfrm>
            <a:custGeom>
              <a:avLst/>
              <a:gdLst>
                <a:gd name="T0" fmla="*/ 181 w 367"/>
                <a:gd name="T1" fmla="*/ 0 h 321"/>
                <a:gd name="T2" fmla="*/ 34 w 367"/>
                <a:gd name="T3" fmla="*/ 82 h 321"/>
                <a:gd name="T4" fmla="*/ 0 w 367"/>
                <a:gd name="T5" fmla="*/ 157 h 321"/>
                <a:gd name="T6" fmla="*/ 34 w 367"/>
                <a:gd name="T7" fmla="*/ 308 h 321"/>
                <a:gd name="T8" fmla="*/ 100 w 367"/>
                <a:gd name="T9" fmla="*/ 321 h 321"/>
                <a:gd name="T10" fmla="*/ 122 w 367"/>
                <a:gd name="T11" fmla="*/ 259 h 321"/>
                <a:gd name="T12" fmla="*/ 188 w 367"/>
                <a:gd name="T13" fmla="*/ 202 h 321"/>
                <a:gd name="T14" fmla="*/ 220 w 367"/>
                <a:gd name="T15" fmla="*/ 276 h 321"/>
                <a:gd name="T16" fmla="*/ 334 w 367"/>
                <a:gd name="T17" fmla="*/ 301 h 321"/>
                <a:gd name="T18" fmla="*/ 367 w 367"/>
                <a:gd name="T19" fmla="*/ 259 h 321"/>
                <a:gd name="T20" fmla="*/ 269 w 367"/>
                <a:gd name="T21" fmla="*/ 239 h 321"/>
                <a:gd name="T22" fmla="*/ 279 w 367"/>
                <a:gd name="T23" fmla="*/ 197 h 321"/>
                <a:gd name="T24" fmla="*/ 269 w 367"/>
                <a:gd name="T25" fmla="*/ 144 h 321"/>
                <a:gd name="T26" fmla="*/ 229 w 367"/>
                <a:gd name="T27" fmla="*/ 138 h 321"/>
                <a:gd name="T28" fmla="*/ 181 w 367"/>
                <a:gd name="T29" fmla="*/ 138 h 321"/>
                <a:gd name="T30" fmla="*/ 188 w 367"/>
                <a:gd name="T31" fmla="*/ 89 h 321"/>
                <a:gd name="T32" fmla="*/ 269 w 367"/>
                <a:gd name="T33" fmla="*/ 56 h 321"/>
                <a:gd name="T34" fmla="*/ 236 w 367"/>
                <a:gd name="T35" fmla="*/ 0 h 321"/>
                <a:gd name="T36" fmla="*/ 181 w 367"/>
                <a:gd name="T37" fmla="*/ 0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67" h="321">
                  <a:moveTo>
                    <a:pt x="181" y="0"/>
                  </a:moveTo>
                  <a:lnTo>
                    <a:pt x="34" y="82"/>
                  </a:lnTo>
                  <a:lnTo>
                    <a:pt x="0" y="157"/>
                  </a:lnTo>
                  <a:lnTo>
                    <a:pt x="34" y="308"/>
                  </a:lnTo>
                  <a:lnTo>
                    <a:pt x="100" y="321"/>
                  </a:lnTo>
                  <a:lnTo>
                    <a:pt x="122" y="259"/>
                  </a:lnTo>
                  <a:lnTo>
                    <a:pt x="188" y="202"/>
                  </a:lnTo>
                  <a:lnTo>
                    <a:pt x="220" y="276"/>
                  </a:lnTo>
                  <a:lnTo>
                    <a:pt x="334" y="301"/>
                  </a:lnTo>
                  <a:lnTo>
                    <a:pt x="367" y="259"/>
                  </a:lnTo>
                  <a:lnTo>
                    <a:pt x="269" y="239"/>
                  </a:lnTo>
                  <a:lnTo>
                    <a:pt x="279" y="197"/>
                  </a:lnTo>
                  <a:lnTo>
                    <a:pt x="269" y="144"/>
                  </a:lnTo>
                  <a:lnTo>
                    <a:pt x="229" y="138"/>
                  </a:lnTo>
                  <a:lnTo>
                    <a:pt x="181" y="138"/>
                  </a:lnTo>
                  <a:lnTo>
                    <a:pt x="188" y="89"/>
                  </a:lnTo>
                  <a:lnTo>
                    <a:pt x="269" y="56"/>
                  </a:lnTo>
                  <a:lnTo>
                    <a:pt x="236" y="0"/>
                  </a:lnTo>
                  <a:lnTo>
                    <a:pt x="181" y="0"/>
                  </a:lnTo>
                  <a:close/>
                </a:path>
              </a:pathLst>
            </a:custGeom>
            <a:solidFill>
              <a:srgbClr val="DD3D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4"/>
            <p:cNvSpPr>
              <a:spLocks/>
            </p:cNvSpPr>
            <p:nvPr/>
          </p:nvSpPr>
          <p:spPr bwMode="auto">
            <a:xfrm>
              <a:off x="1415" y="2509"/>
              <a:ext cx="171" cy="161"/>
            </a:xfrm>
            <a:custGeom>
              <a:avLst/>
              <a:gdLst>
                <a:gd name="T0" fmla="*/ 240 w 343"/>
                <a:gd name="T1" fmla="*/ 0 h 323"/>
                <a:gd name="T2" fmla="*/ 72 w 343"/>
                <a:gd name="T3" fmla="*/ 52 h 323"/>
                <a:gd name="T4" fmla="*/ 15 w 343"/>
                <a:gd name="T5" fmla="*/ 120 h 323"/>
                <a:gd name="T6" fmla="*/ 0 w 343"/>
                <a:gd name="T7" fmla="*/ 274 h 323"/>
                <a:gd name="T8" fmla="*/ 61 w 343"/>
                <a:gd name="T9" fmla="*/ 299 h 323"/>
                <a:gd name="T10" fmla="*/ 105 w 343"/>
                <a:gd name="T11" fmla="*/ 242 h 323"/>
                <a:gd name="T12" fmla="*/ 184 w 343"/>
                <a:gd name="T13" fmla="*/ 198 h 323"/>
                <a:gd name="T14" fmla="*/ 194 w 343"/>
                <a:gd name="T15" fmla="*/ 277 h 323"/>
                <a:gd name="T16" fmla="*/ 299 w 343"/>
                <a:gd name="T17" fmla="*/ 323 h 323"/>
                <a:gd name="T18" fmla="*/ 343 w 343"/>
                <a:gd name="T19" fmla="*/ 286 h 323"/>
                <a:gd name="T20" fmla="*/ 255 w 343"/>
                <a:gd name="T21" fmla="*/ 249 h 323"/>
                <a:gd name="T22" fmla="*/ 275 w 343"/>
                <a:gd name="T23" fmla="*/ 208 h 323"/>
                <a:gd name="T24" fmla="*/ 284 w 343"/>
                <a:gd name="T25" fmla="*/ 158 h 323"/>
                <a:gd name="T26" fmla="*/ 245 w 343"/>
                <a:gd name="T27" fmla="*/ 144 h 323"/>
                <a:gd name="T28" fmla="*/ 197 w 343"/>
                <a:gd name="T29" fmla="*/ 136 h 323"/>
                <a:gd name="T30" fmla="*/ 221 w 343"/>
                <a:gd name="T31" fmla="*/ 87 h 323"/>
                <a:gd name="T32" fmla="*/ 312 w 343"/>
                <a:gd name="T33" fmla="*/ 70 h 323"/>
                <a:gd name="T34" fmla="*/ 297 w 343"/>
                <a:gd name="T35" fmla="*/ 10 h 323"/>
                <a:gd name="T36" fmla="*/ 240 w 343"/>
                <a:gd name="T37" fmla="*/ 0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43" h="323">
                  <a:moveTo>
                    <a:pt x="240" y="0"/>
                  </a:moveTo>
                  <a:lnTo>
                    <a:pt x="72" y="52"/>
                  </a:lnTo>
                  <a:lnTo>
                    <a:pt x="15" y="120"/>
                  </a:lnTo>
                  <a:lnTo>
                    <a:pt x="0" y="274"/>
                  </a:lnTo>
                  <a:lnTo>
                    <a:pt x="61" y="299"/>
                  </a:lnTo>
                  <a:lnTo>
                    <a:pt x="105" y="242"/>
                  </a:lnTo>
                  <a:lnTo>
                    <a:pt x="184" y="198"/>
                  </a:lnTo>
                  <a:lnTo>
                    <a:pt x="194" y="277"/>
                  </a:lnTo>
                  <a:lnTo>
                    <a:pt x="299" y="323"/>
                  </a:lnTo>
                  <a:lnTo>
                    <a:pt x="343" y="286"/>
                  </a:lnTo>
                  <a:lnTo>
                    <a:pt x="255" y="249"/>
                  </a:lnTo>
                  <a:lnTo>
                    <a:pt x="275" y="208"/>
                  </a:lnTo>
                  <a:lnTo>
                    <a:pt x="284" y="158"/>
                  </a:lnTo>
                  <a:lnTo>
                    <a:pt x="245" y="144"/>
                  </a:lnTo>
                  <a:lnTo>
                    <a:pt x="197" y="136"/>
                  </a:lnTo>
                  <a:lnTo>
                    <a:pt x="221" y="87"/>
                  </a:lnTo>
                  <a:lnTo>
                    <a:pt x="312" y="70"/>
                  </a:lnTo>
                  <a:lnTo>
                    <a:pt x="297" y="10"/>
                  </a:lnTo>
                  <a:lnTo>
                    <a:pt x="240" y="0"/>
                  </a:lnTo>
                  <a:close/>
                </a:path>
              </a:pathLst>
            </a:custGeom>
            <a:solidFill>
              <a:srgbClr val="DD3D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5"/>
            <p:cNvSpPr>
              <a:spLocks/>
            </p:cNvSpPr>
            <p:nvPr/>
          </p:nvSpPr>
          <p:spPr bwMode="auto">
            <a:xfrm>
              <a:off x="1093" y="2734"/>
              <a:ext cx="41" cy="60"/>
            </a:xfrm>
            <a:custGeom>
              <a:avLst/>
              <a:gdLst>
                <a:gd name="T0" fmla="*/ 9 w 81"/>
                <a:gd name="T1" fmla="*/ 0 h 121"/>
                <a:gd name="T2" fmla="*/ 0 w 81"/>
                <a:gd name="T3" fmla="*/ 78 h 121"/>
                <a:gd name="T4" fmla="*/ 0 w 81"/>
                <a:gd name="T5" fmla="*/ 121 h 121"/>
                <a:gd name="T6" fmla="*/ 50 w 81"/>
                <a:gd name="T7" fmla="*/ 121 h 121"/>
                <a:gd name="T8" fmla="*/ 81 w 81"/>
                <a:gd name="T9" fmla="*/ 78 h 121"/>
                <a:gd name="T10" fmla="*/ 81 w 81"/>
                <a:gd name="T11" fmla="*/ 26 h 121"/>
                <a:gd name="T12" fmla="*/ 77 w 81"/>
                <a:gd name="T13" fmla="*/ 24 h 121"/>
                <a:gd name="T14" fmla="*/ 68 w 81"/>
                <a:gd name="T15" fmla="*/ 21 h 121"/>
                <a:gd name="T16" fmla="*/ 55 w 81"/>
                <a:gd name="T17" fmla="*/ 17 h 121"/>
                <a:gd name="T18" fmla="*/ 42 w 81"/>
                <a:gd name="T19" fmla="*/ 13 h 121"/>
                <a:gd name="T20" fmla="*/ 28 w 81"/>
                <a:gd name="T21" fmla="*/ 9 h 121"/>
                <a:gd name="T22" fmla="*/ 17 w 81"/>
                <a:gd name="T23" fmla="*/ 4 h 121"/>
                <a:gd name="T24" fmla="*/ 9 w 81"/>
                <a:gd name="T25" fmla="*/ 2 h 121"/>
                <a:gd name="T26" fmla="*/ 9 w 81"/>
                <a:gd name="T27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1" h="121">
                  <a:moveTo>
                    <a:pt x="9" y="0"/>
                  </a:moveTo>
                  <a:lnTo>
                    <a:pt x="0" y="78"/>
                  </a:lnTo>
                  <a:lnTo>
                    <a:pt x="0" y="121"/>
                  </a:lnTo>
                  <a:lnTo>
                    <a:pt x="50" y="121"/>
                  </a:lnTo>
                  <a:lnTo>
                    <a:pt x="81" y="78"/>
                  </a:lnTo>
                  <a:lnTo>
                    <a:pt x="81" y="26"/>
                  </a:lnTo>
                  <a:lnTo>
                    <a:pt x="77" y="24"/>
                  </a:lnTo>
                  <a:lnTo>
                    <a:pt x="68" y="21"/>
                  </a:lnTo>
                  <a:lnTo>
                    <a:pt x="55" y="17"/>
                  </a:lnTo>
                  <a:lnTo>
                    <a:pt x="42" y="13"/>
                  </a:lnTo>
                  <a:lnTo>
                    <a:pt x="28" y="9"/>
                  </a:lnTo>
                  <a:lnTo>
                    <a:pt x="17" y="4"/>
                  </a:lnTo>
                  <a:lnTo>
                    <a:pt x="9" y="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BA51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6"/>
            <p:cNvSpPr>
              <a:spLocks/>
            </p:cNvSpPr>
            <p:nvPr/>
          </p:nvSpPr>
          <p:spPr bwMode="auto">
            <a:xfrm>
              <a:off x="1426" y="2568"/>
              <a:ext cx="55" cy="62"/>
            </a:xfrm>
            <a:custGeom>
              <a:avLst/>
              <a:gdLst>
                <a:gd name="T0" fmla="*/ 46 w 111"/>
                <a:gd name="T1" fmla="*/ 0 h 125"/>
                <a:gd name="T2" fmla="*/ 15 w 111"/>
                <a:gd name="T3" fmla="*/ 72 h 125"/>
                <a:gd name="T4" fmla="*/ 0 w 111"/>
                <a:gd name="T5" fmla="*/ 115 h 125"/>
                <a:gd name="T6" fmla="*/ 48 w 111"/>
                <a:gd name="T7" fmla="*/ 125 h 125"/>
                <a:gd name="T8" fmla="*/ 94 w 111"/>
                <a:gd name="T9" fmla="*/ 87 h 125"/>
                <a:gd name="T10" fmla="*/ 111 w 111"/>
                <a:gd name="T11" fmla="*/ 38 h 125"/>
                <a:gd name="T12" fmla="*/ 107 w 111"/>
                <a:gd name="T13" fmla="*/ 37 h 125"/>
                <a:gd name="T14" fmla="*/ 100 w 111"/>
                <a:gd name="T15" fmla="*/ 33 h 125"/>
                <a:gd name="T16" fmla="*/ 89 w 111"/>
                <a:gd name="T17" fmla="*/ 26 h 125"/>
                <a:gd name="T18" fmla="*/ 76 w 111"/>
                <a:gd name="T19" fmla="*/ 19 h 125"/>
                <a:gd name="T20" fmla="*/ 63 w 111"/>
                <a:gd name="T21" fmla="*/ 12 h 125"/>
                <a:gd name="T22" fmla="*/ 52 w 111"/>
                <a:gd name="T23" fmla="*/ 6 h 125"/>
                <a:gd name="T24" fmla="*/ 46 w 111"/>
                <a:gd name="T25" fmla="*/ 2 h 125"/>
                <a:gd name="T26" fmla="*/ 46 w 111"/>
                <a:gd name="T27" fmla="*/ 0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1" h="125">
                  <a:moveTo>
                    <a:pt x="46" y="0"/>
                  </a:moveTo>
                  <a:lnTo>
                    <a:pt x="15" y="72"/>
                  </a:lnTo>
                  <a:lnTo>
                    <a:pt x="0" y="115"/>
                  </a:lnTo>
                  <a:lnTo>
                    <a:pt x="48" y="125"/>
                  </a:lnTo>
                  <a:lnTo>
                    <a:pt x="94" y="87"/>
                  </a:lnTo>
                  <a:lnTo>
                    <a:pt x="111" y="38"/>
                  </a:lnTo>
                  <a:lnTo>
                    <a:pt x="107" y="37"/>
                  </a:lnTo>
                  <a:lnTo>
                    <a:pt x="100" y="33"/>
                  </a:lnTo>
                  <a:lnTo>
                    <a:pt x="89" y="26"/>
                  </a:lnTo>
                  <a:lnTo>
                    <a:pt x="76" y="19"/>
                  </a:lnTo>
                  <a:lnTo>
                    <a:pt x="63" y="12"/>
                  </a:lnTo>
                  <a:lnTo>
                    <a:pt x="52" y="6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BA51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7"/>
            <p:cNvSpPr>
              <a:spLocks/>
            </p:cNvSpPr>
            <p:nvPr/>
          </p:nvSpPr>
          <p:spPr bwMode="auto">
            <a:xfrm>
              <a:off x="1126" y="2662"/>
              <a:ext cx="46" cy="57"/>
            </a:xfrm>
            <a:custGeom>
              <a:avLst/>
              <a:gdLst>
                <a:gd name="T0" fmla="*/ 0 w 93"/>
                <a:gd name="T1" fmla="*/ 95 h 114"/>
                <a:gd name="T2" fmla="*/ 10 w 93"/>
                <a:gd name="T3" fmla="*/ 63 h 114"/>
                <a:gd name="T4" fmla="*/ 93 w 93"/>
                <a:gd name="T5" fmla="*/ 0 h 114"/>
                <a:gd name="T6" fmla="*/ 93 w 93"/>
                <a:gd name="T7" fmla="*/ 63 h 114"/>
                <a:gd name="T8" fmla="*/ 43 w 93"/>
                <a:gd name="T9" fmla="*/ 114 h 114"/>
                <a:gd name="T10" fmla="*/ 0 w 93"/>
                <a:gd name="T11" fmla="*/ 95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3" h="114">
                  <a:moveTo>
                    <a:pt x="0" y="95"/>
                  </a:moveTo>
                  <a:lnTo>
                    <a:pt x="10" y="63"/>
                  </a:lnTo>
                  <a:lnTo>
                    <a:pt x="93" y="0"/>
                  </a:lnTo>
                  <a:lnTo>
                    <a:pt x="93" y="63"/>
                  </a:lnTo>
                  <a:lnTo>
                    <a:pt x="43" y="114"/>
                  </a:lnTo>
                  <a:lnTo>
                    <a:pt x="0" y="95"/>
                  </a:lnTo>
                  <a:close/>
                </a:path>
              </a:pathLst>
            </a:custGeom>
            <a:solidFill>
              <a:srgbClr val="BA51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8"/>
            <p:cNvSpPr>
              <a:spLocks/>
            </p:cNvSpPr>
            <p:nvPr/>
          </p:nvSpPr>
          <p:spPr bwMode="auto">
            <a:xfrm>
              <a:off x="1485" y="2510"/>
              <a:ext cx="58" cy="51"/>
            </a:xfrm>
            <a:custGeom>
              <a:avLst/>
              <a:gdLst>
                <a:gd name="T0" fmla="*/ 0 w 116"/>
                <a:gd name="T1" fmla="*/ 76 h 102"/>
                <a:gd name="T2" fmla="*/ 17 w 116"/>
                <a:gd name="T3" fmla="*/ 46 h 102"/>
                <a:gd name="T4" fmla="*/ 116 w 116"/>
                <a:gd name="T5" fmla="*/ 0 h 102"/>
                <a:gd name="T6" fmla="*/ 96 w 116"/>
                <a:gd name="T7" fmla="*/ 61 h 102"/>
                <a:gd name="T8" fmla="*/ 32 w 116"/>
                <a:gd name="T9" fmla="*/ 102 h 102"/>
                <a:gd name="T10" fmla="*/ 0 w 116"/>
                <a:gd name="T11" fmla="*/ 7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6" h="102">
                  <a:moveTo>
                    <a:pt x="0" y="76"/>
                  </a:moveTo>
                  <a:lnTo>
                    <a:pt x="17" y="46"/>
                  </a:lnTo>
                  <a:lnTo>
                    <a:pt x="116" y="0"/>
                  </a:lnTo>
                  <a:lnTo>
                    <a:pt x="96" y="61"/>
                  </a:lnTo>
                  <a:lnTo>
                    <a:pt x="32" y="102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BA51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9"/>
            <p:cNvSpPr>
              <a:spLocks/>
            </p:cNvSpPr>
            <p:nvPr/>
          </p:nvSpPr>
          <p:spPr bwMode="auto">
            <a:xfrm>
              <a:off x="1139" y="2665"/>
              <a:ext cx="33" cy="32"/>
            </a:xfrm>
            <a:custGeom>
              <a:avLst/>
              <a:gdLst>
                <a:gd name="T0" fmla="*/ 0 w 67"/>
                <a:gd name="T1" fmla="*/ 46 h 64"/>
                <a:gd name="T2" fmla="*/ 24 w 67"/>
                <a:gd name="T3" fmla="*/ 0 h 64"/>
                <a:gd name="T4" fmla="*/ 67 w 67"/>
                <a:gd name="T5" fmla="*/ 20 h 64"/>
                <a:gd name="T6" fmla="*/ 50 w 67"/>
                <a:gd name="T7" fmla="*/ 64 h 64"/>
                <a:gd name="T8" fmla="*/ 0 w 67"/>
                <a:gd name="T9" fmla="*/ 46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4">
                  <a:moveTo>
                    <a:pt x="0" y="46"/>
                  </a:moveTo>
                  <a:lnTo>
                    <a:pt x="24" y="0"/>
                  </a:lnTo>
                  <a:lnTo>
                    <a:pt x="67" y="20"/>
                  </a:lnTo>
                  <a:lnTo>
                    <a:pt x="50" y="64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C18E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0"/>
            <p:cNvSpPr>
              <a:spLocks/>
            </p:cNvSpPr>
            <p:nvPr/>
          </p:nvSpPr>
          <p:spPr bwMode="auto">
            <a:xfrm>
              <a:off x="1503" y="2510"/>
              <a:ext cx="36" cy="32"/>
            </a:xfrm>
            <a:custGeom>
              <a:avLst/>
              <a:gdLst>
                <a:gd name="T0" fmla="*/ 0 w 74"/>
                <a:gd name="T1" fmla="*/ 38 h 65"/>
                <a:gd name="T2" fmla="*/ 39 w 74"/>
                <a:gd name="T3" fmla="*/ 0 h 65"/>
                <a:gd name="T4" fmla="*/ 74 w 74"/>
                <a:gd name="T5" fmla="*/ 26 h 65"/>
                <a:gd name="T6" fmla="*/ 43 w 74"/>
                <a:gd name="T7" fmla="*/ 65 h 65"/>
                <a:gd name="T8" fmla="*/ 0 w 74"/>
                <a:gd name="T9" fmla="*/ 38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" h="65">
                  <a:moveTo>
                    <a:pt x="0" y="38"/>
                  </a:moveTo>
                  <a:lnTo>
                    <a:pt x="39" y="0"/>
                  </a:lnTo>
                  <a:lnTo>
                    <a:pt x="74" y="26"/>
                  </a:lnTo>
                  <a:lnTo>
                    <a:pt x="43" y="65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C18E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1"/>
            <p:cNvSpPr>
              <a:spLocks/>
            </p:cNvSpPr>
            <p:nvPr/>
          </p:nvSpPr>
          <p:spPr bwMode="auto">
            <a:xfrm>
              <a:off x="1404" y="2754"/>
              <a:ext cx="270" cy="31"/>
            </a:xfrm>
            <a:custGeom>
              <a:avLst/>
              <a:gdLst>
                <a:gd name="T0" fmla="*/ 0 w 540"/>
                <a:gd name="T1" fmla="*/ 0 h 62"/>
                <a:gd name="T2" fmla="*/ 66 w 540"/>
                <a:gd name="T3" fmla="*/ 18 h 62"/>
                <a:gd name="T4" fmla="*/ 188 w 540"/>
                <a:gd name="T5" fmla="*/ 13 h 62"/>
                <a:gd name="T6" fmla="*/ 393 w 540"/>
                <a:gd name="T7" fmla="*/ 5 h 62"/>
                <a:gd name="T8" fmla="*/ 459 w 540"/>
                <a:gd name="T9" fmla="*/ 18 h 62"/>
                <a:gd name="T10" fmla="*/ 540 w 540"/>
                <a:gd name="T11" fmla="*/ 49 h 62"/>
                <a:gd name="T12" fmla="*/ 476 w 540"/>
                <a:gd name="T13" fmla="*/ 55 h 62"/>
                <a:gd name="T14" fmla="*/ 402 w 540"/>
                <a:gd name="T15" fmla="*/ 25 h 62"/>
                <a:gd name="T16" fmla="*/ 354 w 540"/>
                <a:gd name="T17" fmla="*/ 31 h 62"/>
                <a:gd name="T18" fmla="*/ 418 w 540"/>
                <a:gd name="T19" fmla="*/ 62 h 62"/>
                <a:gd name="T20" fmla="*/ 354 w 540"/>
                <a:gd name="T21" fmla="*/ 62 h 62"/>
                <a:gd name="T22" fmla="*/ 271 w 540"/>
                <a:gd name="T23" fmla="*/ 42 h 62"/>
                <a:gd name="T24" fmla="*/ 197 w 540"/>
                <a:gd name="T25" fmla="*/ 42 h 62"/>
                <a:gd name="T26" fmla="*/ 17 w 540"/>
                <a:gd name="T27" fmla="*/ 55 h 62"/>
                <a:gd name="T28" fmla="*/ 0 w 540"/>
                <a:gd name="T29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0" h="62">
                  <a:moveTo>
                    <a:pt x="0" y="0"/>
                  </a:moveTo>
                  <a:lnTo>
                    <a:pt x="66" y="18"/>
                  </a:lnTo>
                  <a:lnTo>
                    <a:pt x="188" y="13"/>
                  </a:lnTo>
                  <a:lnTo>
                    <a:pt x="393" y="5"/>
                  </a:lnTo>
                  <a:lnTo>
                    <a:pt x="459" y="18"/>
                  </a:lnTo>
                  <a:lnTo>
                    <a:pt x="540" y="49"/>
                  </a:lnTo>
                  <a:lnTo>
                    <a:pt x="476" y="55"/>
                  </a:lnTo>
                  <a:lnTo>
                    <a:pt x="402" y="25"/>
                  </a:lnTo>
                  <a:lnTo>
                    <a:pt x="354" y="31"/>
                  </a:lnTo>
                  <a:lnTo>
                    <a:pt x="418" y="62"/>
                  </a:lnTo>
                  <a:lnTo>
                    <a:pt x="354" y="62"/>
                  </a:lnTo>
                  <a:lnTo>
                    <a:pt x="271" y="42"/>
                  </a:lnTo>
                  <a:lnTo>
                    <a:pt x="197" y="42"/>
                  </a:lnTo>
                  <a:lnTo>
                    <a:pt x="17" y="5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2"/>
            <p:cNvSpPr>
              <a:spLocks/>
            </p:cNvSpPr>
            <p:nvPr/>
          </p:nvSpPr>
          <p:spPr bwMode="auto">
            <a:xfrm>
              <a:off x="1741" y="2642"/>
              <a:ext cx="256" cy="74"/>
            </a:xfrm>
            <a:custGeom>
              <a:avLst/>
              <a:gdLst>
                <a:gd name="T0" fmla="*/ 1 w 510"/>
                <a:gd name="T1" fmla="*/ 0 h 147"/>
                <a:gd name="T2" fmla="*/ 57 w 510"/>
                <a:gd name="T3" fmla="*/ 31 h 147"/>
                <a:gd name="T4" fmla="*/ 180 w 510"/>
                <a:gd name="T5" fmla="*/ 45 h 147"/>
                <a:gd name="T6" fmla="*/ 381 w 510"/>
                <a:gd name="T7" fmla="*/ 76 h 147"/>
                <a:gd name="T8" fmla="*/ 440 w 510"/>
                <a:gd name="T9" fmla="*/ 101 h 147"/>
                <a:gd name="T10" fmla="*/ 510 w 510"/>
                <a:gd name="T11" fmla="*/ 147 h 147"/>
                <a:gd name="T12" fmla="*/ 444 w 510"/>
                <a:gd name="T13" fmla="*/ 142 h 147"/>
                <a:gd name="T14" fmla="*/ 383 w 510"/>
                <a:gd name="T15" fmla="*/ 96 h 147"/>
                <a:gd name="T16" fmla="*/ 333 w 510"/>
                <a:gd name="T17" fmla="*/ 93 h 147"/>
                <a:gd name="T18" fmla="*/ 389 w 510"/>
                <a:gd name="T19" fmla="*/ 137 h 147"/>
                <a:gd name="T20" fmla="*/ 324 w 510"/>
                <a:gd name="T21" fmla="*/ 125 h 147"/>
                <a:gd name="T22" fmla="*/ 248 w 510"/>
                <a:gd name="T23" fmla="*/ 92 h 147"/>
                <a:gd name="T24" fmla="*/ 178 w 510"/>
                <a:gd name="T25" fmla="*/ 78 h 147"/>
                <a:gd name="T26" fmla="*/ 0 w 510"/>
                <a:gd name="T27" fmla="*/ 58 h 147"/>
                <a:gd name="T28" fmla="*/ 1 w 510"/>
                <a:gd name="T29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10" h="147">
                  <a:moveTo>
                    <a:pt x="1" y="0"/>
                  </a:moveTo>
                  <a:lnTo>
                    <a:pt x="57" y="31"/>
                  </a:lnTo>
                  <a:lnTo>
                    <a:pt x="180" y="45"/>
                  </a:lnTo>
                  <a:lnTo>
                    <a:pt x="381" y="76"/>
                  </a:lnTo>
                  <a:lnTo>
                    <a:pt x="440" y="101"/>
                  </a:lnTo>
                  <a:lnTo>
                    <a:pt x="510" y="147"/>
                  </a:lnTo>
                  <a:lnTo>
                    <a:pt x="444" y="142"/>
                  </a:lnTo>
                  <a:lnTo>
                    <a:pt x="383" y="96"/>
                  </a:lnTo>
                  <a:lnTo>
                    <a:pt x="333" y="93"/>
                  </a:lnTo>
                  <a:lnTo>
                    <a:pt x="389" y="137"/>
                  </a:lnTo>
                  <a:lnTo>
                    <a:pt x="324" y="125"/>
                  </a:lnTo>
                  <a:lnTo>
                    <a:pt x="248" y="92"/>
                  </a:lnTo>
                  <a:lnTo>
                    <a:pt x="178" y="78"/>
                  </a:lnTo>
                  <a:lnTo>
                    <a:pt x="0" y="5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3"/>
            <p:cNvSpPr>
              <a:spLocks/>
            </p:cNvSpPr>
            <p:nvPr/>
          </p:nvSpPr>
          <p:spPr bwMode="auto">
            <a:xfrm>
              <a:off x="1293" y="2877"/>
              <a:ext cx="343" cy="243"/>
            </a:xfrm>
            <a:custGeom>
              <a:avLst/>
              <a:gdLst>
                <a:gd name="T0" fmla="*/ 428 w 688"/>
                <a:gd name="T1" fmla="*/ 3 h 486"/>
                <a:gd name="T2" fmla="*/ 365 w 688"/>
                <a:gd name="T3" fmla="*/ 0 h 486"/>
                <a:gd name="T4" fmla="*/ 308 w 688"/>
                <a:gd name="T5" fmla="*/ 3 h 486"/>
                <a:gd name="T6" fmla="*/ 253 w 688"/>
                <a:gd name="T7" fmla="*/ 10 h 486"/>
                <a:gd name="T8" fmla="*/ 194 w 688"/>
                <a:gd name="T9" fmla="*/ 10 h 486"/>
                <a:gd name="T10" fmla="*/ 160 w 688"/>
                <a:gd name="T11" fmla="*/ 43 h 486"/>
                <a:gd name="T12" fmla="*/ 114 w 688"/>
                <a:gd name="T13" fmla="*/ 80 h 486"/>
                <a:gd name="T14" fmla="*/ 129 w 688"/>
                <a:gd name="T15" fmla="*/ 108 h 486"/>
                <a:gd name="T16" fmla="*/ 147 w 688"/>
                <a:gd name="T17" fmla="*/ 132 h 486"/>
                <a:gd name="T18" fmla="*/ 124 w 688"/>
                <a:gd name="T19" fmla="*/ 132 h 486"/>
                <a:gd name="T20" fmla="*/ 87 w 688"/>
                <a:gd name="T21" fmla="*/ 105 h 486"/>
                <a:gd name="T22" fmla="*/ 53 w 688"/>
                <a:gd name="T23" fmla="*/ 128 h 486"/>
                <a:gd name="T24" fmla="*/ 4 w 688"/>
                <a:gd name="T25" fmla="*/ 190 h 486"/>
                <a:gd name="T26" fmla="*/ 0 w 688"/>
                <a:gd name="T27" fmla="*/ 251 h 486"/>
                <a:gd name="T28" fmla="*/ 35 w 688"/>
                <a:gd name="T29" fmla="*/ 318 h 486"/>
                <a:gd name="T30" fmla="*/ 53 w 688"/>
                <a:gd name="T31" fmla="*/ 350 h 486"/>
                <a:gd name="T32" fmla="*/ 81 w 688"/>
                <a:gd name="T33" fmla="*/ 362 h 486"/>
                <a:gd name="T34" fmla="*/ 114 w 688"/>
                <a:gd name="T35" fmla="*/ 340 h 486"/>
                <a:gd name="T36" fmla="*/ 114 w 688"/>
                <a:gd name="T37" fmla="*/ 322 h 486"/>
                <a:gd name="T38" fmla="*/ 138 w 688"/>
                <a:gd name="T39" fmla="*/ 322 h 486"/>
                <a:gd name="T40" fmla="*/ 151 w 688"/>
                <a:gd name="T41" fmla="*/ 350 h 486"/>
                <a:gd name="T42" fmla="*/ 147 w 688"/>
                <a:gd name="T43" fmla="*/ 369 h 486"/>
                <a:gd name="T44" fmla="*/ 87 w 688"/>
                <a:gd name="T45" fmla="*/ 369 h 486"/>
                <a:gd name="T46" fmla="*/ 87 w 688"/>
                <a:gd name="T47" fmla="*/ 401 h 486"/>
                <a:gd name="T48" fmla="*/ 179 w 688"/>
                <a:gd name="T49" fmla="*/ 461 h 486"/>
                <a:gd name="T50" fmla="*/ 243 w 688"/>
                <a:gd name="T51" fmla="*/ 475 h 486"/>
                <a:gd name="T52" fmla="*/ 304 w 688"/>
                <a:gd name="T53" fmla="*/ 479 h 486"/>
                <a:gd name="T54" fmla="*/ 400 w 688"/>
                <a:gd name="T55" fmla="*/ 486 h 486"/>
                <a:gd name="T56" fmla="*/ 488 w 688"/>
                <a:gd name="T57" fmla="*/ 486 h 486"/>
                <a:gd name="T58" fmla="*/ 562 w 688"/>
                <a:gd name="T59" fmla="*/ 456 h 486"/>
                <a:gd name="T60" fmla="*/ 627 w 688"/>
                <a:gd name="T61" fmla="*/ 410 h 486"/>
                <a:gd name="T62" fmla="*/ 603 w 688"/>
                <a:gd name="T63" fmla="*/ 376 h 486"/>
                <a:gd name="T64" fmla="*/ 621 w 688"/>
                <a:gd name="T65" fmla="*/ 343 h 486"/>
                <a:gd name="T66" fmla="*/ 669 w 688"/>
                <a:gd name="T67" fmla="*/ 357 h 486"/>
                <a:gd name="T68" fmla="*/ 688 w 688"/>
                <a:gd name="T69" fmla="*/ 318 h 486"/>
                <a:gd name="T70" fmla="*/ 664 w 688"/>
                <a:gd name="T71" fmla="*/ 176 h 486"/>
                <a:gd name="T72" fmla="*/ 608 w 688"/>
                <a:gd name="T73" fmla="*/ 87 h 486"/>
                <a:gd name="T74" fmla="*/ 573 w 688"/>
                <a:gd name="T75" fmla="*/ 47 h 486"/>
                <a:gd name="T76" fmla="*/ 488 w 688"/>
                <a:gd name="T77" fmla="*/ 19 h 486"/>
                <a:gd name="T78" fmla="*/ 485 w 688"/>
                <a:gd name="T79" fmla="*/ 17 h 486"/>
                <a:gd name="T80" fmla="*/ 477 w 688"/>
                <a:gd name="T81" fmla="*/ 16 h 486"/>
                <a:gd name="T82" fmla="*/ 466 w 688"/>
                <a:gd name="T83" fmla="*/ 13 h 486"/>
                <a:gd name="T84" fmla="*/ 455 w 688"/>
                <a:gd name="T85" fmla="*/ 10 h 486"/>
                <a:gd name="T86" fmla="*/ 442 w 688"/>
                <a:gd name="T87" fmla="*/ 7 h 486"/>
                <a:gd name="T88" fmla="*/ 433 w 688"/>
                <a:gd name="T89" fmla="*/ 5 h 486"/>
                <a:gd name="T90" fmla="*/ 428 w 688"/>
                <a:gd name="T91" fmla="*/ 3 h 486"/>
                <a:gd name="T92" fmla="*/ 428 w 688"/>
                <a:gd name="T93" fmla="*/ 3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688" h="486">
                  <a:moveTo>
                    <a:pt x="428" y="3"/>
                  </a:moveTo>
                  <a:lnTo>
                    <a:pt x="365" y="0"/>
                  </a:lnTo>
                  <a:lnTo>
                    <a:pt x="308" y="3"/>
                  </a:lnTo>
                  <a:lnTo>
                    <a:pt x="253" y="10"/>
                  </a:lnTo>
                  <a:lnTo>
                    <a:pt x="194" y="10"/>
                  </a:lnTo>
                  <a:lnTo>
                    <a:pt x="160" y="43"/>
                  </a:lnTo>
                  <a:lnTo>
                    <a:pt x="114" y="80"/>
                  </a:lnTo>
                  <a:lnTo>
                    <a:pt x="129" y="108"/>
                  </a:lnTo>
                  <a:lnTo>
                    <a:pt x="147" y="132"/>
                  </a:lnTo>
                  <a:lnTo>
                    <a:pt x="124" y="132"/>
                  </a:lnTo>
                  <a:lnTo>
                    <a:pt x="87" y="105"/>
                  </a:lnTo>
                  <a:lnTo>
                    <a:pt x="53" y="128"/>
                  </a:lnTo>
                  <a:lnTo>
                    <a:pt x="4" y="190"/>
                  </a:lnTo>
                  <a:lnTo>
                    <a:pt x="0" y="251"/>
                  </a:lnTo>
                  <a:lnTo>
                    <a:pt x="35" y="318"/>
                  </a:lnTo>
                  <a:lnTo>
                    <a:pt x="53" y="350"/>
                  </a:lnTo>
                  <a:lnTo>
                    <a:pt x="81" y="362"/>
                  </a:lnTo>
                  <a:lnTo>
                    <a:pt x="114" y="340"/>
                  </a:lnTo>
                  <a:lnTo>
                    <a:pt x="114" y="322"/>
                  </a:lnTo>
                  <a:lnTo>
                    <a:pt x="138" y="322"/>
                  </a:lnTo>
                  <a:lnTo>
                    <a:pt x="151" y="350"/>
                  </a:lnTo>
                  <a:lnTo>
                    <a:pt x="147" y="369"/>
                  </a:lnTo>
                  <a:lnTo>
                    <a:pt x="87" y="369"/>
                  </a:lnTo>
                  <a:lnTo>
                    <a:pt x="87" y="401"/>
                  </a:lnTo>
                  <a:lnTo>
                    <a:pt x="179" y="461"/>
                  </a:lnTo>
                  <a:lnTo>
                    <a:pt x="243" y="475"/>
                  </a:lnTo>
                  <a:lnTo>
                    <a:pt x="304" y="479"/>
                  </a:lnTo>
                  <a:lnTo>
                    <a:pt x="400" y="486"/>
                  </a:lnTo>
                  <a:lnTo>
                    <a:pt x="488" y="486"/>
                  </a:lnTo>
                  <a:lnTo>
                    <a:pt x="562" y="456"/>
                  </a:lnTo>
                  <a:lnTo>
                    <a:pt x="627" y="410"/>
                  </a:lnTo>
                  <a:lnTo>
                    <a:pt x="603" y="376"/>
                  </a:lnTo>
                  <a:lnTo>
                    <a:pt x="621" y="343"/>
                  </a:lnTo>
                  <a:lnTo>
                    <a:pt x="669" y="357"/>
                  </a:lnTo>
                  <a:lnTo>
                    <a:pt x="688" y="318"/>
                  </a:lnTo>
                  <a:lnTo>
                    <a:pt x="664" y="176"/>
                  </a:lnTo>
                  <a:lnTo>
                    <a:pt x="608" y="87"/>
                  </a:lnTo>
                  <a:lnTo>
                    <a:pt x="573" y="47"/>
                  </a:lnTo>
                  <a:lnTo>
                    <a:pt x="488" y="19"/>
                  </a:lnTo>
                  <a:lnTo>
                    <a:pt x="485" y="17"/>
                  </a:lnTo>
                  <a:lnTo>
                    <a:pt x="477" y="16"/>
                  </a:lnTo>
                  <a:lnTo>
                    <a:pt x="466" y="13"/>
                  </a:lnTo>
                  <a:lnTo>
                    <a:pt x="455" y="10"/>
                  </a:lnTo>
                  <a:lnTo>
                    <a:pt x="442" y="7"/>
                  </a:lnTo>
                  <a:lnTo>
                    <a:pt x="433" y="5"/>
                  </a:lnTo>
                  <a:lnTo>
                    <a:pt x="428" y="3"/>
                  </a:lnTo>
                  <a:lnTo>
                    <a:pt x="428" y="3"/>
                  </a:lnTo>
                  <a:close/>
                </a:path>
              </a:pathLst>
            </a:custGeom>
            <a:solidFill>
              <a:srgbClr val="D3C1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4"/>
            <p:cNvSpPr>
              <a:spLocks/>
            </p:cNvSpPr>
            <p:nvPr/>
          </p:nvSpPr>
          <p:spPr bwMode="auto">
            <a:xfrm>
              <a:off x="1313" y="2891"/>
              <a:ext cx="319" cy="220"/>
            </a:xfrm>
            <a:custGeom>
              <a:avLst/>
              <a:gdLst>
                <a:gd name="T0" fmla="*/ 184 w 637"/>
                <a:gd name="T1" fmla="*/ 76 h 439"/>
                <a:gd name="T2" fmla="*/ 206 w 637"/>
                <a:gd name="T3" fmla="*/ 46 h 439"/>
                <a:gd name="T4" fmla="*/ 245 w 637"/>
                <a:gd name="T5" fmla="*/ 36 h 439"/>
                <a:gd name="T6" fmla="*/ 258 w 637"/>
                <a:gd name="T7" fmla="*/ 32 h 439"/>
                <a:gd name="T8" fmla="*/ 291 w 637"/>
                <a:gd name="T9" fmla="*/ 39 h 439"/>
                <a:gd name="T10" fmla="*/ 309 w 637"/>
                <a:gd name="T11" fmla="*/ 0 h 439"/>
                <a:gd name="T12" fmla="*/ 318 w 637"/>
                <a:gd name="T13" fmla="*/ 58 h 439"/>
                <a:gd name="T14" fmla="*/ 346 w 637"/>
                <a:gd name="T15" fmla="*/ 61 h 439"/>
                <a:gd name="T16" fmla="*/ 420 w 637"/>
                <a:gd name="T17" fmla="*/ 11 h 439"/>
                <a:gd name="T18" fmla="*/ 429 w 637"/>
                <a:gd name="T19" fmla="*/ 28 h 439"/>
                <a:gd name="T20" fmla="*/ 453 w 637"/>
                <a:gd name="T21" fmla="*/ 25 h 439"/>
                <a:gd name="T22" fmla="*/ 477 w 637"/>
                <a:gd name="T23" fmla="*/ 24 h 439"/>
                <a:gd name="T24" fmla="*/ 492 w 637"/>
                <a:gd name="T25" fmla="*/ 25 h 439"/>
                <a:gd name="T26" fmla="*/ 484 w 637"/>
                <a:gd name="T27" fmla="*/ 58 h 439"/>
                <a:gd name="T28" fmla="*/ 494 w 637"/>
                <a:gd name="T29" fmla="*/ 86 h 439"/>
                <a:gd name="T30" fmla="*/ 540 w 637"/>
                <a:gd name="T31" fmla="*/ 86 h 439"/>
                <a:gd name="T32" fmla="*/ 558 w 637"/>
                <a:gd name="T33" fmla="*/ 107 h 439"/>
                <a:gd name="T34" fmla="*/ 562 w 637"/>
                <a:gd name="T35" fmla="*/ 129 h 439"/>
                <a:gd name="T36" fmla="*/ 604 w 637"/>
                <a:gd name="T37" fmla="*/ 171 h 439"/>
                <a:gd name="T38" fmla="*/ 610 w 637"/>
                <a:gd name="T39" fmla="*/ 194 h 439"/>
                <a:gd name="T40" fmla="*/ 600 w 637"/>
                <a:gd name="T41" fmla="*/ 222 h 439"/>
                <a:gd name="T42" fmla="*/ 562 w 637"/>
                <a:gd name="T43" fmla="*/ 233 h 439"/>
                <a:gd name="T44" fmla="*/ 637 w 637"/>
                <a:gd name="T45" fmla="*/ 282 h 439"/>
                <a:gd name="T46" fmla="*/ 532 w 637"/>
                <a:gd name="T47" fmla="*/ 263 h 439"/>
                <a:gd name="T48" fmla="*/ 610 w 637"/>
                <a:gd name="T49" fmla="*/ 311 h 439"/>
                <a:gd name="T50" fmla="*/ 549 w 637"/>
                <a:gd name="T51" fmla="*/ 314 h 439"/>
                <a:gd name="T52" fmla="*/ 521 w 637"/>
                <a:gd name="T53" fmla="*/ 335 h 439"/>
                <a:gd name="T54" fmla="*/ 512 w 637"/>
                <a:gd name="T55" fmla="*/ 365 h 439"/>
                <a:gd name="T56" fmla="*/ 499 w 637"/>
                <a:gd name="T57" fmla="*/ 392 h 439"/>
                <a:gd name="T58" fmla="*/ 438 w 637"/>
                <a:gd name="T59" fmla="*/ 340 h 439"/>
                <a:gd name="T60" fmla="*/ 438 w 637"/>
                <a:gd name="T61" fmla="*/ 439 h 439"/>
                <a:gd name="T62" fmla="*/ 396 w 637"/>
                <a:gd name="T63" fmla="*/ 413 h 439"/>
                <a:gd name="T64" fmla="*/ 324 w 637"/>
                <a:gd name="T65" fmla="*/ 432 h 439"/>
                <a:gd name="T66" fmla="*/ 291 w 637"/>
                <a:gd name="T67" fmla="*/ 425 h 439"/>
                <a:gd name="T68" fmla="*/ 285 w 637"/>
                <a:gd name="T69" fmla="*/ 328 h 439"/>
                <a:gd name="T70" fmla="*/ 263 w 637"/>
                <a:gd name="T71" fmla="*/ 418 h 439"/>
                <a:gd name="T72" fmla="*/ 236 w 637"/>
                <a:gd name="T73" fmla="*/ 406 h 439"/>
                <a:gd name="T74" fmla="*/ 221 w 637"/>
                <a:gd name="T75" fmla="*/ 403 h 439"/>
                <a:gd name="T76" fmla="*/ 149 w 637"/>
                <a:gd name="T77" fmla="*/ 406 h 439"/>
                <a:gd name="T78" fmla="*/ 197 w 637"/>
                <a:gd name="T79" fmla="*/ 342 h 439"/>
                <a:gd name="T80" fmla="*/ 116 w 637"/>
                <a:gd name="T81" fmla="*/ 381 h 439"/>
                <a:gd name="T82" fmla="*/ 149 w 637"/>
                <a:gd name="T83" fmla="*/ 347 h 439"/>
                <a:gd name="T84" fmla="*/ 138 w 637"/>
                <a:gd name="T85" fmla="*/ 325 h 439"/>
                <a:gd name="T86" fmla="*/ 22 w 637"/>
                <a:gd name="T87" fmla="*/ 293 h 439"/>
                <a:gd name="T88" fmla="*/ 0 w 637"/>
                <a:gd name="T89" fmla="*/ 239 h 439"/>
                <a:gd name="T90" fmla="*/ 0 w 637"/>
                <a:gd name="T91" fmla="*/ 208 h 439"/>
                <a:gd name="T92" fmla="*/ 0 w 637"/>
                <a:gd name="T93" fmla="*/ 168 h 439"/>
                <a:gd name="T94" fmla="*/ 18 w 637"/>
                <a:gd name="T95" fmla="*/ 124 h 439"/>
                <a:gd name="T96" fmla="*/ 106 w 637"/>
                <a:gd name="T97" fmla="*/ 171 h 439"/>
                <a:gd name="T98" fmla="*/ 119 w 637"/>
                <a:gd name="T99" fmla="*/ 131 h 439"/>
                <a:gd name="T100" fmla="*/ 134 w 637"/>
                <a:gd name="T101" fmla="*/ 90 h 439"/>
                <a:gd name="T102" fmla="*/ 153 w 637"/>
                <a:gd name="T103" fmla="*/ 44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37" h="439">
                  <a:moveTo>
                    <a:pt x="153" y="44"/>
                  </a:moveTo>
                  <a:lnTo>
                    <a:pt x="184" y="76"/>
                  </a:lnTo>
                  <a:lnTo>
                    <a:pt x="162" y="11"/>
                  </a:lnTo>
                  <a:lnTo>
                    <a:pt x="206" y="46"/>
                  </a:lnTo>
                  <a:lnTo>
                    <a:pt x="239" y="69"/>
                  </a:lnTo>
                  <a:lnTo>
                    <a:pt x="245" y="36"/>
                  </a:lnTo>
                  <a:lnTo>
                    <a:pt x="206" y="7"/>
                  </a:lnTo>
                  <a:lnTo>
                    <a:pt x="258" y="32"/>
                  </a:lnTo>
                  <a:lnTo>
                    <a:pt x="263" y="7"/>
                  </a:lnTo>
                  <a:lnTo>
                    <a:pt x="291" y="39"/>
                  </a:lnTo>
                  <a:lnTo>
                    <a:pt x="291" y="79"/>
                  </a:lnTo>
                  <a:lnTo>
                    <a:pt x="309" y="0"/>
                  </a:lnTo>
                  <a:lnTo>
                    <a:pt x="318" y="32"/>
                  </a:lnTo>
                  <a:lnTo>
                    <a:pt x="318" y="58"/>
                  </a:lnTo>
                  <a:lnTo>
                    <a:pt x="346" y="7"/>
                  </a:lnTo>
                  <a:lnTo>
                    <a:pt x="346" y="61"/>
                  </a:lnTo>
                  <a:lnTo>
                    <a:pt x="392" y="11"/>
                  </a:lnTo>
                  <a:lnTo>
                    <a:pt x="420" y="11"/>
                  </a:lnTo>
                  <a:lnTo>
                    <a:pt x="420" y="32"/>
                  </a:lnTo>
                  <a:lnTo>
                    <a:pt x="429" y="28"/>
                  </a:lnTo>
                  <a:lnTo>
                    <a:pt x="440" y="27"/>
                  </a:lnTo>
                  <a:lnTo>
                    <a:pt x="453" y="25"/>
                  </a:lnTo>
                  <a:lnTo>
                    <a:pt x="466" y="24"/>
                  </a:lnTo>
                  <a:lnTo>
                    <a:pt x="477" y="24"/>
                  </a:lnTo>
                  <a:lnTo>
                    <a:pt x="484" y="25"/>
                  </a:lnTo>
                  <a:lnTo>
                    <a:pt x="492" y="25"/>
                  </a:lnTo>
                  <a:lnTo>
                    <a:pt x="494" y="25"/>
                  </a:lnTo>
                  <a:lnTo>
                    <a:pt x="484" y="58"/>
                  </a:lnTo>
                  <a:lnTo>
                    <a:pt x="447" y="99"/>
                  </a:lnTo>
                  <a:lnTo>
                    <a:pt x="494" y="86"/>
                  </a:lnTo>
                  <a:lnTo>
                    <a:pt x="527" y="53"/>
                  </a:lnTo>
                  <a:lnTo>
                    <a:pt x="540" y="86"/>
                  </a:lnTo>
                  <a:lnTo>
                    <a:pt x="521" y="110"/>
                  </a:lnTo>
                  <a:lnTo>
                    <a:pt x="558" y="107"/>
                  </a:lnTo>
                  <a:lnTo>
                    <a:pt x="512" y="143"/>
                  </a:lnTo>
                  <a:lnTo>
                    <a:pt x="562" y="129"/>
                  </a:lnTo>
                  <a:lnTo>
                    <a:pt x="532" y="168"/>
                  </a:lnTo>
                  <a:lnTo>
                    <a:pt x="604" y="171"/>
                  </a:lnTo>
                  <a:lnTo>
                    <a:pt x="558" y="194"/>
                  </a:lnTo>
                  <a:lnTo>
                    <a:pt x="610" y="194"/>
                  </a:lnTo>
                  <a:lnTo>
                    <a:pt x="527" y="218"/>
                  </a:lnTo>
                  <a:lnTo>
                    <a:pt x="600" y="222"/>
                  </a:lnTo>
                  <a:lnTo>
                    <a:pt x="632" y="233"/>
                  </a:lnTo>
                  <a:lnTo>
                    <a:pt x="562" y="233"/>
                  </a:lnTo>
                  <a:lnTo>
                    <a:pt x="613" y="253"/>
                  </a:lnTo>
                  <a:lnTo>
                    <a:pt x="637" y="282"/>
                  </a:lnTo>
                  <a:lnTo>
                    <a:pt x="571" y="263"/>
                  </a:lnTo>
                  <a:lnTo>
                    <a:pt x="532" y="263"/>
                  </a:lnTo>
                  <a:lnTo>
                    <a:pt x="586" y="286"/>
                  </a:lnTo>
                  <a:lnTo>
                    <a:pt x="610" y="311"/>
                  </a:lnTo>
                  <a:lnTo>
                    <a:pt x="517" y="296"/>
                  </a:lnTo>
                  <a:lnTo>
                    <a:pt x="549" y="314"/>
                  </a:lnTo>
                  <a:lnTo>
                    <a:pt x="562" y="342"/>
                  </a:lnTo>
                  <a:lnTo>
                    <a:pt x="521" y="335"/>
                  </a:lnTo>
                  <a:lnTo>
                    <a:pt x="558" y="375"/>
                  </a:lnTo>
                  <a:lnTo>
                    <a:pt x="512" y="365"/>
                  </a:lnTo>
                  <a:lnTo>
                    <a:pt x="499" y="335"/>
                  </a:lnTo>
                  <a:lnTo>
                    <a:pt x="499" y="392"/>
                  </a:lnTo>
                  <a:lnTo>
                    <a:pt x="508" y="425"/>
                  </a:lnTo>
                  <a:lnTo>
                    <a:pt x="438" y="340"/>
                  </a:lnTo>
                  <a:lnTo>
                    <a:pt x="433" y="385"/>
                  </a:lnTo>
                  <a:lnTo>
                    <a:pt x="438" y="439"/>
                  </a:lnTo>
                  <a:lnTo>
                    <a:pt x="396" y="372"/>
                  </a:lnTo>
                  <a:lnTo>
                    <a:pt x="396" y="413"/>
                  </a:lnTo>
                  <a:lnTo>
                    <a:pt x="363" y="361"/>
                  </a:lnTo>
                  <a:lnTo>
                    <a:pt x="324" y="432"/>
                  </a:lnTo>
                  <a:lnTo>
                    <a:pt x="318" y="389"/>
                  </a:lnTo>
                  <a:lnTo>
                    <a:pt x="291" y="425"/>
                  </a:lnTo>
                  <a:lnTo>
                    <a:pt x="291" y="365"/>
                  </a:lnTo>
                  <a:lnTo>
                    <a:pt x="285" y="328"/>
                  </a:lnTo>
                  <a:lnTo>
                    <a:pt x="263" y="375"/>
                  </a:lnTo>
                  <a:lnTo>
                    <a:pt x="263" y="418"/>
                  </a:lnTo>
                  <a:lnTo>
                    <a:pt x="236" y="427"/>
                  </a:lnTo>
                  <a:lnTo>
                    <a:pt x="236" y="406"/>
                  </a:lnTo>
                  <a:lnTo>
                    <a:pt x="236" y="372"/>
                  </a:lnTo>
                  <a:lnTo>
                    <a:pt x="221" y="403"/>
                  </a:lnTo>
                  <a:lnTo>
                    <a:pt x="184" y="425"/>
                  </a:lnTo>
                  <a:lnTo>
                    <a:pt x="149" y="406"/>
                  </a:lnTo>
                  <a:lnTo>
                    <a:pt x="175" y="378"/>
                  </a:lnTo>
                  <a:lnTo>
                    <a:pt x="197" y="342"/>
                  </a:lnTo>
                  <a:lnTo>
                    <a:pt x="149" y="358"/>
                  </a:lnTo>
                  <a:lnTo>
                    <a:pt x="116" y="381"/>
                  </a:lnTo>
                  <a:lnTo>
                    <a:pt x="73" y="361"/>
                  </a:lnTo>
                  <a:lnTo>
                    <a:pt x="149" y="347"/>
                  </a:lnTo>
                  <a:lnTo>
                    <a:pt x="171" y="303"/>
                  </a:lnTo>
                  <a:lnTo>
                    <a:pt x="138" y="325"/>
                  </a:lnTo>
                  <a:lnTo>
                    <a:pt x="138" y="293"/>
                  </a:lnTo>
                  <a:lnTo>
                    <a:pt x="22" y="293"/>
                  </a:lnTo>
                  <a:lnTo>
                    <a:pt x="3" y="272"/>
                  </a:lnTo>
                  <a:lnTo>
                    <a:pt x="0" y="239"/>
                  </a:lnTo>
                  <a:lnTo>
                    <a:pt x="49" y="253"/>
                  </a:lnTo>
                  <a:lnTo>
                    <a:pt x="0" y="208"/>
                  </a:lnTo>
                  <a:lnTo>
                    <a:pt x="49" y="222"/>
                  </a:lnTo>
                  <a:lnTo>
                    <a:pt x="0" y="168"/>
                  </a:lnTo>
                  <a:lnTo>
                    <a:pt x="46" y="178"/>
                  </a:lnTo>
                  <a:lnTo>
                    <a:pt x="18" y="124"/>
                  </a:lnTo>
                  <a:lnTo>
                    <a:pt x="46" y="147"/>
                  </a:lnTo>
                  <a:lnTo>
                    <a:pt x="106" y="171"/>
                  </a:lnTo>
                  <a:lnTo>
                    <a:pt x="40" y="107"/>
                  </a:lnTo>
                  <a:lnTo>
                    <a:pt x="119" y="131"/>
                  </a:lnTo>
                  <a:lnTo>
                    <a:pt x="134" y="114"/>
                  </a:lnTo>
                  <a:lnTo>
                    <a:pt x="134" y="90"/>
                  </a:lnTo>
                  <a:lnTo>
                    <a:pt x="119" y="36"/>
                  </a:lnTo>
                  <a:lnTo>
                    <a:pt x="153" y="44"/>
                  </a:lnTo>
                  <a:close/>
                </a:path>
              </a:pathLst>
            </a:custGeom>
            <a:solidFill>
              <a:srgbClr val="FFFF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5"/>
            <p:cNvSpPr>
              <a:spLocks/>
            </p:cNvSpPr>
            <p:nvPr/>
          </p:nvSpPr>
          <p:spPr bwMode="auto">
            <a:xfrm>
              <a:off x="1454" y="2970"/>
              <a:ext cx="52" cy="42"/>
            </a:xfrm>
            <a:custGeom>
              <a:avLst/>
              <a:gdLst>
                <a:gd name="T0" fmla="*/ 24 w 105"/>
                <a:gd name="T1" fmla="*/ 11 h 85"/>
                <a:gd name="T2" fmla="*/ 0 w 105"/>
                <a:gd name="T3" fmla="*/ 44 h 85"/>
                <a:gd name="T4" fmla="*/ 12 w 105"/>
                <a:gd name="T5" fmla="*/ 72 h 85"/>
                <a:gd name="T6" fmla="*/ 42 w 105"/>
                <a:gd name="T7" fmla="*/ 68 h 85"/>
                <a:gd name="T8" fmla="*/ 81 w 105"/>
                <a:gd name="T9" fmla="*/ 85 h 85"/>
                <a:gd name="T10" fmla="*/ 105 w 105"/>
                <a:gd name="T11" fmla="*/ 68 h 85"/>
                <a:gd name="T12" fmla="*/ 101 w 105"/>
                <a:gd name="T13" fmla="*/ 40 h 85"/>
                <a:gd name="T14" fmla="*/ 60 w 105"/>
                <a:gd name="T15" fmla="*/ 40 h 85"/>
                <a:gd name="T16" fmla="*/ 60 w 105"/>
                <a:gd name="T17" fmla="*/ 0 h 85"/>
                <a:gd name="T18" fmla="*/ 53 w 105"/>
                <a:gd name="T19" fmla="*/ 1 h 85"/>
                <a:gd name="T20" fmla="*/ 40 w 105"/>
                <a:gd name="T21" fmla="*/ 3 h 85"/>
                <a:gd name="T22" fmla="*/ 27 w 105"/>
                <a:gd name="T23" fmla="*/ 7 h 85"/>
                <a:gd name="T24" fmla="*/ 24 w 105"/>
                <a:gd name="T25" fmla="*/ 11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5" h="85">
                  <a:moveTo>
                    <a:pt x="24" y="11"/>
                  </a:moveTo>
                  <a:lnTo>
                    <a:pt x="0" y="44"/>
                  </a:lnTo>
                  <a:lnTo>
                    <a:pt x="12" y="72"/>
                  </a:lnTo>
                  <a:lnTo>
                    <a:pt x="42" y="68"/>
                  </a:lnTo>
                  <a:lnTo>
                    <a:pt x="81" y="85"/>
                  </a:lnTo>
                  <a:lnTo>
                    <a:pt x="105" y="68"/>
                  </a:lnTo>
                  <a:lnTo>
                    <a:pt x="101" y="40"/>
                  </a:lnTo>
                  <a:lnTo>
                    <a:pt x="60" y="40"/>
                  </a:lnTo>
                  <a:lnTo>
                    <a:pt x="60" y="0"/>
                  </a:lnTo>
                  <a:lnTo>
                    <a:pt x="53" y="1"/>
                  </a:lnTo>
                  <a:lnTo>
                    <a:pt x="40" y="3"/>
                  </a:lnTo>
                  <a:lnTo>
                    <a:pt x="27" y="7"/>
                  </a:lnTo>
                  <a:lnTo>
                    <a:pt x="24" y="11"/>
                  </a:lnTo>
                  <a:close/>
                </a:path>
              </a:pathLst>
            </a:custGeom>
            <a:solidFill>
              <a:srgbClr val="D1AA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6"/>
            <p:cNvSpPr>
              <a:spLocks/>
            </p:cNvSpPr>
            <p:nvPr/>
          </p:nvSpPr>
          <p:spPr bwMode="auto">
            <a:xfrm>
              <a:off x="1466" y="2986"/>
              <a:ext cx="23" cy="17"/>
            </a:xfrm>
            <a:custGeom>
              <a:avLst/>
              <a:gdLst>
                <a:gd name="T0" fmla="*/ 0 w 46"/>
                <a:gd name="T1" fmla="*/ 12 h 33"/>
                <a:gd name="T2" fmla="*/ 22 w 46"/>
                <a:gd name="T3" fmla="*/ 0 h 33"/>
                <a:gd name="T4" fmla="*/ 46 w 46"/>
                <a:gd name="T5" fmla="*/ 19 h 33"/>
                <a:gd name="T6" fmla="*/ 18 w 46"/>
                <a:gd name="T7" fmla="*/ 33 h 33"/>
                <a:gd name="T8" fmla="*/ 16 w 46"/>
                <a:gd name="T9" fmla="*/ 30 h 33"/>
                <a:gd name="T10" fmla="*/ 12 w 46"/>
                <a:gd name="T11" fmla="*/ 22 h 33"/>
                <a:gd name="T12" fmla="*/ 7 w 46"/>
                <a:gd name="T13" fmla="*/ 15 h 33"/>
                <a:gd name="T14" fmla="*/ 0 w 46"/>
                <a:gd name="T15" fmla="*/ 1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33">
                  <a:moveTo>
                    <a:pt x="0" y="12"/>
                  </a:moveTo>
                  <a:lnTo>
                    <a:pt x="22" y="0"/>
                  </a:lnTo>
                  <a:lnTo>
                    <a:pt x="46" y="19"/>
                  </a:lnTo>
                  <a:lnTo>
                    <a:pt x="18" y="33"/>
                  </a:lnTo>
                  <a:lnTo>
                    <a:pt x="16" y="30"/>
                  </a:lnTo>
                  <a:lnTo>
                    <a:pt x="12" y="22"/>
                  </a:lnTo>
                  <a:lnTo>
                    <a:pt x="7" y="15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C605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37"/>
            <p:cNvSpPr>
              <a:spLocks/>
            </p:cNvSpPr>
            <p:nvPr/>
          </p:nvSpPr>
          <p:spPr bwMode="auto">
            <a:xfrm>
              <a:off x="1292" y="3046"/>
              <a:ext cx="320" cy="110"/>
            </a:xfrm>
            <a:custGeom>
              <a:avLst/>
              <a:gdLst>
                <a:gd name="T0" fmla="*/ 0 w 642"/>
                <a:gd name="T1" fmla="*/ 0 h 221"/>
                <a:gd name="T2" fmla="*/ 44 w 642"/>
                <a:gd name="T3" fmla="*/ 80 h 221"/>
                <a:gd name="T4" fmla="*/ 137 w 642"/>
                <a:gd name="T5" fmla="*/ 142 h 221"/>
                <a:gd name="T6" fmla="*/ 280 w 642"/>
                <a:gd name="T7" fmla="*/ 183 h 221"/>
                <a:gd name="T8" fmla="*/ 393 w 642"/>
                <a:gd name="T9" fmla="*/ 183 h 221"/>
                <a:gd name="T10" fmla="*/ 478 w 642"/>
                <a:gd name="T11" fmla="*/ 178 h 221"/>
                <a:gd name="T12" fmla="*/ 642 w 642"/>
                <a:gd name="T13" fmla="*/ 95 h 221"/>
                <a:gd name="T14" fmla="*/ 608 w 642"/>
                <a:gd name="T15" fmla="*/ 142 h 221"/>
                <a:gd name="T16" fmla="*/ 503 w 642"/>
                <a:gd name="T17" fmla="*/ 197 h 221"/>
                <a:gd name="T18" fmla="*/ 393 w 642"/>
                <a:gd name="T19" fmla="*/ 221 h 221"/>
                <a:gd name="T20" fmla="*/ 260 w 642"/>
                <a:gd name="T21" fmla="*/ 221 h 221"/>
                <a:gd name="T22" fmla="*/ 144 w 642"/>
                <a:gd name="T23" fmla="*/ 197 h 221"/>
                <a:gd name="T24" fmla="*/ 65 w 642"/>
                <a:gd name="T25" fmla="*/ 152 h 221"/>
                <a:gd name="T26" fmla="*/ 19 w 642"/>
                <a:gd name="T27" fmla="*/ 91 h 221"/>
                <a:gd name="T28" fmla="*/ 0 w 642"/>
                <a:gd name="T29" fmla="*/ 0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42" h="221">
                  <a:moveTo>
                    <a:pt x="0" y="0"/>
                  </a:moveTo>
                  <a:lnTo>
                    <a:pt x="44" y="80"/>
                  </a:lnTo>
                  <a:lnTo>
                    <a:pt x="137" y="142"/>
                  </a:lnTo>
                  <a:lnTo>
                    <a:pt x="280" y="183"/>
                  </a:lnTo>
                  <a:lnTo>
                    <a:pt x="393" y="183"/>
                  </a:lnTo>
                  <a:lnTo>
                    <a:pt x="478" y="178"/>
                  </a:lnTo>
                  <a:lnTo>
                    <a:pt x="642" y="95"/>
                  </a:lnTo>
                  <a:lnTo>
                    <a:pt x="608" y="142"/>
                  </a:lnTo>
                  <a:lnTo>
                    <a:pt x="503" y="197"/>
                  </a:lnTo>
                  <a:lnTo>
                    <a:pt x="393" y="221"/>
                  </a:lnTo>
                  <a:lnTo>
                    <a:pt x="260" y="221"/>
                  </a:lnTo>
                  <a:lnTo>
                    <a:pt x="144" y="197"/>
                  </a:lnTo>
                  <a:lnTo>
                    <a:pt x="65" y="152"/>
                  </a:lnTo>
                  <a:lnTo>
                    <a:pt x="19" y="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00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38"/>
            <p:cNvSpPr>
              <a:spLocks/>
            </p:cNvSpPr>
            <p:nvPr/>
          </p:nvSpPr>
          <p:spPr bwMode="auto">
            <a:xfrm>
              <a:off x="243" y="2786"/>
              <a:ext cx="796" cy="49"/>
            </a:xfrm>
            <a:custGeom>
              <a:avLst/>
              <a:gdLst>
                <a:gd name="T0" fmla="*/ 1541 w 1592"/>
                <a:gd name="T1" fmla="*/ 39 h 99"/>
                <a:gd name="T2" fmla="*/ 1432 w 1592"/>
                <a:gd name="T3" fmla="*/ 56 h 99"/>
                <a:gd name="T4" fmla="*/ 1303 w 1592"/>
                <a:gd name="T5" fmla="*/ 56 h 99"/>
                <a:gd name="T6" fmla="*/ 1174 w 1592"/>
                <a:gd name="T7" fmla="*/ 39 h 99"/>
                <a:gd name="T8" fmla="*/ 1043 w 1592"/>
                <a:gd name="T9" fmla="*/ 0 h 99"/>
                <a:gd name="T10" fmla="*/ 947 w 1592"/>
                <a:gd name="T11" fmla="*/ 0 h 99"/>
                <a:gd name="T12" fmla="*/ 731 w 1592"/>
                <a:gd name="T13" fmla="*/ 24 h 99"/>
                <a:gd name="T14" fmla="*/ 549 w 1592"/>
                <a:gd name="T15" fmla="*/ 31 h 99"/>
                <a:gd name="T16" fmla="*/ 0 w 1592"/>
                <a:gd name="T17" fmla="*/ 31 h 99"/>
                <a:gd name="T18" fmla="*/ 204 w 1592"/>
                <a:gd name="T19" fmla="*/ 56 h 99"/>
                <a:gd name="T20" fmla="*/ 851 w 1592"/>
                <a:gd name="T21" fmla="*/ 65 h 99"/>
                <a:gd name="T22" fmla="*/ 1065 w 1592"/>
                <a:gd name="T23" fmla="*/ 65 h 99"/>
                <a:gd name="T24" fmla="*/ 1249 w 1592"/>
                <a:gd name="T25" fmla="*/ 73 h 99"/>
                <a:gd name="T26" fmla="*/ 1389 w 1592"/>
                <a:gd name="T27" fmla="*/ 99 h 99"/>
                <a:gd name="T28" fmla="*/ 1592 w 1592"/>
                <a:gd name="T29" fmla="*/ 65 h 99"/>
                <a:gd name="T30" fmla="*/ 1592 w 1592"/>
                <a:gd name="T31" fmla="*/ 24 h 99"/>
                <a:gd name="T32" fmla="*/ 1585 w 1592"/>
                <a:gd name="T33" fmla="*/ 22 h 99"/>
                <a:gd name="T34" fmla="*/ 1570 w 1592"/>
                <a:gd name="T35" fmla="*/ 22 h 99"/>
                <a:gd name="T36" fmla="*/ 1554 w 1592"/>
                <a:gd name="T37" fmla="*/ 26 h 99"/>
                <a:gd name="T38" fmla="*/ 1541 w 1592"/>
                <a:gd name="T39" fmla="*/ 39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92" h="99">
                  <a:moveTo>
                    <a:pt x="1541" y="39"/>
                  </a:moveTo>
                  <a:lnTo>
                    <a:pt x="1432" y="56"/>
                  </a:lnTo>
                  <a:lnTo>
                    <a:pt x="1303" y="56"/>
                  </a:lnTo>
                  <a:lnTo>
                    <a:pt x="1174" y="39"/>
                  </a:lnTo>
                  <a:lnTo>
                    <a:pt x="1043" y="0"/>
                  </a:lnTo>
                  <a:lnTo>
                    <a:pt x="947" y="0"/>
                  </a:lnTo>
                  <a:lnTo>
                    <a:pt x="731" y="24"/>
                  </a:lnTo>
                  <a:lnTo>
                    <a:pt x="549" y="31"/>
                  </a:lnTo>
                  <a:lnTo>
                    <a:pt x="0" y="31"/>
                  </a:lnTo>
                  <a:lnTo>
                    <a:pt x="204" y="56"/>
                  </a:lnTo>
                  <a:lnTo>
                    <a:pt x="851" y="65"/>
                  </a:lnTo>
                  <a:lnTo>
                    <a:pt x="1065" y="65"/>
                  </a:lnTo>
                  <a:lnTo>
                    <a:pt x="1249" y="73"/>
                  </a:lnTo>
                  <a:lnTo>
                    <a:pt x="1389" y="99"/>
                  </a:lnTo>
                  <a:lnTo>
                    <a:pt x="1592" y="65"/>
                  </a:lnTo>
                  <a:lnTo>
                    <a:pt x="1592" y="24"/>
                  </a:lnTo>
                  <a:lnTo>
                    <a:pt x="1585" y="22"/>
                  </a:lnTo>
                  <a:lnTo>
                    <a:pt x="1570" y="22"/>
                  </a:lnTo>
                  <a:lnTo>
                    <a:pt x="1554" y="26"/>
                  </a:lnTo>
                  <a:lnTo>
                    <a:pt x="1541" y="39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39"/>
            <p:cNvSpPr>
              <a:spLocks/>
            </p:cNvSpPr>
            <p:nvPr/>
          </p:nvSpPr>
          <p:spPr bwMode="auto">
            <a:xfrm>
              <a:off x="599" y="2478"/>
              <a:ext cx="775" cy="161"/>
            </a:xfrm>
            <a:custGeom>
              <a:avLst/>
              <a:gdLst>
                <a:gd name="T0" fmla="*/ 1491 w 1550"/>
                <a:gd name="T1" fmla="*/ 287 h 321"/>
                <a:gd name="T2" fmla="*/ 1383 w 1550"/>
                <a:gd name="T3" fmla="*/ 284 h 321"/>
                <a:gd name="T4" fmla="*/ 1255 w 1550"/>
                <a:gd name="T5" fmla="*/ 260 h 321"/>
                <a:gd name="T6" fmla="*/ 1137 w 1550"/>
                <a:gd name="T7" fmla="*/ 222 h 321"/>
                <a:gd name="T8" fmla="*/ 1025 w 1550"/>
                <a:gd name="T9" fmla="*/ 157 h 321"/>
                <a:gd name="T10" fmla="*/ 931 w 1550"/>
                <a:gd name="T11" fmla="*/ 139 h 321"/>
                <a:gd name="T12" fmla="*/ 713 w 1550"/>
                <a:gd name="T13" fmla="*/ 124 h 321"/>
                <a:gd name="T14" fmla="*/ 533 w 1550"/>
                <a:gd name="T15" fmla="*/ 99 h 321"/>
                <a:gd name="T16" fmla="*/ 0 w 1550"/>
                <a:gd name="T17" fmla="*/ 0 h 321"/>
                <a:gd name="T18" fmla="*/ 190 w 1550"/>
                <a:gd name="T19" fmla="*/ 62 h 321"/>
                <a:gd name="T20" fmla="*/ 817 w 1550"/>
                <a:gd name="T21" fmla="*/ 187 h 321"/>
                <a:gd name="T22" fmla="*/ 1027 w 1550"/>
                <a:gd name="T23" fmla="*/ 225 h 321"/>
                <a:gd name="T24" fmla="*/ 1200 w 1550"/>
                <a:gd name="T25" fmla="*/ 266 h 321"/>
                <a:gd name="T26" fmla="*/ 1327 w 1550"/>
                <a:gd name="T27" fmla="*/ 317 h 321"/>
                <a:gd name="T28" fmla="*/ 1537 w 1550"/>
                <a:gd name="T29" fmla="*/ 321 h 321"/>
                <a:gd name="T30" fmla="*/ 1550 w 1550"/>
                <a:gd name="T31" fmla="*/ 280 h 321"/>
                <a:gd name="T32" fmla="*/ 1548 w 1550"/>
                <a:gd name="T33" fmla="*/ 280 h 321"/>
                <a:gd name="T34" fmla="*/ 1543 w 1550"/>
                <a:gd name="T35" fmla="*/ 279 h 321"/>
                <a:gd name="T36" fmla="*/ 1537 w 1550"/>
                <a:gd name="T37" fmla="*/ 276 h 321"/>
                <a:gd name="T38" fmla="*/ 1528 w 1550"/>
                <a:gd name="T39" fmla="*/ 275 h 321"/>
                <a:gd name="T40" fmla="*/ 1519 w 1550"/>
                <a:gd name="T41" fmla="*/ 275 h 321"/>
                <a:gd name="T42" fmla="*/ 1508 w 1550"/>
                <a:gd name="T43" fmla="*/ 276 h 321"/>
                <a:gd name="T44" fmla="*/ 1499 w 1550"/>
                <a:gd name="T45" fmla="*/ 280 h 321"/>
                <a:gd name="T46" fmla="*/ 1491 w 1550"/>
                <a:gd name="T47" fmla="*/ 287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550" h="321">
                  <a:moveTo>
                    <a:pt x="1491" y="287"/>
                  </a:moveTo>
                  <a:lnTo>
                    <a:pt x="1383" y="284"/>
                  </a:lnTo>
                  <a:lnTo>
                    <a:pt x="1255" y="260"/>
                  </a:lnTo>
                  <a:lnTo>
                    <a:pt x="1137" y="222"/>
                  </a:lnTo>
                  <a:lnTo>
                    <a:pt x="1025" y="157"/>
                  </a:lnTo>
                  <a:lnTo>
                    <a:pt x="931" y="139"/>
                  </a:lnTo>
                  <a:lnTo>
                    <a:pt x="713" y="124"/>
                  </a:lnTo>
                  <a:lnTo>
                    <a:pt x="533" y="99"/>
                  </a:lnTo>
                  <a:lnTo>
                    <a:pt x="0" y="0"/>
                  </a:lnTo>
                  <a:lnTo>
                    <a:pt x="190" y="62"/>
                  </a:lnTo>
                  <a:lnTo>
                    <a:pt x="817" y="187"/>
                  </a:lnTo>
                  <a:lnTo>
                    <a:pt x="1027" y="225"/>
                  </a:lnTo>
                  <a:lnTo>
                    <a:pt x="1200" y="266"/>
                  </a:lnTo>
                  <a:lnTo>
                    <a:pt x="1327" y="317"/>
                  </a:lnTo>
                  <a:lnTo>
                    <a:pt x="1537" y="321"/>
                  </a:lnTo>
                  <a:lnTo>
                    <a:pt x="1550" y="280"/>
                  </a:lnTo>
                  <a:lnTo>
                    <a:pt x="1548" y="280"/>
                  </a:lnTo>
                  <a:lnTo>
                    <a:pt x="1543" y="279"/>
                  </a:lnTo>
                  <a:lnTo>
                    <a:pt x="1537" y="276"/>
                  </a:lnTo>
                  <a:lnTo>
                    <a:pt x="1528" y="275"/>
                  </a:lnTo>
                  <a:lnTo>
                    <a:pt x="1519" y="275"/>
                  </a:lnTo>
                  <a:lnTo>
                    <a:pt x="1508" y="276"/>
                  </a:lnTo>
                  <a:lnTo>
                    <a:pt x="1499" y="280"/>
                  </a:lnTo>
                  <a:lnTo>
                    <a:pt x="1491" y="287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0"/>
            <p:cNvSpPr>
              <a:spLocks/>
            </p:cNvSpPr>
            <p:nvPr/>
          </p:nvSpPr>
          <p:spPr bwMode="auto">
            <a:xfrm>
              <a:off x="550" y="2740"/>
              <a:ext cx="500" cy="29"/>
            </a:xfrm>
            <a:custGeom>
              <a:avLst/>
              <a:gdLst>
                <a:gd name="T0" fmla="*/ 949 w 1000"/>
                <a:gd name="T1" fmla="*/ 43 h 60"/>
                <a:gd name="T2" fmla="*/ 711 w 1000"/>
                <a:gd name="T3" fmla="*/ 43 h 60"/>
                <a:gd name="T4" fmla="*/ 484 w 1000"/>
                <a:gd name="T5" fmla="*/ 43 h 60"/>
                <a:gd name="T6" fmla="*/ 184 w 1000"/>
                <a:gd name="T7" fmla="*/ 43 h 60"/>
                <a:gd name="T8" fmla="*/ 0 w 1000"/>
                <a:gd name="T9" fmla="*/ 60 h 60"/>
                <a:gd name="T10" fmla="*/ 97 w 1000"/>
                <a:gd name="T11" fmla="*/ 26 h 60"/>
                <a:gd name="T12" fmla="*/ 411 w 1000"/>
                <a:gd name="T13" fmla="*/ 9 h 60"/>
                <a:gd name="T14" fmla="*/ 571 w 1000"/>
                <a:gd name="T15" fmla="*/ 0 h 60"/>
                <a:gd name="T16" fmla="*/ 775 w 1000"/>
                <a:gd name="T17" fmla="*/ 9 h 60"/>
                <a:gd name="T18" fmla="*/ 1000 w 1000"/>
                <a:gd name="T19" fmla="*/ 17 h 60"/>
                <a:gd name="T20" fmla="*/ 949 w 1000"/>
                <a:gd name="T21" fmla="*/ 43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00" h="60">
                  <a:moveTo>
                    <a:pt x="949" y="43"/>
                  </a:moveTo>
                  <a:lnTo>
                    <a:pt x="711" y="43"/>
                  </a:lnTo>
                  <a:lnTo>
                    <a:pt x="484" y="43"/>
                  </a:lnTo>
                  <a:lnTo>
                    <a:pt x="184" y="43"/>
                  </a:lnTo>
                  <a:lnTo>
                    <a:pt x="0" y="60"/>
                  </a:lnTo>
                  <a:lnTo>
                    <a:pt x="97" y="26"/>
                  </a:lnTo>
                  <a:lnTo>
                    <a:pt x="411" y="9"/>
                  </a:lnTo>
                  <a:lnTo>
                    <a:pt x="571" y="0"/>
                  </a:lnTo>
                  <a:lnTo>
                    <a:pt x="775" y="9"/>
                  </a:lnTo>
                  <a:lnTo>
                    <a:pt x="1000" y="17"/>
                  </a:lnTo>
                  <a:lnTo>
                    <a:pt x="949" y="43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1"/>
            <p:cNvSpPr>
              <a:spLocks/>
            </p:cNvSpPr>
            <p:nvPr/>
          </p:nvSpPr>
          <p:spPr bwMode="auto">
            <a:xfrm>
              <a:off x="907" y="2495"/>
              <a:ext cx="491" cy="85"/>
            </a:xfrm>
            <a:custGeom>
              <a:avLst/>
              <a:gdLst>
                <a:gd name="T0" fmla="*/ 923 w 982"/>
                <a:gd name="T1" fmla="*/ 170 h 170"/>
                <a:gd name="T2" fmla="*/ 693 w 982"/>
                <a:gd name="T3" fmla="*/ 128 h 170"/>
                <a:gd name="T4" fmla="*/ 475 w 982"/>
                <a:gd name="T5" fmla="*/ 85 h 170"/>
                <a:gd name="T6" fmla="*/ 182 w 982"/>
                <a:gd name="T7" fmla="*/ 31 h 170"/>
                <a:gd name="T8" fmla="*/ 0 w 982"/>
                <a:gd name="T9" fmla="*/ 14 h 170"/>
                <a:gd name="T10" fmla="*/ 103 w 982"/>
                <a:gd name="T11" fmla="*/ 0 h 170"/>
                <a:gd name="T12" fmla="*/ 412 w 982"/>
                <a:gd name="T13" fmla="*/ 41 h 170"/>
                <a:gd name="T14" fmla="*/ 569 w 982"/>
                <a:gd name="T15" fmla="*/ 61 h 170"/>
                <a:gd name="T16" fmla="*/ 766 w 982"/>
                <a:gd name="T17" fmla="*/ 107 h 170"/>
                <a:gd name="T18" fmla="*/ 982 w 982"/>
                <a:gd name="T19" fmla="*/ 156 h 170"/>
                <a:gd name="T20" fmla="*/ 923 w 982"/>
                <a:gd name="T21" fmla="*/ 17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82" h="170">
                  <a:moveTo>
                    <a:pt x="923" y="170"/>
                  </a:moveTo>
                  <a:lnTo>
                    <a:pt x="693" y="128"/>
                  </a:lnTo>
                  <a:lnTo>
                    <a:pt x="475" y="85"/>
                  </a:lnTo>
                  <a:lnTo>
                    <a:pt x="182" y="31"/>
                  </a:lnTo>
                  <a:lnTo>
                    <a:pt x="0" y="14"/>
                  </a:lnTo>
                  <a:lnTo>
                    <a:pt x="103" y="0"/>
                  </a:lnTo>
                  <a:lnTo>
                    <a:pt x="412" y="41"/>
                  </a:lnTo>
                  <a:lnTo>
                    <a:pt x="569" y="61"/>
                  </a:lnTo>
                  <a:lnTo>
                    <a:pt x="766" y="107"/>
                  </a:lnTo>
                  <a:lnTo>
                    <a:pt x="982" y="156"/>
                  </a:lnTo>
                  <a:lnTo>
                    <a:pt x="923" y="170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2"/>
            <p:cNvSpPr>
              <a:spLocks/>
            </p:cNvSpPr>
            <p:nvPr/>
          </p:nvSpPr>
          <p:spPr bwMode="auto">
            <a:xfrm>
              <a:off x="764" y="2602"/>
              <a:ext cx="292" cy="126"/>
            </a:xfrm>
            <a:custGeom>
              <a:avLst/>
              <a:gdLst>
                <a:gd name="T0" fmla="*/ 531 w 582"/>
                <a:gd name="T1" fmla="*/ 218 h 250"/>
                <a:gd name="T2" fmla="*/ 389 w 582"/>
                <a:gd name="T3" fmla="*/ 192 h 250"/>
                <a:gd name="T4" fmla="*/ 271 w 582"/>
                <a:gd name="T5" fmla="*/ 192 h 250"/>
                <a:gd name="T6" fmla="*/ 206 w 582"/>
                <a:gd name="T7" fmla="*/ 192 h 250"/>
                <a:gd name="T8" fmla="*/ 88 w 582"/>
                <a:gd name="T9" fmla="*/ 76 h 250"/>
                <a:gd name="T10" fmla="*/ 0 w 582"/>
                <a:gd name="T11" fmla="*/ 0 h 250"/>
                <a:gd name="T12" fmla="*/ 88 w 582"/>
                <a:gd name="T13" fmla="*/ 51 h 250"/>
                <a:gd name="T14" fmla="*/ 227 w 582"/>
                <a:gd name="T15" fmla="*/ 150 h 250"/>
                <a:gd name="T16" fmla="*/ 335 w 582"/>
                <a:gd name="T17" fmla="*/ 150 h 250"/>
                <a:gd name="T18" fmla="*/ 498 w 582"/>
                <a:gd name="T19" fmla="*/ 167 h 250"/>
                <a:gd name="T20" fmla="*/ 582 w 582"/>
                <a:gd name="T21" fmla="*/ 201 h 250"/>
                <a:gd name="T22" fmla="*/ 582 w 582"/>
                <a:gd name="T23" fmla="*/ 250 h 250"/>
                <a:gd name="T24" fmla="*/ 531 w 582"/>
                <a:gd name="T25" fmla="*/ 218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82" h="250">
                  <a:moveTo>
                    <a:pt x="531" y="218"/>
                  </a:moveTo>
                  <a:lnTo>
                    <a:pt x="389" y="192"/>
                  </a:lnTo>
                  <a:lnTo>
                    <a:pt x="271" y="192"/>
                  </a:lnTo>
                  <a:lnTo>
                    <a:pt x="206" y="192"/>
                  </a:lnTo>
                  <a:lnTo>
                    <a:pt x="88" y="76"/>
                  </a:lnTo>
                  <a:lnTo>
                    <a:pt x="0" y="0"/>
                  </a:lnTo>
                  <a:lnTo>
                    <a:pt x="88" y="51"/>
                  </a:lnTo>
                  <a:lnTo>
                    <a:pt x="227" y="150"/>
                  </a:lnTo>
                  <a:lnTo>
                    <a:pt x="335" y="150"/>
                  </a:lnTo>
                  <a:lnTo>
                    <a:pt x="498" y="167"/>
                  </a:lnTo>
                  <a:lnTo>
                    <a:pt x="582" y="201"/>
                  </a:lnTo>
                  <a:lnTo>
                    <a:pt x="582" y="250"/>
                  </a:lnTo>
                  <a:lnTo>
                    <a:pt x="531" y="218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3"/>
            <p:cNvSpPr>
              <a:spLocks/>
            </p:cNvSpPr>
            <p:nvPr/>
          </p:nvSpPr>
          <p:spPr bwMode="auto">
            <a:xfrm>
              <a:off x="1167" y="2379"/>
              <a:ext cx="251" cy="174"/>
            </a:xfrm>
            <a:custGeom>
              <a:avLst/>
              <a:gdLst>
                <a:gd name="T0" fmla="*/ 446 w 502"/>
                <a:gd name="T1" fmla="*/ 306 h 349"/>
                <a:gd name="T2" fmla="*/ 316 w 502"/>
                <a:gd name="T3" fmla="*/ 257 h 349"/>
                <a:gd name="T4" fmla="*/ 201 w 502"/>
                <a:gd name="T5" fmla="*/ 236 h 349"/>
                <a:gd name="T6" fmla="*/ 139 w 502"/>
                <a:gd name="T7" fmla="*/ 223 h 349"/>
                <a:gd name="T8" fmla="*/ 59 w 502"/>
                <a:gd name="T9" fmla="*/ 88 h 349"/>
                <a:gd name="T10" fmla="*/ 0 w 502"/>
                <a:gd name="T11" fmla="*/ 0 h 349"/>
                <a:gd name="T12" fmla="*/ 69 w 502"/>
                <a:gd name="T13" fmla="*/ 64 h 349"/>
                <a:gd name="T14" fmla="*/ 172 w 502"/>
                <a:gd name="T15" fmla="*/ 186 h 349"/>
                <a:gd name="T16" fmla="*/ 279 w 502"/>
                <a:gd name="T17" fmla="*/ 206 h 349"/>
                <a:gd name="T18" fmla="*/ 430 w 502"/>
                <a:gd name="T19" fmla="*/ 253 h 349"/>
                <a:gd name="T20" fmla="*/ 502 w 502"/>
                <a:gd name="T21" fmla="*/ 299 h 349"/>
                <a:gd name="T22" fmla="*/ 487 w 502"/>
                <a:gd name="T23" fmla="*/ 349 h 349"/>
                <a:gd name="T24" fmla="*/ 446 w 502"/>
                <a:gd name="T25" fmla="*/ 306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02" h="349">
                  <a:moveTo>
                    <a:pt x="446" y="306"/>
                  </a:moveTo>
                  <a:lnTo>
                    <a:pt x="316" y="257"/>
                  </a:lnTo>
                  <a:lnTo>
                    <a:pt x="201" y="236"/>
                  </a:lnTo>
                  <a:lnTo>
                    <a:pt x="139" y="223"/>
                  </a:lnTo>
                  <a:lnTo>
                    <a:pt x="59" y="88"/>
                  </a:lnTo>
                  <a:lnTo>
                    <a:pt x="0" y="0"/>
                  </a:lnTo>
                  <a:lnTo>
                    <a:pt x="69" y="64"/>
                  </a:lnTo>
                  <a:lnTo>
                    <a:pt x="172" y="186"/>
                  </a:lnTo>
                  <a:lnTo>
                    <a:pt x="279" y="206"/>
                  </a:lnTo>
                  <a:lnTo>
                    <a:pt x="430" y="253"/>
                  </a:lnTo>
                  <a:lnTo>
                    <a:pt x="502" y="299"/>
                  </a:lnTo>
                  <a:lnTo>
                    <a:pt x="487" y="349"/>
                  </a:lnTo>
                  <a:lnTo>
                    <a:pt x="446" y="306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4"/>
            <p:cNvSpPr>
              <a:spLocks/>
            </p:cNvSpPr>
            <p:nvPr/>
          </p:nvSpPr>
          <p:spPr bwMode="auto">
            <a:xfrm>
              <a:off x="555" y="2658"/>
              <a:ext cx="431" cy="70"/>
            </a:xfrm>
            <a:custGeom>
              <a:avLst/>
              <a:gdLst>
                <a:gd name="T0" fmla="*/ 451 w 860"/>
                <a:gd name="T1" fmla="*/ 108 h 140"/>
                <a:gd name="T2" fmla="*/ 322 w 860"/>
                <a:gd name="T3" fmla="*/ 74 h 140"/>
                <a:gd name="T4" fmla="*/ 215 w 860"/>
                <a:gd name="T5" fmla="*/ 57 h 140"/>
                <a:gd name="T6" fmla="*/ 22 w 860"/>
                <a:gd name="T7" fmla="*/ 48 h 140"/>
                <a:gd name="T8" fmla="*/ 0 w 860"/>
                <a:gd name="T9" fmla="*/ 0 h 140"/>
                <a:gd name="T10" fmla="*/ 64 w 860"/>
                <a:gd name="T11" fmla="*/ 7 h 140"/>
                <a:gd name="T12" fmla="*/ 280 w 860"/>
                <a:gd name="T13" fmla="*/ 31 h 140"/>
                <a:gd name="T14" fmla="*/ 400 w 860"/>
                <a:gd name="T15" fmla="*/ 57 h 140"/>
                <a:gd name="T16" fmla="*/ 602 w 860"/>
                <a:gd name="T17" fmla="*/ 116 h 140"/>
                <a:gd name="T18" fmla="*/ 860 w 860"/>
                <a:gd name="T19" fmla="*/ 140 h 140"/>
                <a:gd name="T20" fmla="*/ 506 w 860"/>
                <a:gd name="T21" fmla="*/ 140 h 140"/>
                <a:gd name="T22" fmla="*/ 451 w 860"/>
                <a:gd name="T23" fmla="*/ 108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0" h="140">
                  <a:moveTo>
                    <a:pt x="451" y="108"/>
                  </a:moveTo>
                  <a:lnTo>
                    <a:pt x="322" y="74"/>
                  </a:lnTo>
                  <a:lnTo>
                    <a:pt x="215" y="57"/>
                  </a:lnTo>
                  <a:lnTo>
                    <a:pt x="22" y="48"/>
                  </a:lnTo>
                  <a:lnTo>
                    <a:pt x="0" y="0"/>
                  </a:lnTo>
                  <a:lnTo>
                    <a:pt x="64" y="7"/>
                  </a:lnTo>
                  <a:lnTo>
                    <a:pt x="280" y="31"/>
                  </a:lnTo>
                  <a:lnTo>
                    <a:pt x="400" y="57"/>
                  </a:lnTo>
                  <a:lnTo>
                    <a:pt x="602" y="116"/>
                  </a:lnTo>
                  <a:lnTo>
                    <a:pt x="860" y="140"/>
                  </a:lnTo>
                  <a:lnTo>
                    <a:pt x="506" y="140"/>
                  </a:lnTo>
                  <a:lnTo>
                    <a:pt x="451" y="108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5"/>
            <p:cNvSpPr>
              <a:spLocks/>
            </p:cNvSpPr>
            <p:nvPr/>
          </p:nvSpPr>
          <p:spPr bwMode="auto">
            <a:xfrm>
              <a:off x="946" y="2393"/>
              <a:ext cx="396" cy="147"/>
            </a:xfrm>
            <a:custGeom>
              <a:avLst/>
              <a:gdLst>
                <a:gd name="T0" fmla="*/ 407 w 793"/>
                <a:gd name="T1" fmla="*/ 187 h 293"/>
                <a:gd name="T2" fmla="*/ 293 w 793"/>
                <a:gd name="T3" fmla="*/ 131 h 293"/>
                <a:gd name="T4" fmla="*/ 192 w 793"/>
                <a:gd name="T5" fmla="*/ 96 h 293"/>
                <a:gd name="T6" fmla="*/ 6 w 793"/>
                <a:gd name="T7" fmla="*/ 52 h 293"/>
                <a:gd name="T8" fmla="*/ 0 w 793"/>
                <a:gd name="T9" fmla="*/ 0 h 293"/>
                <a:gd name="T10" fmla="*/ 61 w 793"/>
                <a:gd name="T11" fmla="*/ 20 h 293"/>
                <a:gd name="T12" fmla="*/ 264 w 793"/>
                <a:gd name="T13" fmla="*/ 83 h 293"/>
                <a:gd name="T14" fmla="*/ 371 w 793"/>
                <a:gd name="T15" fmla="*/ 129 h 293"/>
                <a:gd name="T16" fmla="*/ 549 w 793"/>
                <a:gd name="T17" fmla="*/ 224 h 293"/>
                <a:gd name="T18" fmla="*/ 793 w 793"/>
                <a:gd name="T19" fmla="*/ 293 h 293"/>
                <a:gd name="T20" fmla="*/ 450 w 793"/>
                <a:gd name="T21" fmla="*/ 229 h 293"/>
                <a:gd name="T22" fmla="*/ 407 w 793"/>
                <a:gd name="T23" fmla="*/ 187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3" h="293">
                  <a:moveTo>
                    <a:pt x="407" y="187"/>
                  </a:moveTo>
                  <a:lnTo>
                    <a:pt x="293" y="131"/>
                  </a:lnTo>
                  <a:lnTo>
                    <a:pt x="192" y="96"/>
                  </a:lnTo>
                  <a:lnTo>
                    <a:pt x="6" y="52"/>
                  </a:lnTo>
                  <a:lnTo>
                    <a:pt x="0" y="0"/>
                  </a:lnTo>
                  <a:lnTo>
                    <a:pt x="61" y="20"/>
                  </a:lnTo>
                  <a:lnTo>
                    <a:pt x="264" y="83"/>
                  </a:lnTo>
                  <a:lnTo>
                    <a:pt x="371" y="129"/>
                  </a:lnTo>
                  <a:lnTo>
                    <a:pt x="549" y="224"/>
                  </a:lnTo>
                  <a:lnTo>
                    <a:pt x="793" y="293"/>
                  </a:lnTo>
                  <a:lnTo>
                    <a:pt x="450" y="229"/>
                  </a:lnTo>
                  <a:lnTo>
                    <a:pt x="407" y="187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6"/>
            <p:cNvSpPr>
              <a:spLocks/>
            </p:cNvSpPr>
            <p:nvPr/>
          </p:nvSpPr>
          <p:spPr bwMode="auto">
            <a:xfrm>
              <a:off x="239" y="2342"/>
              <a:ext cx="611" cy="68"/>
            </a:xfrm>
            <a:custGeom>
              <a:avLst/>
              <a:gdLst>
                <a:gd name="T0" fmla="*/ 141 w 1222"/>
                <a:gd name="T1" fmla="*/ 58 h 136"/>
                <a:gd name="T2" fmla="*/ 364 w 1222"/>
                <a:gd name="T3" fmla="*/ 58 h 136"/>
                <a:gd name="T4" fmla="*/ 531 w 1222"/>
                <a:gd name="T5" fmla="*/ 22 h 136"/>
                <a:gd name="T6" fmla="*/ 681 w 1222"/>
                <a:gd name="T7" fmla="*/ 51 h 136"/>
                <a:gd name="T8" fmla="*/ 839 w 1222"/>
                <a:gd name="T9" fmla="*/ 115 h 136"/>
                <a:gd name="T10" fmla="*/ 970 w 1222"/>
                <a:gd name="T11" fmla="*/ 115 h 136"/>
                <a:gd name="T12" fmla="*/ 1222 w 1222"/>
                <a:gd name="T13" fmla="*/ 136 h 136"/>
                <a:gd name="T14" fmla="*/ 1090 w 1222"/>
                <a:gd name="T15" fmla="*/ 101 h 136"/>
                <a:gd name="T16" fmla="*/ 793 w 1222"/>
                <a:gd name="T17" fmla="*/ 73 h 136"/>
                <a:gd name="T18" fmla="*/ 644 w 1222"/>
                <a:gd name="T19" fmla="*/ 7 h 136"/>
                <a:gd name="T20" fmla="*/ 531 w 1222"/>
                <a:gd name="T21" fmla="*/ 0 h 136"/>
                <a:gd name="T22" fmla="*/ 310 w 1222"/>
                <a:gd name="T23" fmla="*/ 29 h 136"/>
                <a:gd name="T24" fmla="*/ 85 w 1222"/>
                <a:gd name="T25" fmla="*/ 29 h 136"/>
                <a:gd name="T26" fmla="*/ 0 w 1222"/>
                <a:gd name="T27" fmla="*/ 29 h 136"/>
                <a:gd name="T28" fmla="*/ 141 w 1222"/>
                <a:gd name="T29" fmla="*/ 58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22" h="136">
                  <a:moveTo>
                    <a:pt x="141" y="58"/>
                  </a:moveTo>
                  <a:lnTo>
                    <a:pt x="364" y="58"/>
                  </a:lnTo>
                  <a:lnTo>
                    <a:pt x="531" y="22"/>
                  </a:lnTo>
                  <a:lnTo>
                    <a:pt x="681" y="51"/>
                  </a:lnTo>
                  <a:lnTo>
                    <a:pt x="839" y="115"/>
                  </a:lnTo>
                  <a:lnTo>
                    <a:pt x="970" y="115"/>
                  </a:lnTo>
                  <a:lnTo>
                    <a:pt x="1222" y="136"/>
                  </a:lnTo>
                  <a:lnTo>
                    <a:pt x="1090" y="101"/>
                  </a:lnTo>
                  <a:lnTo>
                    <a:pt x="793" y="73"/>
                  </a:lnTo>
                  <a:lnTo>
                    <a:pt x="644" y="7"/>
                  </a:lnTo>
                  <a:lnTo>
                    <a:pt x="531" y="0"/>
                  </a:lnTo>
                  <a:lnTo>
                    <a:pt x="310" y="29"/>
                  </a:lnTo>
                  <a:lnTo>
                    <a:pt x="85" y="29"/>
                  </a:lnTo>
                  <a:lnTo>
                    <a:pt x="0" y="29"/>
                  </a:lnTo>
                  <a:lnTo>
                    <a:pt x="141" y="58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4866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radoslav.pekny\AppData\Local\Microsoft\Windows\Temporary Internet Files\Content.IE5\07SYGYF7\MP900387905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6792" y="438720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464" y="130549"/>
            <a:ext cx="4260846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CO JIŽ UMÍME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pic>
        <p:nvPicPr>
          <p:cNvPr id="1033" name="Picture 9" descr="C:\Users\radoslav.pekny\AppData\Local\Microsoft\Windows\Temporary Internet Files\Content.IE5\4FHQ82KX\MP90040060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3" r="25025"/>
          <a:stretch/>
        </p:blipFill>
        <p:spPr bwMode="auto">
          <a:xfrm>
            <a:off x="7124572" y="4863333"/>
            <a:ext cx="1871611" cy="194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614274" y="2212165"/>
            <a:ext cx="2337303" cy="2759342"/>
            <a:chOff x="3403348" y="1749283"/>
            <a:chExt cx="2337303" cy="2759342"/>
          </a:xfrm>
        </p:grpSpPr>
        <p:pic>
          <p:nvPicPr>
            <p:cNvPr id="1038" name="Picture 14" descr="C:\Users\radoslav.pekny\AppData\Local\Microsoft\Windows\Temporary Internet Files\Content.IE5\4FHQ82KX\MC90021537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3348" y="2349374"/>
              <a:ext cx="2337303" cy="21592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radoslav.pekny\AppData\Local\Microsoft\Windows\Temporary Internet Files\Content.IE5\ZPCSRFQU\MP900400614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6799" y="1749283"/>
              <a:ext cx="1550399" cy="19384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8" name="Picture 24" descr="C:\Users\radoslav.pekny\AppData\Local\Microsoft\Windows\Temporary Internet Files\Content.IE5\ZPCSRFQU\MC90044178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55043">
            <a:off x="6860929" y="88709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radoslav.pekny\AppData\Local\Microsoft\Windows\Temporary Internet Files\Content.IE5\07SYGYF7\MC900441782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674" y="-21229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spojnice 5"/>
          <p:cNvSpPr/>
          <p:nvPr/>
        </p:nvSpPr>
        <p:spPr>
          <a:xfrm>
            <a:off x="2380615" y="6196141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Vývojový diagram: spojnice 32"/>
          <p:cNvSpPr/>
          <p:nvPr/>
        </p:nvSpPr>
        <p:spPr>
          <a:xfrm>
            <a:off x="6215828" y="4518740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46" name="Picture 22" descr="C:\Users\radoslav.pekny\AppData\Local\Microsoft\Windows\Temporary Internet Files\Content.IE5\1K96YH8U\MC9001934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989" y="902753"/>
            <a:ext cx="2983126" cy="241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Vývojový diagram: spojnice 33"/>
          <p:cNvSpPr/>
          <p:nvPr/>
        </p:nvSpPr>
        <p:spPr>
          <a:xfrm>
            <a:off x="8555475" y="6181008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5" name="Vývojový diagram: spojnice 34"/>
          <p:cNvSpPr/>
          <p:nvPr/>
        </p:nvSpPr>
        <p:spPr>
          <a:xfrm>
            <a:off x="8537329" y="2830895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63" name="Picture 3" descr="C:\Users\radoslav.pekny\AppData\Local\Microsoft\Windows\Temporary Internet Files\Content.IE5\07SYGYF7\MP900387859[1].jp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25" t="8522" r="5926" b="4735"/>
          <a:stretch/>
        </p:blipFill>
        <p:spPr bwMode="auto">
          <a:xfrm>
            <a:off x="3178647" y="3712687"/>
            <a:ext cx="2829078" cy="29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Vývojový diagram: spojnice 31"/>
          <p:cNvSpPr/>
          <p:nvPr/>
        </p:nvSpPr>
        <p:spPr>
          <a:xfrm>
            <a:off x="5393180" y="6181008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Z</a:t>
            </a:r>
          </a:p>
        </p:txBody>
      </p:sp>
      <p:pic>
        <p:nvPicPr>
          <p:cNvPr id="4143" name="Picture 47" descr="C:\Users\radoslav.pekny\AppData\Local\Microsoft\Windows\Temporary Internet Files\Content.IE5\07SYGYF7\MC90019340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76" y="823264"/>
            <a:ext cx="3153743" cy="257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Vývojový diagram: spojnice 35"/>
          <p:cNvSpPr/>
          <p:nvPr/>
        </p:nvSpPr>
        <p:spPr>
          <a:xfrm>
            <a:off x="6615533" y="1775086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Z</a:t>
            </a:r>
          </a:p>
        </p:txBody>
      </p:sp>
      <p:sp>
        <p:nvSpPr>
          <p:cNvPr id="37" name="Vývojový diagram: spojnice 36"/>
          <p:cNvSpPr/>
          <p:nvPr/>
        </p:nvSpPr>
        <p:spPr>
          <a:xfrm>
            <a:off x="4916868" y="2669089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Vývojový diagram: spojnice 37"/>
          <p:cNvSpPr/>
          <p:nvPr/>
        </p:nvSpPr>
        <p:spPr>
          <a:xfrm>
            <a:off x="180296" y="2564515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464" y="3241604"/>
            <a:ext cx="6711581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kroužků označte písmenem 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ovoce</a:t>
            </a:r>
            <a:r>
              <a:rPr lang="cs-CZ" sz="2000" dirty="0" smtClean="0"/>
              <a:t>, písmenem </a:t>
            </a:r>
            <a:r>
              <a:rPr lang="cs-CZ" sz="2000" b="1" dirty="0" smtClean="0">
                <a:solidFill>
                  <a:srgbClr val="00B050"/>
                </a:solidFill>
              </a:rPr>
              <a:t>Z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zeleninu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7" name="Group 7"/>
          <p:cNvGrpSpPr>
            <a:grpSpLocks noChangeAspect="1"/>
          </p:cNvGrpSpPr>
          <p:nvPr/>
        </p:nvGrpSpPr>
        <p:grpSpPr bwMode="auto">
          <a:xfrm>
            <a:off x="70076" y="3715739"/>
            <a:ext cx="2908300" cy="1665288"/>
            <a:chOff x="230" y="2200"/>
            <a:chExt cx="1832" cy="1049"/>
          </a:xfrm>
        </p:grpSpPr>
        <p:sp>
          <p:nvSpPr>
            <p:cNvPr id="8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0" y="2200"/>
              <a:ext cx="1832" cy="10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1212" y="2908"/>
              <a:ext cx="373" cy="290"/>
            </a:xfrm>
            <a:custGeom>
              <a:avLst/>
              <a:gdLst>
                <a:gd name="T0" fmla="*/ 99 w 744"/>
                <a:gd name="T1" fmla="*/ 70 h 579"/>
                <a:gd name="T2" fmla="*/ 44 w 744"/>
                <a:gd name="T3" fmla="*/ 158 h 579"/>
                <a:gd name="T4" fmla="*/ 7 w 744"/>
                <a:gd name="T5" fmla="*/ 209 h 579"/>
                <a:gd name="T6" fmla="*/ 0 w 744"/>
                <a:gd name="T7" fmla="*/ 262 h 579"/>
                <a:gd name="T8" fmla="*/ 7 w 744"/>
                <a:gd name="T9" fmla="*/ 323 h 579"/>
                <a:gd name="T10" fmla="*/ 66 w 744"/>
                <a:gd name="T11" fmla="*/ 480 h 579"/>
                <a:gd name="T12" fmla="*/ 110 w 744"/>
                <a:gd name="T13" fmla="*/ 518 h 579"/>
                <a:gd name="T14" fmla="*/ 147 w 744"/>
                <a:gd name="T15" fmla="*/ 544 h 579"/>
                <a:gd name="T16" fmla="*/ 188 w 744"/>
                <a:gd name="T17" fmla="*/ 561 h 579"/>
                <a:gd name="T18" fmla="*/ 250 w 744"/>
                <a:gd name="T19" fmla="*/ 579 h 579"/>
                <a:gd name="T20" fmla="*/ 309 w 744"/>
                <a:gd name="T21" fmla="*/ 576 h 579"/>
                <a:gd name="T22" fmla="*/ 366 w 744"/>
                <a:gd name="T23" fmla="*/ 573 h 579"/>
                <a:gd name="T24" fmla="*/ 418 w 744"/>
                <a:gd name="T25" fmla="*/ 569 h 579"/>
                <a:gd name="T26" fmla="*/ 468 w 744"/>
                <a:gd name="T27" fmla="*/ 562 h 579"/>
                <a:gd name="T28" fmla="*/ 514 w 744"/>
                <a:gd name="T29" fmla="*/ 551 h 579"/>
                <a:gd name="T30" fmla="*/ 558 w 744"/>
                <a:gd name="T31" fmla="*/ 537 h 579"/>
                <a:gd name="T32" fmla="*/ 599 w 744"/>
                <a:gd name="T33" fmla="*/ 518 h 579"/>
                <a:gd name="T34" fmla="*/ 637 w 744"/>
                <a:gd name="T35" fmla="*/ 494 h 579"/>
                <a:gd name="T36" fmla="*/ 676 w 744"/>
                <a:gd name="T37" fmla="*/ 437 h 579"/>
                <a:gd name="T38" fmla="*/ 707 w 744"/>
                <a:gd name="T39" fmla="*/ 391 h 579"/>
                <a:gd name="T40" fmla="*/ 731 w 744"/>
                <a:gd name="T41" fmla="*/ 341 h 579"/>
                <a:gd name="T42" fmla="*/ 744 w 744"/>
                <a:gd name="T43" fmla="*/ 279 h 579"/>
                <a:gd name="T44" fmla="*/ 720 w 744"/>
                <a:gd name="T45" fmla="*/ 221 h 579"/>
                <a:gd name="T46" fmla="*/ 698 w 744"/>
                <a:gd name="T47" fmla="*/ 168 h 579"/>
                <a:gd name="T48" fmla="*/ 676 w 744"/>
                <a:gd name="T49" fmla="*/ 123 h 579"/>
                <a:gd name="T50" fmla="*/ 648 w 744"/>
                <a:gd name="T51" fmla="*/ 85 h 579"/>
                <a:gd name="T52" fmla="*/ 613 w 744"/>
                <a:gd name="T53" fmla="*/ 53 h 579"/>
                <a:gd name="T54" fmla="*/ 566 w 744"/>
                <a:gd name="T55" fmla="*/ 28 h 579"/>
                <a:gd name="T56" fmla="*/ 505 w 744"/>
                <a:gd name="T57" fmla="*/ 11 h 579"/>
                <a:gd name="T58" fmla="*/ 424 w 744"/>
                <a:gd name="T59" fmla="*/ 2 h 579"/>
                <a:gd name="T60" fmla="*/ 278 w 744"/>
                <a:gd name="T61" fmla="*/ 0 h 579"/>
                <a:gd name="T62" fmla="*/ 250 w 744"/>
                <a:gd name="T63" fmla="*/ 4 h 579"/>
                <a:gd name="T64" fmla="*/ 213 w 744"/>
                <a:gd name="T65" fmla="*/ 12 h 579"/>
                <a:gd name="T66" fmla="*/ 190 w 744"/>
                <a:gd name="T67" fmla="*/ 24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44" h="579">
                  <a:moveTo>
                    <a:pt x="190" y="29"/>
                  </a:moveTo>
                  <a:lnTo>
                    <a:pt x="99" y="70"/>
                  </a:lnTo>
                  <a:lnTo>
                    <a:pt x="77" y="129"/>
                  </a:lnTo>
                  <a:lnTo>
                    <a:pt x="44" y="158"/>
                  </a:lnTo>
                  <a:lnTo>
                    <a:pt x="22" y="184"/>
                  </a:lnTo>
                  <a:lnTo>
                    <a:pt x="7" y="209"/>
                  </a:lnTo>
                  <a:lnTo>
                    <a:pt x="2" y="235"/>
                  </a:lnTo>
                  <a:lnTo>
                    <a:pt x="0" y="262"/>
                  </a:lnTo>
                  <a:lnTo>
                    <a:pt x="3" y="290"/>
                  </a:lnTo>
                  <a:lnTo>
                    <a:pt x="7" y="323"/>
                  </a:lnTo>
                  <a:lnTo>
                    <a:pt x="13" y="361"/>
                  </a:lnTo>
                  <a:lnTo>
                    <a:pt x="66" y="480"/>
                  </a:lnTo>
                  <a:lnTo>
                    <a:pt x="90" y="501"/>
                  </a:lnTo>
                  <a:lnTo>
                    <a:pt x="110" y="518"/>
                  </a:lnTo>
                  <a:lnTo>
                    <a:pt x="129" y="532"/>
                  </a:lnTo>
                  <a:lnTo>
                    <a:pt x="147" y="544"/>
                  </a:lnTo>
                  <a:lnTo>
                    <a:pt x="166" y="552"/>
                  </a:lnTo>
                  <a:lnTo>
                    <a:pt x="188" y="561"/>
                  </a:lnTo>
                  <a:lnTo>
                    <a:pt x="215" y="569"/>
                  </a:lnTo>
                  <a:lnTo>
                    <a:pt x="250" y="579"/>
                  </a:lnTo>
                  <a:lnTo>
                    <a:pt x="280" y="578"/>
                  </a:lnTo>
                  <a:lnTo>
                    <a:pt x="309" y="576"/>
                  </a:lnTo>
                  <a:lnTo>
                    <a:pt x="339" y="575"/>
                  </a:lnTo>
                  <a:lnTo>
                    <a:pt x="366" y="573"/>
                  </a:lnTo>
                  <a:lnTo>
                    <a:pt x="392" y="572"/>
                  </a:lnTo>
                  <a:lnTo>
                    <a:pt x="418" y="569"/>
                  </a:lnTo>
                  <a:lnTo>
                    <a:pt x="444" y="565"/>
                  </a:lnTo>
                  <a:lnTo>
                    <a:pt x="468" y="562"/>
                  </a:lnTo>
                  <a:lnTo>
                    <a:pt x="490" y="556"/>
                  </a:lnTo>
                  <a:lnTo>
                    <a:pt x="514" y="551"/>
                  </a:lnTo>
                  <a:lnTo>
                    <a:pt x="536" y="545"/>
                  </a:lnTo>
                  <a:lnTo>
                    <a:pt x="558" y="537"/>
                  </a:lnTo>
                  <a:lnTo>
                    <a:pt x="578" y="528"/>
                  </a:lnTo>
                  <a:lnTo>
                    <a:pt x="599" y="518"/>
                  </a:lnTo>
                  <a:lnTo>
                    <a:pt x="619" y="507"/>
                  </a:lnTo>
                  <a:lnTo>
                    <a:pt x="637" y="494"/>
                  </a:lnTo>
                  <a:lnTo>
                    <a:pt x="658" y="464"/>
                  </a:lnTo>
                  <a:lnTo>
                    <a:pt x="676" y="437"/>
                  </a:lnTo>
                  <a:lnTo>
                    <a:pt x="693" y="413"/>
                  </a:lnTo>
                  <a:lnTo>
                    <a:pt x="707" y="391"/>
                  </a:lnTo>
                  <a:lnTo>
                    <a:pt x="720" y="367"/>
                  </a:lnTo>
                  <a:lnTo>
                    <a:pt x="731" y="341"/>
                  </a:lnTo>
                  <a:lnTo>
                    <a:pt x="739" y="313"/>
                  </a:lnTo>
                  <a:lnTo>
                    <a:pt x="744" y="279"/>
                  </a:lnTo>
                  <a:lnTo>
                    <a:pt x="731" y="249"/>
                  </a:lnTo>
                  <a:lnTo>
                    <a:pt x="720" y="221"/>
                  </a:lnTo>
                  <a:lnTo>
                    <a:pt x="709" y="194"/>
                  </a:lnTo>
                  <a:lnTo>
                    <a:pt x="698" y="168"/>
                  </a:lnTo>
                  <a:lnTo>
                    <a:pt x="687" y="144"/>
                  </a:lnTo>
                  <a:lnTo>
                    <a:pt x="676" y="123"/>
                  </a:lnTo>
                  <a:lnTo>
                    <a:pt x="663" y="103"/>
                  </a:lnTo>
                  <a:lnTo>
                    <a:pt x="648" y="85"/>
                  </a:lnTo>
                  <a:lnTo>
                    <a:pt x="632" y="68"/>
                  </a:lnTo>
                  <a:lnTo>
                    <a:pt x="613" y="53"/>
                  </a:lnTo>
                  <a:lnTo>
                    <a:pt x="591" y="39"/>
                  </a:lnTo>
                  <a:lnTo>
                    <a:pt x="566" y="28"/>
                  </a:lnTo>
                  <a:lnTo>
                    <a:pt x="536" y="19"/>
                  </a:lnTo>
                  <a:lnTo>
                    <a:pt x="505" y="11"/>
                  </a:lnTo>
                  <a:lnTo>
                    <a:pt x="466" y="7"/>
                  </a:lnTo>
                  <a:lnTo>
                    <a:pt x="424" y="2"/>
                  </a:lnTo>
                  <a:lnTo>
                    <a:pt x="282" y="0"/>
                  </a:lnTo>
                  <a:lnTo>
                    <a:pt x="278" y="0"/>
                  </a:lnTo>
                  <a:lnTo>
                    <a:pt x="265" y="2"/>
                  </a:lnTo>
                  <a:lnTo>
                    <a:pt x="250" y="4"/>
                  </a:lnTo>
                  <a:lnTo>
                    <a:pt x="232" y="8"/>
                  </a:lnTo>
                  <a:lnTo>
                    <a:pt x="213" y="12"/>
                  </a:lnTo>
                  <a:lnTo>
                    <a:pt x="199" y="18"/>
                  </a:lnTo>
                  <a:lnTo>
                    <a:pt x="190" y="24"/>
                  </a:lnTo>
                  <a:lnTo>
                    <a:pt x="190" y="29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8" y="2539"/>
              <a:ext cx="778" cy="338"/>
            </a:xfrm>
            <a:custGeom>
              <a:avLst/>
              <a:gdLst>
                <a:gd name="T0" fmla="*/ 1555 w 1555"/>
                <a:gd name="T1" fmla="*/ 410 h 677"/>
                <a:gd name="T2" fmla="*/ 1411 w 1555"/>
                <a:gd name="T3" fmla="*/ 361 h 677"/>
                <a:gd name="T4" fmla="*/ 1198 w 1555"/>
                <a:gd name="T5" fmla="*/ 361 h 677"/>
                <a:gd name="T6" fmla="*/ 1129 w 1555"/>
                <a:gd name="T7" fmla="*/ 342 h 677"/>
                <a:gd name="T8" fmla="*/ 1026 w 1555"/>
                <a:gd name="T9" fmla="*/ 261 h 677"/>
                <a:gd name="T10" fmla="*/ 906 w 1555"/>
                <a:gd name="T11" fmla="*/ 176 h 677"/>
                <a:gd name="T12" fmla="*/ 822 w 1555"/>
                <a:gd name="T13" fmla="*/ 176 h 677"/>
                <a:gd name="T14" fmla="*/ 700 w 1555"/>
                <a:gd name="T15" fmla="*/ 181 h 677"/>
                <a:gd name="T16" fmla="*/ 735 w 1555"/>
                <a:gd name="T17" fmla="*/ 261 h 677"/>
                <a:gd name="T18" fmla="*/ 871 w 1555"/>
                <a:gd name="T19" fmla="*/ 327 h 677"/>
                <a:gd name="T20" fmla="*/ 984 w 1555"/>
                <a:gd name="T21" fmla="*/ 349 h 677"/>
                <a:gd name="T22" fmla="*/ 906 w 1555"/>
                <a:gd name="T23" fmla="*/ 354 h 677"/>
                <a:gd name="T24" fmla="*/ 768 w 1555"/>
                <a:gd name="T25" fmla="*/ 349 h 677"/>
                <a:gd name="T26" fmla="*/ 589 w 1555"/>
                <a:gd name="T27" fmla="*/ 327 h 677"/>
                <a:gd name="T28" fmla="*/ 348 w 1555"/>
                <a:gd name="T29" fmla="*/ 242 h 677"/>
                <a:gd name="T30" fmla="*/ 252 w 1555"/>
                <a:gd name="T31" fmla="*/ 172 h 677"/>
                <a:gd name="T32" fmla="*/ 123 w 1555"/>
                <a:gd name="T33" fmla="*/ 89 h 677"/>
                <a:gd name="T34" fmla="*/ 0 w 1555"/>
                <a:gd name="T35" fmla="*/ 0 h 677"/>
                <a:gd name="T36" fmla="*/ 1 w 1555"/>
                <a:gd name="T37" fmla="*/ 142 h 677"/>
                <a:gd name="T38" fmla="*/ 25 w 1555"/>
                <a:gd name="T39" fmla="*/ 155 h 677"/>
                <a:gd name="T40" fmla="*/ 90 w 1555"/>
                <a:gd name="T41" fmla="*/ 206 h 677"/>
                <a:gd name="T42" fmla="*/ 68 w 1555"/>
                <a:gd name="T43" fmla="*/ 245 h 677"/>
                <a:gd name="T44" fmla="*/ 175 w 1555"/>
                <a:gd name="T45" fmla="*/ 279 h 677"/>
                <a:gd name="T46" fmla="*/ 306 w 1555"/>
                <a:gd name="T47" fmla="*/ 279 h 677"/>
                <a:gd name="T48" fmla="*/ 401 w 1555"/>
                <a:gd name="T49" fmla="*/ 305 h 677"/>
                <a:gd name="T50" fmla="*/ 457 w 1555"/>
                <a:gd name="T51" fmla="*/ 330 h 677"/>
                <a:gd name="T52" fmla="*/ 337 w 1555"/>
                <a:gd name="T53" fmla="*/ 347 h 677"/>
                <a:gd name="T54" fmla="*/ 0 w 1555"/>
                <a:gd name="T55" fmla="*/ 257 h 677"/>
                <a:gd name="T56" fmla="*/ 3 w 1555"/>
                <a:gd name="T57" fmla="*/ 486 h 677"/>
                <a:gd name="T58" fmla="*/ 153 w 1555"/>
                <a:gd name="T59" fmla="*/ 486 h 677"/>
                <a:gd name="T60" fmla="*/ 101 w 1555"/>
                <a:gd name="T61" fmla="*/ 429 h 677"/>
                <a:gd name="T62" fmla="*/ 252 w 1555"/>
                <a:gd name="T63" fmla="*/ 387 h 677"/>
                <a:gd name="T64" fmla="*/ 326 w 1555"/>
                <a:gd name="T65" fmla="*/ 387 h 677"/>
                <a:gd name="T66" fmla="*/ 541 w 1555"/>
                <a:gd name="T67" fmla="*/ 387 h 677"/>
                <a:gd name="T68" fmla="*/ 650 w 1555"/>
                <a:gd name="T69" fmla="*/ 387 h 677"/>
                <a:gd name="T70" fmla="*/ 564 w 1555"/>
                <a:gd name="T71" fmla="*/ 421 h 677"/>
                <a:gd name="T72" fmla="*/ 326 w 1555"/>
                <a:gd name="T73" fmla="*/ 438 h 677"/>
                <a:gd name="T74" fmla="*/ 101 w 1555"/>
                <a:gd name="T75" fmla="*/ 463 h 677"/>
                <a:gd name="T76" fmla="*/ 68 w 1555"/>
                <a:gd name="T77" fmla="*/ 503 h 677"/>
                <a:gd name="T78" fmla="*/ 7 w 1555"/>
                <a:gd name="T79" fmla="*/ 517 h 677"/>
                <a:gd name="T80" fmla="*/ 7 w 1555"/>
                <a:gd name="T81" fmla="*/ 628 h 677"/>
                <a:gd name="T82" fmla="*/ 101 w 1555"/>
                <a:gd name="T83" fmla="*/ 645 h 677"/>
                <a:gd name="T84" fmla="*/ 154 w 1555"/>
                <a:gd name="T85" fmla="*/ 645 h 677"/>
                <a:gd name="T86" fmla="*/ 479 w 1555"/>
                <a:gd name="T87" fmla="*/ 645 h 677"/>
                <a:gd name="T88" fmla="*/ 606 w 1555"/>
                <a:gd name="T89" fmla="*/ 669 h 677"/>
                <a:gd name="T90" fmla="*/ 724 w 1555"/>
                <a:gd name="T91" fmla="*/ 653 h 677"/>
                <a:gd name="T92" fmla="*/ 908 w 1555"/>
                <a:gd name="T93" fmla="*/ 645 h 677"/>
                <a:gd name="T94" fmla="*/ 1242 w 1555"/>
                <a:gd name="T95" fmla="*/ 677 h 677"/>
                <a:gd name="T96" fmla="*/ 1522 w 1555"/>
                <a:gd name="T97" fmla="*/ 636 h 677"/>
                <a:gd name="T98" fmla="*/ 1522 w 1555"/>
                <a:gd name="T99" fmla="*/ 604 h 677"/>
                <a:gd name="T100" fmla="*/ 1413 w 1555"/>
                <a:gd name="T101" fmla="*/ 570 h 677"/>
                <a:gd name="T102" fmla="*/ 1295 w 1555"/>
                <a:gd name="T103" fmla="*/ 587 h 677"/>
                <a:gd name="T104" fmla="*/ 1046 w 1555"/>
                <a:gd name="T105" fmla="*/ 570 h 677"/>
                <a:gd name="T106" fmla="*/ 1317 w 1555"/>
                <a:gd name="T107" fmla="*/ 544 h 677"/>
                <a:gd name="T108" fmla="*/ 1467 w 1555"/>
                <a:gd name="T109" fmla="*/ 544 h 677"/>
                <a:gd name="T110" fmla="*/ 1533 w 1555"/>
                <a:gd name="T111" fmla="*/ 553 h 677"/>
                <a:gd name="T112" fmla="*/ 1533 w 1555"/>
                <a:gd name="T113" fmla="*/ 512 h 677"/>
                <a:gd name="T114" fmla="*/ 1424 w 1555"/>
                <a:gd name="T115" fmla="*/ 495 h 677"/>
                <a:gd name="T116" fmla="*/ 1533 w 1555"/>
                <a:gd name="T117" fmla="*/ 470 h 677"/>
                <a:gd name="T118" fmla="*/ 1555 w 1555"/>
                <a:gd name="T119" fmla="*/ 421 h 677"/>
                <a:gd name="T120" fmla="*/ 1555 w 1555"/>
                <a:gd name="T121" fmla="*/ 410 h 6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55" h="677">
                  <a:moveTo>
                    <a:pt x="1555" y="410"/>
                  </a:moveTo>
                  <a:lnTo>
                    <a:pt x="1411" y="361"/>
                  </a:lnTo>
                  <a:lnTo>
                    <a:pt x="1198" y="361"/>
                  </a:lnTo>
                  <a:lnTo>
                    <a:pt x="1129" y="342"/>
                  </a:lnTo>
                  <a:lnTo>
                    <a:pt x="1026" y="261"/>
                  </a:lnTo>
                  <a:lnTo>
                    <a:pt x="906" y="176"/>
                  </a:lnTo>
                  <a:lnTo>
                    <a:pt x="822" y="176"/>
                  </a:lnTo>
                  <a:lnTo>
                    <a:pt x="700" y="181"/>
                  </a:lnTo>
                  <a:lnTo>
                    <a:pt x="735" y="261"/>
                  </a:lnTo>
                  <a:lnTo>
                    <a:pt x="871" y="327"/>
                  </a:lnTo>
                  <a:lnTo>
                    <a:pt x="984" y="349"/>
                  </a:lnTo>
                  <a:lnTo>
                    <a:pt x="906" y="354"/>
                  </a:lnTo>
                  <a:lnTo>
                    <a:pt x="768" y="349"/>
                  </a:lnTo>
                  <a:lnTo>
                    <a:pt x="589" y="327"/>
                  </a:lnTo>
                  <a:lnTo>
                    <a:pt x="348" y="242"/>
                  </a:lnTo>
                  <a:lnTo>
                    <a:pt x="252" y="172"/>
                  </a:lnTo>
                  <a:lnTo>
                    <a:pt x="123" y="89"/>
                  </a:lnTo>
                  <a:lnTo>
                    <a:pt x="0" y="0"/>
                  </a:lnTo>
                  <a:lnTo>
                    <a:pt x="1" y="142"/>
                  </a:lnTo>
                  <a:lnTo>
                    <a:pt x="25" y="155"/>
                  </a:lnTo>
                  <a:lnTo>
                    <a:pt x="90" y="206"/>
                  </a:lnTo>
                  <a:lnTo>
                    <a:pt x="68" y="245"/>
                  </a:lnTo>
                  <a:lnTo>
                    <a:pt x="175" y="279"/>
                  </a:lnTo>
                  <a:lnTo>
                    <a:pt x="306" y="279"/>
                  </a:lnTo>
                  <a:lnTo>
                    <a:pt x="401" y="305"/>
                  </a:lnTo>
                  <a:lnTo>
                    <a:pt x="457" y="330"/>
                  </a:lnTo>
                  <a:lnTo>
                    <a:pt x="337" y="347"/>
                  </a:lnTo>
                  <a:lnTo>
                    <a:pt x="0" y="257"/>
                  </a:lnTo>
                  <a:lnTo>
                    <a:pt x="3" y="486"/>
                  </a:lnTo>
                  <a:lnTo>
                    <a:pt x="153" y="486"/>
                  </a:lnTo>
                  <a:lnTo>
                    <a:pt x="101" y="429"/>
                  </a:lnTo>
                  <a:lnTo>
                    <a:pt x="252" y="387"/>
                  </a:lnTo>
                  <a:lnTo>
                    <a:pt x="326" y="387"/>
                  </a:lnTo>
                  <a:lnTo>
                    <a:pt x="541" y="387"/>
                  </a:lnTo>
                  <a:lnTo>
                    <a:pt x="650" y="387"/>
                  </a:lnTo>
                  <a:lnTo>
                    <a:pt x="564" y="421"/>
                  </a:lnTo>
                  <a:lnTo>
                    <a:pt x="326" y="438"/>
                  </a:lnTo>
                  <a:lnTo>
                    <a:pt x="101" y="463"/>
                  </a:lnTo>
                  <a:lnTo>
                    <a:pt x="68" y="503"/>
                  </a:lnTo>
                  <a:lnTo>
                    <a:pt x="7" y="517"/>
                  </a:lnTo>
                  <a:lnTo>
                    <a:pt x="7" y="628"/>
                  </a:lnTo>
                  <a:lnTo>
                    <a:pt x="101" y="645"/>
                  </a:lnTo>
                  <a:lnTo>
                    <a:pt x="154" y="645"/>
                  </a:lnTo>
                  <a:lnTo>
                    <a:pt x="479" y="645"/>
                  </a:lnTo>
                  <a:lnTo>
                    <a:pt x="606" y="669"/>
                  </a:lnTo>
                  <a:lnTo>
                    <a:pt x="724" y="653"/>
                  </a:lnTo>
                  <a:lnTo>
                    <a:pt x="908" y="645"/>
                  </a:lnTo>
                  <a:lnTo>
                    <a:pt x="1242" y="677"/>
                  </a:lnTo>
                  <a:lnTo>
                    <a:pt x="1522" y="636"/>
                  </a:lnTo>
                  <a:lnTo>
                    <a:pt x="1522" y="604"/>
                  </a:lnTo>
                  <a:lnTo>
                    <a:pt x="1413" y="570"/>
                  </a:lnTo>
                  <a:lnTo>
                    <a:pt x="1295" y="587"/>
                  </a:lnTo>
                  <a:lnTo>
                    <a:pt x="1046" y="570"/>
                  </a:lnTo>
                  <a:lnTo>
                    <a:pt x="1317" y="544"/>
                  </a:lnTo>
                  <a:lnTo>
                    <a:pt x="1467" y="544"/>
                  </a:lnTo>
                  <a:lnTo>
                    <a:pt x="1533" y="553"/>
                  </a:lnTo>
                  <a:lnTo>
                    <a:pt x="1533" y="512"/>
                  </a:lnTo>
                  <a:lnTo>
                    <a:pt x="1424" y="495"/>
                  </a:lnTo>
                  <a:lnTo>
                    <a:pt x="1533" y="470"/>
                  </a:lnTo>
                  <a:lnTo>
                    <a:pt x="1555" y="421"/>
                  </a:lnTo>
                  <a:lnTo>
                    <a:pt x="1555" y="410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232" y="2240"/>
              <a:ext cx="1144" cy="442"/>
            </a:xfrm>
            <a:custGeom>
              <a:avLst/>
              <a:gdLst>
                <a:gd name="T0" fmla="*/ 560 w 2289"/>
                <a:gd name="T1" fmla="*/ 459 h 882"/>
                <a:gd name="T2" fmla="*/ 862 w 2289"/>
                <a:gd name="T3" fmla="*/ 454 h 882"/>
                <a:gd name="T4" fmla="*/ 1325 w 2289"/>
                <a:gd name="T5" fmla="*/ 500 h 882"/>
                <a:gd name="T6" fmla="*/ 1314 w 2289"/>
                <a:gd name="T7" fmla="*/ 463 h 882"/>
                <a:gd name="T8" fmla="*/ 1032 w 2289"/>
                <a:gd name="T9" fmla="*/ 411 h 882"/>
                <a:gd name="T10" fmla="*/ 759 w 2289"/>
                <a:gd name="T11" fmla="*/ 462 h 882"/>
                <a:gd name="T12" fmla="*/ 516 w 2289"/>
                <a:gd name="T13" fmla="*/ 391 h 882"/>
                <a:gd name="T14" fmla="*/ 38 w 2289"/>
                <a:gd name="T15" fmla="*/ 379 h 882"/>
                <a:gd name="T16" fmla="*/ 3 w 2289"/>
                <a:gd name="T17" fmla="*/ 177 h 882"/>
                <a:gd name="T18" fmla="*/ 215 w 2289"/>
                <a:gd name="T19" fmla="*/ 214 h 882"/>
                <a:gd name="T20" fmla="*/ 643 w 2289"/>
                <a:gd name="T21" fmla="*/ 209 h 882"/>
                <a:gd name="T22" fmla="*/ 1247 w 2289"/>
                <a:gd name="T23" fmla="*/ 391 h 882"/>
                <a:gd name="T24" fmla="*/ 1117 w 2289"/>
                <a:gd name="T25" fmla="*/ 314 h 882"/>
                <a:gd name="T26" fmla="*/ 895 w 2289"/>
                <a:gd name="T27" fmla="*/ 239 h 882"/>
                <a:gd name="T28" fmla="*/ 735 w 2289"/>
                <a:gd name="T29" fmla="*/ 116 h 882"/>
                <a:gd name="T30" fmla="*/ 807 w 2289"/>
                <a:gd name="T31" fmla="*/ 0 h 882"/>
                <a:gd name="T32" fmla="*/ 1096 w 2289"/>
                <a:gd name="T33" fmla="*/ 199 h 882"/>
                <a:gd name="T34" fmla="*/ 1378 w 2289"/>
                <a:gd name="T35" fmla="*/ 413 h 882"/>
                <a:gd name="T36" fmla="*/ 1677 w 2289"/>
                <a:gd name="T37" fmla="*/ 497 h 882"/>
                <a:gd name="T38" fmla="*/ 1653 w 2289"/>
                <a:gd name="T39" fmla="*/ 464 h 882"/>
                <a:gd name="T40" fmla="*/ 1531 w 2289"/>
                <a:gd name="T41" fmla="*/ 292 h 882"/>
                <a:gd name="T42" fmla="*/ 1732 w 2289"/>
                <a:gd name="T43" fmla="*/ 323 h 882"/>
                <a:gd name="T44" fmla="*/ 1896 w 2289"/>
                <a:gd name="T45" fmla="*/ 524 h 882"/>
                <a:gd name="T46" fmla="*/ 2165 w 2289"/>
                <a:gd name="T47" fmla="*/ 595 h 882"/>
                <a:gd name="T48" fmla="*/ 2285 w 2289"/>
                <a:gd name="T49" fmla="*/ 680 h 882"/>
                <a:gd name="T50" fmla="*/ 2138 w 2289"/>
                <a:gd name="T51" fmla="*/ 728 h 882"/>
                <a:gd name="T52" fmla="*/ 2222 w 2289"/>
                <a:gd name="T53" fmla="*/ 804 h 882"/>
                <a:gd name="T54" fmla="*/ 2016 w 2289"/>
                <a:gd name="T55" fmla="*/ 758 h 882"/>
                <a:gd name="T56" fmla="*/ 1981 w 2289"/>
                <a:gd name="T57" fmla="*/ 794 h 882"/>
                <a:gd name="T58" fmla="*/ 2197 w 2289"/>
                <a:gd name="T59" fmla="*/ 850 h 882"/>
                <a:gd name="T60" fmla="*/ 1902 w 2289"/>
                <a:gd name="T61" fmla="*/ 872 h 882"/>
                <a:gd name="T62" fmla="*/ 1410 w 2289"/>
                <a:gd name="T63" fmla="*/ 755 h 882"/>
                <a:gd name="T64" fmla="*/ 1172 w 2289"/>
                <a:gd name="T65" fmla="*/ 701 h 882"/>
                <a:gd name="T66" fmla="*/ 660 w 2289"/>
                <a:gd name="T67" fmla="*/ 606 h 882"/>
                <a:gd name="T68" fmla="*/ 263 w 2289"/>
                <a:gd name="T69" fmla="*/ 588 h 882"/>
                <a:gd name="T70" fmla="*/ 0 w 2289"/>
                <a:gd name="T71" fmla="*/ 422 h 882"/>
                <a:gd name="T72" fmla="*/ 394 w 2289"/>
                <a:gd name="T73" fmla="*/ 457 h 8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89" h="882">
                  <a:moveTo>
                    <a:pt x="394" y="457"/>
                  </a:moveTo>
                  <a:lnTo>
                    <a:pt x="560" y="459"/>
                  </a:lnTo>
                  <a:lnTo>
                    <a:pt x="818" y="490"/>
                  </a:lnTo>
                  <a:lnTo>
                    <a:pt x="862" y="454"/>
                  </a:lnTo>
                  <a:lnTo>
                    <a:pt x="1089" y="471"/>
                  </a:lnTo>
                  <a:lnTo>
                    <a:pt x="1325" y="500"/>
                  </a:lnTo>
                  <a:lnTo>
                    <a:pt x="1419" y="483"/>
                  </a:lnTo>
                  <a:lnTo>
                    <a:pt x="1314" y="463"/>
                  </a:lnTo>
                  <a:lnTo>
                    <a:pt x="1104" y="423"/>
                  </a:lnTo>
                  <a:lnTo>
                    <a:pt x="1032" y="411"/>
                  </a:lnTo>
                  <a:lnTo>
                    <a:pt x="873" y="422"/>
                  </a:lnTo>
                  <a:lnTo>
                    <a:pt x="759" y="462"/>
                  </a:lnTo>
                  <a:lnTo>
                    <a:pt x="613" y="435"/>
                  </a:lnTo>
                  <a:lnTo>
                    <a:pt x="516" y="391"/>
                  </a:lnTo>
                  <a:lnTo>
                    <a:pt x="269" y="386"/>
                  </a:lnTo>
                  <a:lnTo>
                    <a:pt x="38" y="379"/>
                  </a:lnTo>
                  <a:lnTo>
                    <a:pt x="13" y="321"/>
                  </a:lnTo>
                  <a:lnTo>
                    <a:pt x="3" y="177"/>
                  </a:lnTo>
                  <a:lnTo>
                    <a:pt x="116" y="163"/>
                  </a:lnTo>
                  <a:lnTo>
                    <a:pt x="215" y="214"/>
                  </a:lnTo>
                  <a:lnTo>
                    <a:pt x="361" y="211"/>
                  </a:lnTo>
                  <a:lnTo>
                    <a:pt x="643" y="209"/>
                  </a:lnTo>
                  <a:lnTo>
                    <a:pt x="1128" y="385"/>
                  </a:lnTo>
                  <a:lnTo>
                    <a:pt x="1247" y="391"/>
                  </a:lnTo>
                  <a:lnTo>
                    <a:pt x="1203" y="357"/>
                  </a:lnTo>
                  <a:lnTo>
                    <a:pt x="1117" y="314"/>
                  </a:lnTo>
                  <a:lnTo>
                    <a:pt x="991" y="290"/>
                  </a:lnTo>
                  <a:lnTo>
                    <a:pt x="895" y="239"/>
                  </a:lnTo>
                  <a:lnTo>
                    <a:pt x="783" y="175"/>
                  </a:lnTo>
                  <a:lnTo>
                    <a:pt x="735" y="116"/>
                  </a:lnTo>
                  <a:lnTo>
                    <a:pt x="735" y="46"/>
                  </a:lnTo>
                  <a:lnTo>
                    <a:pt x="807" y="0"/>
                  </a:lnTo>
                  <a:lnTo>
                    <a:pt x="997" y="96"/>
                  </a:lnTo>
                  <a:lnTo>
                    <a:pt x="1096" y="199"/>
                  </a:lnTo>
                  <a:lnTo>
                    <a:pt x="1170" y="284"/>
                  </a:lnTo>
                  <a:lnTo>
                    <a:pt x="1378" y="413"/>
                  </a:lnTo>
                  <a:lnTo>
                    <a:pt x="1546" y="464"/>
                  </a:lnTo>
                  <a:lnTo>
                    <a:pt x="1677" y="497"/>
                  </a:lnTo>
                  <a:lnTo>
                    <a:pt x="1756" y="504"/>
                  </a:lnTo>
                  <a:lnTo>
                    <a:pt x="1653" y="464"/>
                  </a:lnTo>
                  <a:lnTo>
                    <a:pt x="1540" y="375"/>
                  </a:lnTo>
                  <a:lnTo>
                    <a:pt x="1531" y="292"/>
                  </a:lnTo>
                  <a:lnTo>
                    <a:pt x="1649" y="306"/>
                  </a:lnTo>
                  <a:lnTo>
                    <a:pt x="1732" y="323"/>
                  </a:lnTo>
                  <a:lnTo>
                    <a:pt x="1822" y="428"/>
                  </a:lnTo>
                  <a:lnTo>
                    <a:pt x="1896" y="524"/>
                  </a:lnTo>
                  <a:lnTo>
                    <a:pt x="1957" y="556"/>
                  </a:lnTo>
                  <a:lnTo>
                    <a:pt x="2165" y="595"/>
                  </a:lnTo>
                  <a:lnTo>
                    <a:pt x="2289" y="668"/>
                  </a:lnTo>
                  <a:lnTo>
                    <a:pt x="2285" y="680"/>
                  </a:lnTo>
                  <a:lnTo>
                    <a:pt x="2248" y="724"/>
                  </a:lnTo>
                  <a:lnTo>
                    <a:pt x="2138" y="728"/>
                  </a:lnTo>
                  <a:lnTo>
                    <a:pt x="2235" y="763"/>
                  </a:lnTo>
                  <a:lnTo>
                    <a:pt x="2222" y="804"/>
                  </a:lnTo>
                  <a:lnTo>
                    <a:pt x="2162" y="785"/>
                  </a:lnTo>
                  <a:lnTo>
                    <a:pt x="2016" y="758"/>
                  </a:lnTo>
                  <a:lnTo>
                    <a:pt x="1749" y="732"/>
                  </a:lnTo>
                  <a:lnTo>
                    <a:pt x="1981" y="794"/>
                  </a:lnTo>
                  <a:lnTo>
                    <a:pt x="2103" y="799"/>
                  </a:lnTo>
                  <a:lnTo>
                    <a:pt x="2197" y="850"/>
                  </a:lnTo>
                  <a:lnTo>
                    <a:pt x="2186" y="882"/>
                  </a:lnTo>
                  <a:lnTo>
                    <a:pt x="1902" y="872"/>
                  </a:lnTo>
                  <a:lnTo>
                    <a:pt x="1590" y="780"/>
                  </a:lnTo>
                  <a:lnTo>
                    <a:pt x="1410" y="755"/>
                  </a:lnTo>
                  <a:lnTo>
                    <a:pt x="1288" y="749"/>
                  </a:lnTo>
                  <a:lnTo>
                    <a:pt x="1172" y="701"/>
                  </a:lnTo>
                  <a:lnTo>
                    <a:pt x="859" y="643"/>
                  </a:lnTo>
                  <a:lnTo>
                    <a:pt x="660" y="606"/>
                  </a:lnTo>
                  <a:lnTo>
                    <a:pt x="497" y="558"/>
                  </a:lnTo>
                  <a:lnTo>
                    <a:pt x="263" y="588"/>
                  </a:lnTo>
                  <a:lnTo>
                    <a:pt x="20" y="558"/>
                  </a:lnTo>
                  <a:lnTo>
                    <a:pt x="0" y="422"/>
                  </a:lnTo>
                  <a:lnTo>
                    <a:pt x="252" y="464"/>
                  </a:lnTo>
                  <a:lnTo>
                    <a:pt x="394" y="457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973" y="2687"/>
              <a:ext cx="667" cy="262"/>
            </a:xfrm>
            <a:custGeom>
              <a:avLst/>
              <a:gdLst>
                <a:gd name="T0" fmla="*/ 33 w 1334"/>
                <a:gd name="T1" fmla="*/ 182 h 522"/>
                <a:gd name="T2" fmla="*/ 82 w 1334"/>
                <a:gd name="T3" fmla="*/ 82 h 522"/>
                <a:gd name="T4" fmla="*/ 147 w 1334"/>
                <a:gd name="T5" fmla="*/ 25 h 522"/>
                <a:gd name="T6" fmla="*/ 335 w 1334"/>
                <a:gd name="T7" fmla="*/ 0 h 522"/>
                <a:gd name="T8" fmla="*/ 523 w 1334"/>
                <a:gd name="T9" fmla="*/ 51 h 522"/>
                <a:gd name="T10" fmla="*/ 646 w 1334"/>
                <a:gd name="T11" fmla="*/ 126 h 522"/>
                <a:gd name="T12" fmla="*/ 678 w 1334"/>
                <a:gd name="T13" fmla="*/ 164 h 522"/>
                <a:gd name="T14" fmla="*/ 685 w 1334"/>
                <a:gd name="T15" fmla="*/ 195 h 522"/>
                <a:gd name="T16" fmla="*/ 744 w 1334"/>
                <a:gd name="T17" fmla="*/ 208 h 522"/>
                <a:gd name="T18" fmla="*/ 1024 w 1334"/>
                <a:gd name="T19" fmla="*/ 214 h 522"/>
                <a:gd name="T20" fmla="*/ 1186 w 1334"/>
                <a:gd name="T21" fmla="*/ 201 h 522"/>
                <a:gd name="T22" fmla="*/ 1227 w 1334"/>
                <a:gd name="T23" fmla="*/ 225 h 522"/>
                <a:gd name="T24" fmla="*/ 1334 w 1334"/>
                <a:gd name="T25" fmla="*/ 257 h 522"/>
                <a:gd name="T26" fmla="*/ 1179 w 1334"/>
                <a:gd name="T27" fmla="*/ 245 h 522"/>
                <a:gd name="T28" fmla="*/ 1113 w 1334"/>
                <a:gd name="T29" fmla="*/ 245 h 522"/>
                <a:gd name="T30" fmla="*/ 1170 w 1334"/>
                <a:gd name="T31" fmla="*/ 277 h 522"/>
                <a:gd name="T32" fmla="*/ 1080 w 1334"/>
                <a:gd name="T33" fmla="*/ 277 h 522"/>
                <a:gd name="T34" fmla="*/ 941 w 1334"/>
                <a:gd name="T35" fmla="*/ 263 h 522"/>
                <a:gd name="T36" fmla="*/ 735 w 1334"/>
                <a:gd name="T37" fmla="*/ 263 h 522"/>
                <a:gd name="T38" fmla="*/ 718 w 1334"/>
                <a:gd name="T39" fmla="*/ 303 h 522"/>
                <a:gd name="T40" fmla="*/ 663 w 1334"/>
                <a:gd name="T41" fmla="*/ 371 h 522"/>
                <a:gd name="T42" fmla="*/ 563 w 1334"/>
                <a:gd name="T43" fmla="*/ 442 h 522"/>
                <a:gd name="T44" fmla="*/ 442 w 1334"/>
                <a:gd name="T45" fmla="*/ 480 h 522"/>
                <a:gd name="T46" fmla="*/ 399 w 1334"/>
                <a:gd name="T47" fmla="*/ 495 h 522"/>
                <a:gd name="T48" fmla="*/ 361 w 1334"/>
                <a:gd name="T49" fmla="*/ 507 h 522"/>
                <a:gd name="T50" fmla="*/ 322 w 1334"/>
                <a:gd name="T51" fmla="*/ 515 h 522"/>
                <a:gd name="T52" fmla="*/ 285 w 1334"/>
                <a:gd name="T53" fmla="*/ 521 h 522"/>
                <a:gd name="T54" fmla="*/ 252 w 1334"/>
                <a:gd name="T55" fmla="*/ 522 h 522"/>
                <a:gd name="T56" fmla="*/ 219 w 1334"/>
                <a:gd name="T57" fmla="*/ 521 h 522"/>
                <a:gd name="T58" fmla="*/ 189 w 1334"/>
                <a:gd name="T59" fmla="*/ 517 h 522"/>
                <a:gd name="T60" fmla="*/ 160 w 1334"/>
                <a:gd name="T61" fmla="*/ 510 h 522"/>
                <a:gd name="T62" fmla="*/ 134 w 1334"/>
                <a:gd name="T63" fmla="*/ 501 h 522"/>
                <a:gd name="T64" fmla="*/ 108 w 1334"/>
                <a:gd name="T65" fmla="*/ 488 h 522"/>
                <a:gd name="T66" fmla="*/ 86 w 1334"/>
                <a:gd name="T67" fmla="*/ 473 h 522"/>
                <a:gd name="T68" fmla="*/ 64 w 1334"/>
                <a:gd name="T69" fmla="*/ 456 h 522"/>
                <a:gd name="T70" fmla="*/ 46 w 1334"/>
                <a:gd name="T71" fmla="*/ 436 h 522"/>
                <a:gd name="T72" fmla="*/ 29 w 1334"/>
                <a:gd name="T73" fmla="*/ 415 h 522"/>
                <a:gd name="T74" fmla="*/ 12 w 1334"/>
                <a:gd name="T75" fmla="*/ 391 h 522"/>
                <a:gd name="T76" fmla="*/ 0 w 1334"/>
                <a:gd name="T77" fmla="*/ 365 h 522"/>
                <a:gd name="T78" fmla="*/ 0 w 1334"/>
                <a:gd name="T79" fmla="*/ 257 h 522"/>
                <a:gd name="T80" fmla="*/ 33 w 1334"/>
                <a:gd name="T81" fmla="*/ 182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34" h="522">
                  <a:moveTo>
                    <a:pt x="33" y="182"/>
                  </a:moveTo>
                  <a:lnTo>
                    <a:pt x="82" y="82"/>
                  </a:lnTo>
                  <a:lnTo>
                    <a:pt x="147" y="25"/>
                  </a:lnTo>
                  <a:lnTo>
                    <a:pt x="335" y="0"/>
                  </a:lnTo>
                  <a:lnTo>
                    <a:pt x="523" y="51"/>
                  </a:lnTo>
                  <a:lnTo>
                    <a:pt x="646" y="126"/>
                  </a:lnTo>
                  <a:lnTo>
                    <a:pt x="678" y="164"/>
                  </a:lnTo>
                  <a:lnTo>
                    <a:pt x="685" y="195"/>
                  </a:lnTo>
                  <a:lnTo>
                    <a:pt x="744" y="208"/>
                  </a:lnTo>
                  <a:lnTo>
                    <a:pt x="1024" y="214"/>
                  </a:lnTo>
                  <a:lnTo>
                    <a:pt x="1186" y="201"/>
                  </a:lnTo>
                  <a:lnTo>
                    <a:pt x="1227" y="225"/>
                  </a:lnTo>
                  <a:lnTo>
                    <a:pt x="1334" y="257"/>
                  </a:lnTo>
                  <a:lnTo>
                    <a:pt x="1179" y="245"/>
                  </a:lnTo>
                  <a:lnTo>
                    <a:pt x="1113" y="245"/>
                  </a:lnTo>
                  <a:lnTo>
                    <a:pt x="1170" y="277"/>
                  </a:lnTo>
                  <a:lnTo>
                    <a:pt x="1080" y="277"/>
                  </a:lnTo>
                  <a:lnTo>
                    <a:pt x="941" y="263"/>
                  </a:lnTo>
                  <a:lnTo>
                    <a:pt x="735" y="263"/>
                  </a:lnTo>
                  <a:lnTo>
                    <a:pt x="718" y="303"/>
                  </a:lnTo>
                  <a:lnTo>
                    <a:pt x="663" y="371"/>
                  </a:lnTo>
                  <a:lnTo>
                    <a:pt x="563" y="442"/>
                  </a:lnTo>
                  <a:lnTo>
                    <a:pt x="442" y="480"/>
                  </a:lnTo>
                  <a:lnTo>
                    <a:pt x="399" y="495"/>
                  </a:lnTo>
                  <a:lnTo>
                    <a:pt x="361" y="507"/>
                  </a:lnTo>
                  <a:lnTo>
                    <a:pt x="322" y="515"/>
                  </a:lnTo>
                  <a:lnTo>
                    <a:pt x="285" y="521"/>
                  </a:lnTo>
                  <a:lnTo>
                    <a:pt x="252" y="522"/>
                  </a:lnTo>
                  <a:lnTo>
                    <a:pt x="219" y="521"/>
                  </a:lnTo>
                  <a:lnTo>
                    <a:pt x="189" y="517"/>
                  </a:lnTo>
                  <a:lnTo>
                    <a:pt x="160" y="510"/>
                  </a:lnTo>
                  <a:lnTo>
                    <a:pt x="134" y="501"/>
                  </a:lnTo>
                  <a:lnTo>
                    <a:pt x="108" y="488"/>
                  </a:lnTo>
                  <a:lnTo>
                    <a:pt x="86" y="473"/>
                  </a:lnTo>
                  <a:lnTo>
                    <a:pt x="64" y="456"/>
                  </a:lnTo>
                  <a:lnTo>
                    <a:pt x="46" y="436"/>
                  </a:lnTo>
                  <a:lnTo>
                    <a:pt x="29" y="415"/>
                  </a:lnTo>
                  <a:lnTo>
                    <a:pt x="12" y="391"/>
                  </a:lnTo>
                  <a:lnTo>
                    <a:pt x="0" y="365"/>
                  </a:lnTo>
                  <a:lnTo>
                    <a:pt x="0" y="257"/>
                  </a:lnTo>
                  <a:lnTo>
                    <a:pt x="33" y="182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3"/>
            <p:cNvSpPr>
              <a:spLocks/>
            </p:cNvSpPr>
            <p:nvPr/>
          </p:nvSpPr>
          <p:spPr bwMode="auto">
            <a:xfrm>
              <a:off x="1296" y="2538"/>
              <a:ext cx="665" cy="254"/>
            </a:xfrm>
            <a:custGeom>
              <a:avLst/>
              <a:gdLst>
                <a:gd name="T0" fmla="*/ 87 w 1329"/>
                <a:gd name="T1" fmla="*/ 131 h 508"/>
                <a:gd name="T2" fmla="*/ 166 w 1329"/>
                <a:gd name="T3" fmla="*/ 44 h 508"/>
                <a:gd name="T4" fmla="*/ 247 w 1329"/>
                <a:gd name="T5" fmla="*/ 0 h 508"/>
                <a:gd name="T6" fmla="*/ 437 w 1329"/>
                <a:gd name="T7" fmla="*/ 8 h 508"/>
                <a:gd name="T8" fmla="*/ 605 w 1329"/>
                <a:gd name="T9" fmla="*/ 93 h 508"/>
                <a:gd name="T10" fmla="*/ 703 w 1329"/>
                <a:gd name="T11" fmla="*/ 190 h 508"/>
                <a:gd name="T12" fmla="*/ 723 w 1329"/>
                <a:gd name="T13" fmla="*/ 232 h 508"/>
                <a:gd name="T14" fmla="*/ 721 w 1329"/>
                <a:gd name="T15" fmla="*/ 263 h 508"/>
                <a:gd name="T16" fmla="*/ 773 w 1329"/>
                <a:gd name="T17" fmla="*/ 286 h 508"/>
                <a:gd name="T18" fmla="*/ 1042 w 1329"/>
                <a:gd name="T19" fmla="*/ 344 h 508"/>
                <a:gd name="T20" fmla="*/ 1204 w 1329"/>
                <a:gd name="T21" fmla="*/ 361 h 508"/>
                <a:gd name="T22" fmla="*/ 1237 w 1329"/>
                <a:gd name="T23" fmla="*/ 392 h 508"/>
                <a:gd name="T24" fmla="*/ 1329 w 1329"/>
                <a:gd name="T25" fmla="*/ 443 h 508"/>
                <a:gd name="T26" fmla="*/ 1184 w 1329"/>
                <a:gd name="T27" fmla="*/ 402 h 508"/>
                <a:gd name="T28" fmla="*/ 1119 w 1329"/>
                <a:gd name="T29" fmla="*/ 389 h 508"/>
                <a:gd name="T30" fmla="*/ 1165 w 1329"/>
                <a:gd name="T31" fmla="*/ 432 h 508"/>
                <a:gd name="T32" fmla="*/ 1079 w 1329"/>
                <a:gd name="T33" fmla="*/ 415 h 508"/>
                <a:gd name="T34" fmla="*/ 946 w 1329"/>
                <a:gd name="T35" fmla="*/ 378 h 508"/>
                <a:gd name="T36" fmla="*/ 749 w 1329"/>
                <a:gd name="T37" fmla="*/ 341 h 508"/>
                <a:gd name="T38" fmla="*/ 721 w 1329"/>
                <a:gd name="T39" fmla="*/ 375 h 508"/>
                <a:gd name="T40" fmla="*/ 642 w 1329"/>
                <a:gd name="T41" fmla="*/ 432 h 508"/>
                <a:gd name="T42" fmla="*/ 526 w 1329"/>
                <a:gd name="T43" fmla="*/ 480 h 508"/>
                <a:gd name="T44" fmla="*/ 393 w 1329"/>
                <a:gd name="T45" fmla="*/ 496 h 508"/>
                <a:gd name="T46" fmla="*/ 347 w 1329"/>
                <a:gd name="T47" fmla="*/ 503 h 508"/>
                <a:gd name="T48" fmla="*/ 305 w 1329"/>
                <a:gd name="T49" fmla="*/ 507 h 508"/>
                <a:gd name="T50" fmla="*/ 266 w 1329"/>
                <a:gd name="T51" fmla="*/ 508 h 508"/>
                <a:gd name="T52" fmla="*/ 229 w 1329"/>
                <a:gd name="T53" fmla="*/ 505 h 508"/>
                <a:gd name="T54" fmla="*/ 196 w 1329"/>
                <a:gd name="T55" fmla="*/ 501 h 508"/>
                <a:gd name="T56" fmla="*/ 164 w 1329"/>
                <a:gd name="T57" fmla="*/ 496 h 508"/>
                <a:gd name="T58" fmla="*/ 137 w 1329"/>
                <a:gd name="T59" fmla="*/ 486 h 508"/>
                <a:gd name="T60" fmla="*/ 111 w 1329"/>
                <a:gd name="T61" fmla="*/ 474 h 508"/>
                <a:gd name="T62" fmla="*/ 87 w 1329"/>
                <a:gd name="T63" fmla="*/ 460 h 508"/>
                <a:gd name="T64" fmla="*/ 67 w 1329"/>
                <a:gd name="T65" fmla="*/ 443 h 508"/>
                <a:gd name="T66" fmla="*/ 50 w 1329"/>
                <a:gd name="T67" fmla="*/ 425 h 508"/>
                <a:gd name="T68" fmla="*/ 35 w 1329"/>
                <a:gd name="T69" fmla="*/ 405 h 508"/>
                <a:gd name="T70" fmla="*/ 23 w 1329"/>
                <a:gd name="T71" fmla="*/ 382 h 508"/>
                <a:gd name="T72" fmla="*/ 11 w 1329"/>
                <a:gd name="T73" fmla="*/ 360 h 508"/>
                <a:gd name="T74" fmla="*/ 6 w 1329"/>
                <a:gd name="T75" fmla="*/ 333 h 508"/>
                <a:gd name="T76" fmla="*/ 0 w 1329"/>
                <a:gd name="T77" fmla="*/ 306 h 508"/>
                <a:gd name="T78" fmla="*/ 32 w 1329"/>
                <a:gd name="T79" fmla="*/ 201 h 508"/>
                <a:gd name="T80" fmla="*/ 87 w 1329"/>
                <a:gd name="T81" fmla="*/ 131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29" h="508">
                  <a:moveTo>
                    <a:pt x="87" y="131"/>
                  </a:moveTo>
                  <a:lnTo>
                    <a:pt x="166" y="44"/>
                  </a:lnTo>
                  <a:lnTo>
                    <a:pt x="247" y="0"/>
                  </a:lnTo>
                  <a:lnTo>
                    <a:pt x="437" y="8"/>
                  </a:lnTo>
                  <a:lnTo>
                    <a:pt x="605" y="93"/>
                  </a:lnTo>
                  <a:lnTo>
                    <a:pt x="703" y="190"/>
                  </a:lnTo>
                  <a:lnTo>
                    <a:pt x="723" y="232"/>
                  </a:lnTo>
                  <a:lnTo>
                    <a:pt x="721" y="263"/>
                  </a:lnTo>
                  <a:lnTo>
                    <a:pt x="773" y="286"/>
                  </a:lnTo>
                  <a:lnTo>
                    <a:pt x="1042" y="344"/>
                  </a:lnTo>
                  <a:lnTo>
                    <a:pt x="1204" y="361"/>
                  </a:lnTo>
                  <a:lnTo>
                    <a:pt x="1237" y="392"/>
                  </a:lnTo>
                  <a:lnTo>
                    <a:pt x="1329" y="443"/>
                  </a:lnTo>
                  <a:lnTo>
                    <a:pt x="1184" y="402"/>
                  </a:lnTo>
                  <a:lnTo>
                    <a:pt x="1119" y="389"/>
                  </a:lnTo>
                  <a:lnTo>
                    <a:pt x="1165" y="432"/>
                  </a:lnTo>
                  <a:lnTo>
                    <a:pt x="1079" y="415"/>
                  </a:lnTo>
                  <a:lnTo>
                    <a:pt x="946" y="378"/>
                  </a:lnTo>
                  <a:lnTo>
                    <a:pt x="749" y="341"/>
                  </a:lnTo>
                  <a:lnTo>
                    <a:pt x="721" y="375"/>
                  </a:lnTo>
                  <a:lnTo>
                    <a:pt x="642" y="432"/>
                  </a:lnTo>
                  <a:lnTo>
                    <a:pt x="526" y="480"/>
                  </a:lnTo>
                  <a:lnTo>
                    <a:pt x="393" y="496"/>
                  </a:lnTo>
                  <a:lnTo>
                    <a:pt x="347" y="503"/>
                  </a:lnTo>
                  <a:lnTo>
                    <a:pt x="305" y="507"/>
                  </a:lnTo>
                  <a:lnTo>
                    <a:pt x="266" y="508"/>
                  </a:lnTo>
                  <a:lnTo>
                    <a:pt x="229" y="505"/>
                  </a:lnTo>
                  <a:lnTo>
                    <a:pt x="196" y="501"/>
                  </a:lnTo>
                  <a:lnTo>
                    <a:pt x="164" y="496"/>
                  </a:lnTo>
                  <a:lnTo>
                    <a:pt x="137" y="486"/>
                  </a:lnTo>
                  <a:lnTo>
                    <a:pt x="111" y="474"/>
                  </a:lnTo>
                  <a:lnTo>
                    <a:pt x="87" y="460"/>
                  </a:lnTo>
                  <a:lnTo>
                    <a:pt x="67" y="443"/>
                  </a:lnTo>
                  <a:lnTo>
                    <a:pt x="50" y="425"/>
                  </a:lnTo>
                  <a:lnTo>
                    <a:pt x="35" y="405"/>
                  </a:lnTo>
                  <a:lnTo>
                    <a:pt x="23" y="382"/>
                  </a:lnTo>
                  <a:lnTo>
                    <a:pt x="11" y="360"/>
                  </a:lnTo>
                  <a:lnTo>
                    <a:pt x="6" y="333"/>
                  </a:lnTo>
                  <a:lnTo>
                    <a:pt x="0" y="306"/>
                  </a:lnTo>
                  <a:lnTo>
                    <a:pt x="32" y="201"/>
                  </a:lnTo>
                  <a:lnTo>
                    <a:pt x="87" y="131"/>
                  </a:lnTo>
                  <a:close/>
                </a:path>
              </a:pathLst>
            </a:custGeom>
            <a:solidFill>
              <a:srgbClr val="99C1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1280" y="2869"/>
              <a:ext cx="373" cy="290"/>
            </a:xfrm>
            <a:custGeom>
              <a:avLst/>
              <a:gdLst>
                <a:gd name="T0" fmla="*/ 100 w 747"/>
                <a:gd name="T1" fmla="*/ 73 h 579"/>
                <a:gd name="T2" fmla="*/ 44 w 747"/>
                <a:gd name="T3" fmla="*/ 160 h 579"/>
                <a:gd name="T4" fmla="*/ 8 w 747"/>
                <a:gd name="T5" fmla="*/ 212 h 579"/>
                <a:gd name="T6" fmla="*/ 0 w 747"/>
                <a:gd name="T7" fmla="*/ 263 h 579"/>
                <a:gd name="T8" fmla="*/ 9 w 747"/>
                <a:gd name="T9" fmla="*/ 326 h 579"/>
                <a:gd name="T10" fmla="*/ 67 w 747"/>
                <a:gd name="T11" fmla="*/ 480 h 579"/>
                <a:gd name="T12" fmla="*/ 111 w 747"/>
                <a:gd name="T13" fmla="*/ 520 h 579"/>
                <a:gd name="T14" fmla="*/ 148 w 747"/>
                <a:gd name="T15" fmla="*/ 545 h 579"/>
                <a:gd name="T16" fmla="*/ 188 w 747"/>
                <a:gd name="T17" fmla="*/ 562 h 579"/>
                <a:gd name="T18" fmla="*/ 251 w 747"/>
                <a:gd name="T19" fmla="*/ 579 h 579"/>
                <a:gd name="T20" fmla="*/ 312 w 747"/>
                <a:gd name="T21" fmla="*/ 578 h 579"/>
                <a:gd name="T22" fmla="*/ 367 w 747"/>
                <a:gd name="T23" fmla="*/ 575 h 579"/>
                <a:gd name="T24" fmla="*/ 419 w 747"/>
                <a:gd name="T25" fmla="*/ 571 h 579"/>
                <a:gd name="T26" fmla="*/ 468 w 747"/>
                <a:gd name="T27" fmla="*/ 564 h 579"/>
                <a:gd name="T28" fmla="*/ 514 w 747"/>
                <a:gd name="T29" fmla="*/ 554 h 579"/>
                <a:gd name="T30" fmla="*/ 559 w 747"/>
                <a:gd name="T31" fmla="*/ 539 h 579"/>
                <a:gd name="T32" fmla="*/ 599 w 747"/>
                <a:gd name="T33" fmla="*/ 521 h 579"/>
                <a:gd name="T34" fmla="*/ 638 w 747"/>
                <a:gd name="T35" fmla="*/ 497 h 579"/>
                <a:gd name="T36" fmla="*/ 677 w 747"/>
                <a:gd name="T37" fmla="*/ 440 h 579"/>
                <a:gd name="T38" fmla="*/ 710 w 747"/>
                <a:gd name="T39" fmla="*/ 394 h 579"/>
                <a:gd name="T40" fmla="*/ 732 w 747"/>
                <a:gd name="T41" fmla="*/ 344 h 579"/>
                <a:gd name="T42" fmla="*/ 747 w 747"/>
                <a:gd name="T43" fmla="*/ 280 h 579"/>
                <a:gd name="T44" fmla="*/ 723 w 747"/>
                <a:gd name="T45" fmla="*/ 222 h 579"/>
                <a:gd name="T46" fmla="*/ 701 w 747"/>
                <a:gd name="T47" fmla="*/ 170 h 579"/>
                <a:gd name="T48" fmla="*/ 677 w 747"/>
                <a:gd name="T49" fmla="*/ 124 h 579"/>
                <a:gd name="T50" fmla="*/ 649 w 747"/>
                <a:gd name="T51" fmla="*/ 86 h 579"/>
                <a:gd name="T52" fmla="*/ 614 w 747"/>
                <a:gd name="T53" fmla="*/ 54 h 579"/>
                <a:gd name="T54" fmla="*/ 566 w 747"/>
                <a:gd name="T55" fmla="*/ 29 h 579"/>
                <a:gd name="T56" fmla="*/ 505 w 747"/>
                <a:gd name="T57" fmla="*/ 12 h 579"/>
                <a:gd name="T58" fmla="*/ 424 w 747"/>
                <a:gd name="T59" fmla="*/ 4 h 579"/>
                <a:gd name="T60" fmla="*/ 279 w 747"/>
                <a:gd name="T61" fmla="*/ 0 h 579"/>
                <a:gd name="T62" fmla="*/ 251 w 747"/>
                <a:gd name="T63" fmla="*/ 5 h 579"/>
                <a:gd name="T64" fmla="*/ 214 w 747"/>
                <a:gd name="T65" fmla="*/ 14 h 579"/>
                <a:gd name="T66" fmla="*/ 190 w 747"/>
                <a:gd name="T67" fmla="*/ 25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47" h="579">
                  <a:moveTo>
                    <a:pt x="190" y="31"/>
                  </a:moveTo>
                  <a:lnTo>
                    <a:pt x="100" y="73"/>
                  </a:lnTo>
                  <a:lnTo>
                    <a:pt x="78" y="131"/>
                  </a:lnTo>
                  <a:lnTo>
                    <a:pt x="44" y="160"/>
                  </a:lnTo>
                  <a:lnTo>
                    <a:pt x="22" y="187"/>
                  </a:lnTo>
                  <a:lnTo>
                    <a:pt x="8" y="212"/>
                  </a:lnTo>
                  <a:lnTo>
                    <a:pt x="2" y="236"/>
                  </a:lnTo>
                  <a:lnTo>
                    <a:pt x="0" y="263"/>
                  </a:lnTo>
                  <a:lnTo>
                    <a:pt x="4" y="293"/>
                  </a:lnTo>
                  <a:lnTo>
                    <a:pt x="9" y="326"/>
                  </a:lnTo>
                  <a:lnTo>
                    <a:pt x="15" y="364"/>
                  </a:lnTo>
                  <a:lnTo>
                    <a:pt x="67" y="480"/>
                  </a:lnTo>
                  <a:lnTo>
                    <a:pt x="91" y="503"/>
                  </a:lnTo>
                  <a:lnTo>
                    <a:pt x="111" y="520"/>
                  </a:lnTo>
                  <a:lnTo>
                    <a:pt x="129" y="534"/>
                  </a:lnTo>
                  <a:lnTo>
                    <a:pt x="148" y="545"/>
                  </a:lnTo>
                  <a:lnTo>
                    <a:pt x="166" y="555"/>
                  </a:lnTo>
                  <a:lnTo>
                    <a:pt x="188" y="562"/>
                  </a:lnTo>
                  <a:lnTo>
                    <a:pt x="216" y="571"/>
                  </a:lnTo>
                  <a:lnTo>
                    <a:pt x="251" y="579"/>
                  </a:lnTo>
                  <a:lnTo>
                    <a:pt x="282" y="578"/>
                  </a:lnTo>
                  <a:lnTo>
                    <a:pt x="312" y="578"/>
                  </a:lnTo>
                  <a:lnTo>
                    <a:pt x="339" y="576"/>
                  </a:lnTo>
                  <a:lnTo>
                    <a:pt x="367" y="575"/>
                  </a:lnTo>
                  <a:lnTo>
                    <a:pt x="395" y="572"/>
                  </a:lnTo>
                  <a:lnTo>
                    <a:pt x="419" y="571"/>
                  </a:lnTo>
                  <a:lnTo>
                    <a:pt x="444" y="566"/>
                  </a:lnTo>
                  <a:lnTo>
                    <a:pt x="468" y="564"/>
                  </a:lnTo>
                  <a:lnTo>
                    <a:pt x="492" y="558"/>
                  </a:lnTo>
                  <a:lnTo>
                    <a:pt x="514" y="554"/>
                  </a:lnTo>
                  <a:lnTo>
                    <a:pt x="537" y="547"/>
                  </a:lnTo>
                  <a:lnTo>
                    <a:pt x="559" y="539"/>
                  </a:lnTo>
                  <a:lnTo>
                    <a:pt x="579" y="531"/>
                  </a:lnTo>
                  <a:lnTo>
                    <a:pt x="599" y="521"/>
                  </a:lnTo>
                  <a:lnTo>
                    <a:pt x="620" y="510"/>
                  </a:lnTo>
                  <a:lnTo>
                    <a:pt x="638" y="497"/>
                  </a:lnTo>
                  <a:lnTo>
                    <a:pt x="658" y="467"/>
                  </a:lnTo>
                  <a:lnTo>
                    <a:pt x="677" y="440"/>
                  </a:lnTo>
                  <a:lnTo>
                    <a:pt x="693" y="416"/>
                  </a:lnTo>
                  <a:lnTo>
                    <a:pt x="710" y="394"/>
                  </a:lnTo>
                  <a:lnTo>
                    <a:pt x="721" y="369"/>
                  </a:lnTo>
                  <a:lnTo>
                    <a:pt x="732" y="344"/>
                  </a:lnTo>
                  <a:lnTo>
                    <a:pt x="741" y="314"/>
                  </a:lnTo>
                  <a:lnTo>
                    <a:pt x="747" y="280"/>
                  </a:lnTo>
                  <a:lnTo>
                    <a:pt x="734" y="250"/>
                  </a:lnTo>
                  <a:lnTo>
                    <a:pt x="723" y="222"/>
                  </a:lnTo>
                  <a:lnTo>
                    <a:pt x="712" y="195"/>
                  </a:lnTo>
                  <a:lnTo>
                    <a:pt x="701" y="170"/>
                  </a:lnTo>
                  <a:lnTo>
                    <a:pt x="690" y="147"/>
                  </a:lnTo>
                  <a:lnTo>
                    <a:pt x="677" y="124"/>
                  </a:lnTo>
                  <a:lnTo>
                    <a:pt x="664" y="105"/>
                  </a:lnTo>
                  <a:lnTo>
                    <a:pt x="649" y="86"/>
                  </a:lnTo>
                  <a:lnTo>
                    <a:pt x="632" y="69"/>
                  </a:lnTo>
                  <a:lnTo>
                    <a:pt x="614" y="54"/>
                  </a:lnTo>
                  <a:lnTo>
                    <a:pt x="592" y="41"/>
                  </a:lnTo>
                  <a:lnTo>
                    <a:pt x="566" y="29"/>
                  </a:lnTo>
                  <a:lnTo>
                    <a:pt x="537" y="20"/>
                  </a:lnTo>
                  <a:lnTo>
                    <a:pt x="505" y="12"/>
                  </a:lnTo>
                  <a:lnTo>
                    <a:pt x="467" y="7"/>
                  </a:lnTo>
                  <a:lnTo>
                    <a:pt x="424" y="4"/>
                  </a:lnTo>
                  <a:lnTo>
                    <a:pt x="282" y="0"/>
                  </a:lnTo>
                  <a:lnTo>
                    <a:pt x="279" y="0"/>
                  </a:lnTo>
                  <a:lnTo>
                    <a:pt x="266" y="3"/>
                  </a:lnTo>
                  <a:lnTo>
                    <a:pt x="251" y="5"/>
                  </a:lnTo>
                  <a:lnTo>
                    <a:pt x="232" y="8"/>
                  </a:lnTo>
                  <a:lnTo>
                    <a:pt x="214" y="14"/>
                  </a:lnTo>
                  <a:lnTo>
                    <a:pt x="199" y="18"/>
                  </a:lnTo>
                  <a:lnTo>
                    <a:pt x="190" y="25"/>
                  </a:lnTo>
                  <a:lnTo>
                    <a:pt x="190" y="31"/>
                  </a:lnTo>
                  <a:close/>
                </a:path>
              </a:pathLst>
            </a:custGeom>
            <a:solidFill>
              <a:srgbClr val="AD19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>
              <a:off x="230" y="2501"/>
              <a:ext cx="853" cy="339"/>
            </a:xfrm>
            <a:custGeom>
              <a:avLst/>
              <a:gdLst>
                <a:gd name="T0" fmla="*/ 1707 w 1707"/>
                <a:gd name="T1" fmla="*/ 409 h 677"/>
                <a:gd name="T2" fmla="*/ 1565 w 1707"/>
                <a:gd name="T3" fmla="*/ 360 h 677"/>
                <a:gd name="T4" fmla="*/ 1349 w 1707"/>
                <a:gd name="T5" fmla="*/ 360 h 677"/>
                <a:gd name="T6" fmla="*/ 1281 w 1707"/>
                <a:gd name="T7" fmla="*/ 340 h 677"/>
                <a:gd name="T8" fmla="*/ 1178 w 1707"/>
                <a:gd name="T9" fmla="*/ 261 h 677"/>
                <a:gd name="T10" fmla="*/ 1060 w 1707"/>
                <a:gd name="T11" fmla="*/ 174 h 677"/>
                <a:gd name="T12" fmla="*/ 973 w 1707"/>
                <a:gd name="T13" fmla="*/ 174 h 677"/>
                <a:gd name="T14" fmla="*/ 853 w 1707"/>
                <a:gd name="T15" fmla="*/ 180 h 677"/>
                <a:gd name="T16" fmla="*/ 887 w 1707"/>
                <a:gd name="T17" fmla="*/ 261 h 677"/>
                <a:gd name="T18" fmla="*/ 1025 w 1707"/>
                <a:gd name="T19" fmla="*/ 326 h 677"/>
                <a:gd name="T20" fmla="*/ 1135 w 1707"/>
                <a:gd name="T21" fmla="*/ 346 h 677"/>
                <a:gd name="T22" fmla="*/ 1060 w 1707"/>
                <a:gd name="T23" fmla="*/ 353 h 677"/>
                <a:gd name="T24" fmla="*/ 920 w 1707"/>
                <a:gd name="T25" fmla="*/ 346 h 677"/>
                <a:gd name="T26" fmla="*/ 741 w 1707"/>
                <a:gd name="T27" fmla="*/ 326 h 677"/>
                <a:gd name="T28" fmla="*/ 501 w 1707"/>
                <a:gd name="T29" fmla="*/ 241 h 677"/>
                <a:gd name="T30" fmla="*/ 404 w 1707"/>
                <a:gd name="T31" fmla="*/ 171 h 677"/>
                <a:gd name="T32" fmla="*/ 275 w 1707"/>
                <a:gd name="T33" fmla="*/ 86 h 677"/>
                <a:gd name="T34" fmla="*/ 0 w 1707"/>
                <a:gd name="T35" fmla="*/ 0 h 677"/>
                <a:gd name="T36" fmla="*/ 2 w 1707"/>
                <a:gd name="T37" fmla="*/ 142 h 677"/>
                <a:gd name="T38" fmla="*/ 26 w 1707"/>
                <a:gd name="T39" fmla="*/ 154 h 677"/>
                <a:gd name="T40" fmla="*/ 90 w 1707"/>
                <a:gd name="T41" fmla="*/ 203 h 677"/>
                <a:gd name="T42" fmla="*/ 219 w 1707"/>
                <a:gd name="T43" fmla="*/ 245 h 677"/>
                <a:gd name="T44" fmla="*/ 328 w 1707"/>
                <a:gd name="T45" fmla="*/ 279 h 677"/>
                <a:gd name="T46" fmla="*/ 457 w 1707"/>
                <a:gd name="T47" fmla="*/ 279 h 677"/>
                <a:gd name="T48" fmla="*/ 553 w 1707"/>
                <a:gd name="T49" fmla="*/ 305 h 677"/>
                <a:gd name="T50" fmla="*/ 608 w 1707"/>
                <a:gd name="T51" fmla="*/ 327 h 677"/>
                <a:gd name="T52" fmla="*/ 490 w 1707"/>
                <a:gd name="T53" fmla="*/ 344 h 677"/>
                <a:gd name="T54" fmla="*/ 2 w 1707"/>
                <a:gd name="T55" fmla="*/ 255 h 677"/>
                <a:gd name="T56" fmla="*/ 4 w 1707"/>
                <a:gd name="T57" fmla="*/ 486 h 677"/>
                <a:gd name="T58" fmla="*/ 155 w 1707"/>
                <a:gd name="T59" fmla="*/ 486 h 677"/>
                <a:gd name="T60" fmla="*/ 252 w 1707"/>
                <a:gd name="T61" fmla="*/ 429 h 677"/>
                <a:gd name="T62" fmla="*/ 404 w 1707"/>
                <a:gd name="T63" fmla="*/ 387 h 677"/>
                <a:gd name="T64" fmla="*/ 479 w 1707"/>
                <a:gd name="T65" fmla="*/ 387 h 677"/>
                <a:gd name="T66" fmla="*/ 695 w 1707"/>
                <a:gd name="T67" fmla="*/ 387 h 677"/>
                <a:gd name="T68" fmla="*/ 802 w 1707"/>
                <a:gd name="T69" fmla="*/ 387 h 677"/>
                <a:gd name="T70" fmla="*/ 715 w 1707"/>
                <a:gd name="T71" fmla="*/ 421 h 677"/>
                <a:gd name="T72" fmla="*/ 479 w 1707"/>
                <a:gd name="T73" fmla="*/ 438 h 677"/>
                <a:gd name="T74" fmla="*/ 252 w 1707"/>
                <a:gd name="T75" fmla="*/ 460 h 677"/>
                <a:gd name="T76" fmla="*/ 219 w 1707"/>
                <a:gd name="T77" fmla="*/ 503 h 677"/>
                <a:gd name="T78" fmla="*/ 7 w 1707"/>
                <a:gd name="T79" fmla="*/ 517 h 677"/>
                <a:gd name="T80" fmla="*/ 9 w 1707"/>
                <a:gd name="T81" fmla="*/ 626 h 677"/>
                <a:gd name="T82" fmla="*/ 101 w 1707"/>
                <a:gd name="T83" fmla="*/ 643 h 677"/>
                <a:gd name="T84" fmla="*/ 306 w 1707"/>
                <a:gd name="T85" fmla="*/ 643 h 677"/>
                <a:gd name="T86" fmla="*/ 628 w 1707"/>
                <a:gd name="T87" fmla="*/ 643 h 677"/>
                <a:gd name="T88" fmla="*/ 757 w 1707"/>
                <a:gd name="T89" fmla="*/ 669 h 677"/>
                <a:gd name="T90" fmla="*/ 877 w 1707"/>
                <a:gd name="T91" fmla="*/ 652 h 677"/>
                <a:gd name="T92" fmla="*/ 1062 w 1707"/>
                <a:gd name="T93" fmla="*/ 643 h 677"/>
                <a:gd name="T94" fmla="*/ 1393 w 1707"/>
                <a:gd name="T95" fmla="*/ 677 h 677"/>
                <a:gd name="T96" fmla="*/ 1673 w 1707"/>
                <a:gd name="T97" fmla="*/ 635 h 677"/>
                <a:gd name="T98" fmla="*/ 1673 w 1707"/>
                <a:gd name="T99" fmla="*/ 601 h 677"/>
                <a:gd name="T100" fmla="*/ 1567 w 1707"/>
                <a:gd name="T101" fmla="*/ 570 h 677"/>
                <a:gd name="T102" fmla="*/ 1447 w 1707"/>
                <a:gd name="T103" fmla="*/ 585 h 677"/>
                <a:gd name="T104" fmla="*/ 1200 w 1707"/>
                <a:gd name="T105" fmla="*/ 570 h 677"/>
                <a:gd name="T106" fmla="*/ 1469 w 1707"/>
                <a:gd name="T107" fmla="*/ 545 h 677"/>
                <a:gd name="T108" fmla="*/ 1618 w 1707"/>
                <a:gd name="T109" fmla="*/ 545 h 677"/>
                <a:gd name="T110" fmla="*/ 1685 w 1707"/>
                <a:gd name="T111" fmla="*/ 553 h 677"/>
                <a:gd name="T112" fmla="*/ 1685 w 1707"/>
                <a:gd name="T113" fmla="*/ 511 h 677"/>
                <a:gd name="T114" fmla="*/ 1578 w 1707"/>
                <a:gd name="T115" fmla="*/ 494 h 677"/>
                <a:gd name="T116" fmla="*/ 1685 w 1707"/>
                <a:gd name="T117" fmla="*/ 469 h 677"/>
                <a:gd name="T118" fmla="*/ 1707 w 1707"/>
                <a:gd name="T119" fmla="*/ 421 h 677"/>
                <a:gd name="T120" fmla="*/ 1707 w 1707"/>
                <a:gd name="T121" fmla="*/ 409 h 6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707" h="677">
                  <a:moveTo>
                    <a:pt x="1707" y="409"/>
                  </a:moveTo>
                  <a:lnTo>
                    <a:pt x="1565" y="360"/>
                  </a:lnTo>
                  <a:lnTo>
                    <a:pt x="1349" y="360"/>
                  </a:lnTo>
                  <a:lnTo>
                    <a:pt x="1281" y="340"/>
                  </a:lnTo>
                  <a:lnTo>
                    <a:pt x="1178" y="261"/>
                  </a:lnTo>
                  <a:lnTo>
                    <a:pt x="1060" y="174"/>
                  </a:lnTo>
                  <a:lnTo>
                    <a:pt x="973" y="174"/>
                  </a:lnTo>
                  <a:lnTo>
                    <a:pt x="853" y="180"/>
                  </a:lnTo>
                  <a:lnTo>
                    <a:pt x="887" y="261"/>
                  </a:lnTo>
                  <a:lnTo>
                    <a:pt x="1025" y="326"/>
                  </a:lnTo>
                  <a:lnTo>
                    <a:pt x="1135" y="346"/>
                  </a:lnTo>
                  <a:lnTo>
                    <a:pt x="1060" y="353"/>
                  </a:lnTo>
                  <a:lnTo>
                    <a:pt x="920" y="346"/>
                  </a:lnTo>
                  <a:lnTo>
                    <a:pt x="741" y="326"/>
                  </a:lnTo>
                  <a:lnTo>
                    <a:pt x="501" y="241"/>
                  </a:lnTo>
                  <a:lnTo>
                    <a:pt x="404" y="171"/>
                  </a:lnTo>
                  <a:lnTo>
                    <a:pt x="275" y="86"/>
                  </a:lnTo>
                  <a:lnTo>
                    <a:pt x="0" y="0"/>
                  </a:lnTo>
                  <a:lnTo>
                    <a:pt x="2" y="142"/>
                  </a:lnTo>
                  <a:lnTo>
                    <a:pt x="26" y="154"/>
                  </a:lnTo>
                  <a:lnTo>
                    <a:pt x="90" y="203"/>
                  </a:lnTo>
                  <a:lnTo>
                    <a:pt x="219" y="245"/>
                  </a:lnTo>
                  <a:lnTo>
                    <a:pt x="328" y="279"/>
                  </a:lnTo>
                  <a:lnTo>
                    <a:pt x="457" y="279"/>
                  </a:lnTo>
                  <a:lnTo>
                    <a:pt x="553" y="305"/>
                  </a:lnTo>
                  <a:lnTo>
                    <a:pt x="608" y="327"/>
                  </a:lnTo>
                  <a:lnTo>
                    <a:pt x="490" y="344"/>
                  </a:lnTo>
                  <a:lnTo>
                    <a:pt x="2" y="255"/>
                  </a:lnTo>
                  <a:lnTo>
                    <a:pt x="4" y="486"/>
                  </a:lnTo>
                  <a:lnTo>
                    <a:pt x="155" y="486"/>
                  </a:lnTo>
                  <a:lnTo>
                    <a:pt x="252" y="429"/>
                  </a:lnTo>
                  <a:lnTo>
                    <a:pt x="404" y="387"/>
                  </a:lnTo>
                  <a:lnTo>
                    <a:pt x="479" y="387"/>
                  </a:lnTo>
                  <a:lnTo>
                    <a:pt x="695" y="387"/>
                  </a:lnTo>
                  <a:lnTo>
                    <a:pt x="802" y="387"/>
                  </a:lnTo>
                  <a:lnTo>
                    <a:pt x="715" y="421"/>
                  </a:lnTo>
                  <a:lnTo>
                    <a:pt x="479" y="438"/>
                  </a:lnTo>
                  <a:lnTo>
                    <a:pt x="252" y="460"/>
                  </a:lnTo>
                  <a:lnTo>
                    <a:pt x="219" y="503"/>
                  </a:lnTo>
                  <a:lnTo>
                    <a:pt x="7" y="517"/>
                  </a:lnTo>
                  <a:lnTo>
                    <a:pt x="9" y="626"/>
                  </a:lnTo>
                  <a:lnTo>
                    <a:pt x="101" y="643"/>
                  </a:lnTo>
                  <a:lnTo>
                    <a:pt x="306" y="643"/>
                  </a:lnTo>
                  <a:lnTo>
                    <a:pt x="628" y="643"/>
                  </a:lnTo>
                  <a:lnTo>
                    <a:pt x="757" y="669"/>
                  </a:lnTo>
                  <a:lnTo>
                    <a:pt x="877" y="652"/>
                  </a:lnTo>
                  <a:lnTo>
                    <a:pt x="1062" y="643"/>
                  </a:lnTo>
                  <a:lnTo>
                    <a:pt x="1393" y="677"/>
                  </a:lnTo>
                  <a:lnTo>
                    <a:pt x="1673" y="635"/>
                  </a:lnTo>
                  <a:lnTo>
                    <a:pt x="1673" y="601"/>
                  </a:lnTo>
                  <a:lnTo>
                    <a:pt x="1567" y="570"/>
                  </a:lnTo>
                  <a:lnTo>
                    <a:pt x="1447" y="585"/>
                  </a:lnTo>
                  <a:lnTo>
                    <a:pt x="1200" y="570"/>
                  </a:lnTo>
                  <a:lnTo>
                    <a:pt x="1469" y="545"/>
                  </a:lnTo>
                  <a:lnTo>
                    <a:pt x="1618" y="545"/>
                  </a:lnTo>
                  <a:lnTo>
                    <a:pt x="1685" y="553"/>
                  </a:lnTo>
                  <a:lnTo>
                    <a:pt x="1685" y="511"/>
                  </a:lnTo>
                  <a:lnTo>
                    <a:pt x="1578" y="494"/>
                  </a:lnTo>
                  <a:lnTo>
                    <a:pt x="1685" y="469"/>
                  </a:lnTo>
                  <a:lnTo>
                    <a:pt x="1707" y="421"/>
                  </a:lnTo>
                  <a:lnTo>
                    <a:pt x="1707" y="409"/>
                  </a:lnTo>
                  <a:close/>
                </a:path>
              </a:pathLst>
            </a:custGeom>
            <a:solidFill>
              <a:srgbClr val="5189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30" y="2202"/>
              <a:ext cx="1214" cy="442"/>
            </a:xfrm>
            <a:custGeom>
              <a:avLst/>
              <a:gdLst>
                <a:gd name="T0" fmla="*/ 699 w 2427"/>
                <a:gd name="T1" fmla="*/ 461 h 884"/>
                <a:gd name="T2" fmla="*/ 1001 w 2427"/>
                <a:gd name="T3" fmla="*/ 456 h 884"/>
                <a:gd name="T4" fmla="*/ 1462 w 2427"/>
                <a:gd name="T5" fmla="*/ 499 h 884"/>
                <a:gd name="T6" fmla="*/ 1452 w 2427"/>
                <a:gd name="T7" fmla="*/ 463 h 884"/>
                <a:gd name="T8" fmla="*/ 1170 w 2427"/>
                <a:gd name="T9" fmla="*/ 411 h 884"/>
                <a:gd name="T10" fmla="*/ 898 w 2427"/>
                <a:gd name="T11" fmla="*/ 463 h 884"/>
                <a:gd name="T12" fmla="*/ 656 w 2427"/>
                <a:gd name="T13" fmla="*/ 391 h 884"/>
                <a:gd name="T14" fmla="*/ 177 w 2427"/>
                <a:gd name="T15" fmla="*/ 380 h 884"/>
                <a:gd name="T16" fmla="*/ 0 w 2427"/>
                <a:gd name="T17" fmla="*/ 179 h 884"/>
                <a:gd name="T18" fmla="*/ 354 w 2427"/>
                <a:gd name="T19" fmla="*/ 216 h 884"/>
                <a:gd name="T20" fmla="*/ 781 w 2427"/>
                <a:gd name="T21" fmla="*/ 210 h 884"/>
                <a:gd name="T22" fmla="*/ 1388 w 2427"/>
                <a:gd name="T23" fmla="*/ 391 h 884"/>
                <a:gd name="T24" fmla="*/ 1255 w 2427"/>
                <a:gd name="T25" fmla="*/ 316 h 884"/>
                <a:gd name="T26" fmla="*/ 1036 w 2427"/>
                <a:gd name="T27" fmla="*/ 240 h 884"/>
                <a:gd name="T28" fmla="*/ 875 w 2427"/>
                <a:gd name="T29" fmla="*/ 116 h 884"/>
                <a:gd name="T30" fmla="*/ 944 w 2427"/>
                <a:gd name="T31" fmla="*/ 0 h 884"/>
                <a:gd name="T32" fmla="*/ 1237 w 2427"/>
                <a:gd name="T33" fmla="*/ 201 h 884"/>
                <a:gd name="T34" fmla="*/ 1517 w 2427"/>
                <a:gd name="T35" fmla="*/ 414 h 884"/>
                <a:gd name="T36" fmla="*/ 1815 w 2427"/>
                <a:gd name="T37" fmla="*/ 496 h 884"/>
                <a:gd name="T38" fmla="*/ 1791 w 2427"/>
                <a:gd name="T39" fmla="*/ 465 h 884"/>
                <a:gd name="T40" fmla="*/ 1670 w 2427"/>
                <a:gd name="T41" fmla="*/ 292 h 884"/>
                <a:gd name="T42" fmla="*/ 1871 w 2427"/>
                <a:gd name="T43" fmla="*/ 323 h 884"/>
                <a:gd name="T44" fmla="*/ 2035 w 2427"/>
                <a:gd name="T45" fmla="*/ 524 h 884"/>
                <a:gd name="T46" fmla="*/ 2306 w 2427"/>
                <a:gd name="T47" fmla="*/ 595 h 884"/>
                <a:gd name="T48" fmla="*/ 2424 w 2427"/>
                <a:gd name="T49" fmla="*/ 679 h 884"/>
                <a:gd name="T50" fmla="*/ 2276 w 2427"/>
                <a:gd name="T51" fmla="*/ 730 h 884"/>
                <a:gd name="T52" fmla="*/ 2361 w 2427"/>
                <a:gd name="T53" fmla="*/ 805 h 884"/>
                <a:gd name="T54" fmla="*/ 2155 w 2427"/>
                <a:gd name="T55" fmla="*/ 758 h 884"/>
                <a:gd name="T56" fmla="*/ 2121 w 2427"/>
                <a:gd name="T57" fmla="*/ 794 h 884"/>
                <a:gd name="T58" fmla="*/ 2337 w 2427"/>
                <a:gd name="T59" fmla="*/ 852 h 884"/>
                <a:gd name="T60" fmla="*/ 2040 w 2427"/>
                <a:gd name="T61" fmla="*/ 874 h 884"/>
                <a:gd name="T62" fmla="*/ 1548 w 2427"/>
                <a:gd name="T63" fmla="*/ 757 h 884"/>
                <a:gd name="T64" fmla="*/ 1310 w 2427"/>
                <a:gd name="T65" fmla="*/ 703 h 884"/>
                <a:gd name="T66" fmla="*/ 798 w 2427"/>
                <a:gd name="T67" fmla="*/ 608 h 884"/>
                <a:gd name="T68" fmla="*/ 400 w 2427"/>
                <a:gd name="T69" fmla="*/ 588 h 884"/>
                <a:gd name="T70" fmla="*/ 103 w 2427"/>
                <a:gd name="T71" fmla="*/ 422 h 884"/>
                <a:gd name="T72" fmla="*/ 533 w 2427"/>
                <a:gd name="T73" fmla="*/ 459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427" h="884">
                  <a:moveTo>
                    <a:pt x="533" y="459"/>
                  </a:moveTo>
                  <a:lnTo>
                    <a:pt x="699" y="461"/>
                  </a:lnTo>
                  <a:lnTo>
                    <a:pt x="957" y="492"/>
                  </a:lnTo>
                  <a:lnTo>
                    <a:pt x="1001" y="456"/>
                  </a:lnTo>
                  <a:lnTo>
                    <a:pt x="1227" y="473"/>
                  </a:lnTo>
                  <a:lnTo>
                    <a:pt x="1462" y="499"/>
                  </a:lnTo>
                  <a:lnTo>
                    <a:pt x="1557" y="483"/>
                  </a:lnTo>
                  <a:lnTo>
                    <a:pt x="1452" y="463"/>
                  </a:lnTo>
                  <a:lnTo>
                    <a:pt x="1244" y="425"/>
                  </a:lnTo>
                  <a:lnTo>
                    <a:pt x="1170" y="411"/>
                  </a:lnTo>
                  <a:lnTo>
                    <a:pt x="1010" y="424"/>
                  </a:lnTo>
                  <a:lnTo>
                    <a:pt x="898" y="463"/>
                  </a:lnTo>
                  <a:lnTo>
                    <a:pt x="752" y="435"/>
                  </a:lnTo>
                  <a:lnTo>
                    <a:pt x="656" y="391"/>
                  </a:lnTo>
                  <a:lnTo>
                    <a:pt x="407" y="387"/>
                  </a:lnTo>
                  <a:lnTo>
                    <a:pt x="177" y="380"/>
                  </a:lnTo>
                  <a:lnTo>
                    <a:pt x="9" y="322"/>
                  </a:lnTo>
                  <a:lnTo>
                    <a:pt x="0" y="179"/>
                  </a:lnTo>
                  <a:lnTo>
                    <a:pt x="112" y="165"/>
                  </a:lnTo>
                  <a:lnTo>
                    <a:pt x="354" y="216"/>
                  </a:lnTo>
                  <a:lnTo>
                    <a:pt x="501" y="213"/>
                  </a:lnTo>
                  <a:lnTo>
                    <a:pt x="781" y="210"/>
                  </a:lnTo>
                  <a:lnTo>
                    <a:pt x="1266" y="386"/>
                  </a:lnTo>
                  <a:lnTo>
                    <a:pt x="1388" y="391"/>
                  </a:lnTo>
                  <a:lnTo>
                    <a:pt x="1342" y="357"/>
                  </a:lnTo>
                  <a:lnTo>
                    <a:pt x="1255" y="316"/>
                  </a:lnTo>
                  <a:lnTo>
                    <a:pt x="1130" y="292"/>
                  </a:lnTo>
                  <a:lnTo>
                    <a:pt x="1036" y="240"/>
                  </a:lnTo>
                  <a:lnTo>
                    <a:pt x="922" y="177"/>
                  </a:lnTo>
                  <a:lnTo>
                    <a:pt x="875" y="116"/>
                  </a:lnTo>
                  <a:lnTo>
                    <a:pt x="875" y="48"/>
                  </a:lnTo>
                  <a:lnTo>
                    <a:pt x="944" y="0"/>
                  </a:lnTo>
                  <a:lnTo>
                    <a:pt x="1135" y="97"/>
                  </a:lnTo>
                  <a:lnTo>
                    <a:pt x="1237" y="201"/>
                  </a:lnTo>
                  <a:lnTo>
                    <a:pt x="1309" y="286"/>
                  </a:lnTo>
                  <a:lnTo>
                    <a:pt x="1517" y="414"/>
                  </a:lnTo>
                  <a:lnTo>
                    <a:pt x="1685" y="466"/>
                  </a:lnTo>
                  <a:lnTo>
                    <a:pt x="1815" y="496"/>
                  </a:lnTo>
                  <a:lnTo>
                    <a:pt x="1893" y="505"/>
                  </a:lnTo>
                  <a:lnTo>
                    <a:pt x="1791" y="465"/>
                  </a:lnTo>
                  <a:lnTo>
                    <a:pt x="1677" y="376"/>
                  </a:lnTo>
                  <a:lnTo>
                    <a:pt x="1670" y="292"/>
                  </a:lnTo>
                  <a:lnTo>
                    <a:pt x="1790" y="308"/>
                  </a:lnTo>
                  <a:lnTo>
                    <a:pt x="1871" y="323"/>
                  </a:lnTo>
                  <a:lnTo>
                    <a:pt x="1961" y="428"/>
                  </a:lnTo>
                  <a:lnTo>
                    <a:pt x="2035" y="524"/>
                  </a:lnTo>
                  <a:lnTo>
                    <a:pt x="2096" y="557"/>
                  </a:lnTo>
                  <a:lnTo>
                    <a:pt x="2306" y="595"/>
                  </a:lnTo>
                  <a:lnTo>
                    <a:pt x="2427" y="669"/>
                  </a:lnTo>
                  <a:lnTo>
                    <a:pt x="2424" y="679"/>
                  </a:lnTo>
                  <a:lnTo>
                    <a:pt x="2387" y="724"/>
                  </a:lnTo>
                  <a:lnTo>
                    <a:pt x="2276" y="730"/>
                  </a:lnTo>
                  <a:lnTo>
                    <a:pt x="2374" y="765"/>
                  </a:lnTo>
                  <a:lnTo>
                    <a:pt x="2361" y="805"/>
                  </a:lnTo>
                  <a:lnTo>
                    <a:pt x="2302" y="785"/>
                  </a:lnTo>
                  <a:lnTo>
                    <a:pt x="2155" y="758"/>
                  </a:lnTo>
                  <a:lnTo>
                    <a:pt x="1887" y="734"/>
                  </a:lnTo>
                  <a:lnTo>
                    <a:pt x="2121" y="794"/>
                  </a:lnTo>
                  <a:lnTo>
                    <a:pt x="2241" y="799"/>
                  </a:lnTo>
                  <a:lnTo>
                    <a:pt x="2337" y="852"/>
                  </a:lnTo>
                  <a:lnTo>
                    <a:pt x="2326" y="884"/>
                  </a:lnTo>
                  <a:lnTo>
                    <a:pt x="2040" y="874"/>
                  </a:lnTo>
                  <a:lnTo>
                    <a:pt x="1729" y="781"/>
                  </a:lnTo>
                  <a:lnTo>
                    <a:pt x="1548" y="757"/>
                  </a:lnTo>
                  <a:lnTo>
                    <a:pt x="1427" y="751"/>
                  </a:lnTo>
                  <a:lnTo>
                    <a:pt x="1310" y="703"/>
                  </a:lnTo>
                  <a:lnTo>
                    <a:pt x="997" y="643"/>
                  </a:lnTo>
                  <a:lnTo>
                    <a:pt x="798" y="608"/>
                  </a:lnTo>
                  <a:lnTo>
                    <a:pt x="636" y="560"/>
                  </a:lnTo>
                  <a:lnTo>
                    <a:pt x="400" y="588"/>
                  </a:lnTo>
                  <a:lnTo>
                    <a:pt x="159" y="560"/>
                  </a:lnTo>
                  <a:lnTo>
                    <a:pt x="103" y="422"/>
                  </a:lnTo>
                  <a:lnTo>
                    <a:pt x="391" y="466"/>
                  </a:lnTo>
                  <a:lnTo>
                    <a:pt x="533" y="459"/>
                  </a:lnTo>
                  <a:close/>
                </a:path>
              </a:pathLst>
            </a:custGeom>
            <a:solidFill>
              <a:srgbClr val="5189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7"/>
            <p:cNvSpPr>
              <a:spLocks/>
            </p:cNvSpPr>
            <p:nvPr/>
          </p:nvSpPr>
          <p:spPr bwMode="auto">
            <a:xfrm>
              <a:off x="1040" y="2649"/>
              <a:ext cx="667" cy="261"/>
            </a:xfrm>
            <a:custGeom>
              <a:avLst/>
              <a:gdLst>
                <a:gd name="T0" fmla="*/ 33 w 1334"/>
                <a:gd name="T1" fmla="*/ 183 h 523"/>
                <a:gd name="T2" fmla="*/ 83 w 1334"/>
                <a:gd name="T3" fmla="*/ 82 h 523"/>
                <a:gd name="T4" fmla="*/ 149 w 1334"/>
                <a:gd name="T5" fmla="*/ 26 h 523"/>
                <a:gd name="T6" fmla="*/ 335 w 1334"/>
                <a:gd name="T7" fmla="*/ 0 h 523"/>
                <a:gd name="T8" fmla="*/ 523 w 1334"/>
                <a:gd name="T9" fmla="*/ 51 h 523"/>
                <a:gd name="T10" fmla="*/ 647 w 1334"/>
                <a:gd name="T11" fmla="*/ 128 h 523"/>
                <a:gd name="T12" fmla="*/ 680 w 1334"/>
                <a:gd name="T13" fmla="*/ 164 h 523"/>
                <a:gd name="T14" fmla="*/ 688 w 1334"/>
                <a:gd name="T15" fmla="*/ 196 h 523"/>
                <a:gd name="T16" fmla="*/ 745 w 1334"/>
                <a:gd name="T17" fmla="*/ 210 h 523"/>
                <a:gd name="T18" fmla="*/ 1023 w 1334"/>
                <a:gd name="T19" fmla="*/ 215 h 523"/>
                <a:gd name="T20" fmla="*/ 1187 w 1334"/>
                <a:gd name="T21" fmla="*/ 203 h 523"/>
                <a:gd name="T22" fmla="*/ 1229 w 1334"/>
                <a:gd name="T23" fmla="*/ 228 h 523"/>
                <a:gd name="T24" fmla="*/ 1334 w 1334"/>
                <a:gd name="T25" fmla="*/ 259 h 523"/>
                <a:gd name="T26" fmla="*/ 1180 w 1334"/>
                <a:gd name="T27" fmla="*/ 248 h 523"/>
                <a:gd name="T28" fmla="*/ 1113 w 1334"/>
                <a:gd name="T29" fmla="*/ 248 h 523"/>
                <a:gd name="T30" fmla="*/ 1170 w 1334"/>
                <a:gd name="T31" fmla="*/ 278 h 523"/>
                <a:gd name="T32" fmla="*/ 1082 w 1334"/>
                <a:gd name="T33" fmla="*/ 278 h 523"/>
                <a:gd name="T34" fmla="*/ 942 w 1334"/>
                <a:gd name="T35" fmla="*/ 265 h 523"/>
                <a:gd name="T36" fmla="*/ 735 w 1334"/>
                <a:gd name="T37" fmla="*/ 265 h 523"/>
                <a:gd name="T38" fmla="*/ 719 w 1334"/>
                <a:gd name="T39" fmla="*/ 302 h 523"/>
                <a:gd name="T40" fmla="*/ 664 w 1334"/>
                <a:gd name="T41" fmla="*/ 373 h 523"/>
                <a:gd name="T42" fmla="*/ 564 w 1334"/>
                <a:gd name="T43" fmla="*/ 442 h 523"/>
                <a:gd name="T44" fmla="*/ 441 w 1334"/>
                <a:gd name="T45" fmla="*/ 480 h 523"/>
                <a:gd name="T46" fmla="*/ 398 w 1334"/>
                <a:gd name="T47" fmla="*/ 496 h 523"/>
                <a:gd name="T48" fmla="*/ 359 w 1334"/>
                <a:gd name="T49" fmla="*/ 507 h 523"/>
                <a:gd name="T50" fmla="*/ 321 w 1334"/>
                <a:gd name="T51" fmla="*/ 516 h 523"/>
                <a:gd name="T52" fmla="*/ 286 w 1334"/>
                <a:gd name="T53" fmla="*/ 521 h 523"/>
                <a:gd name="T54" fmla="*/ 251 w 1334"/>
                <a:gd name="T55" fmla="*/ 523 h 523"/>
                <a:gd name="T56" fmla="*/ 219 w 1334"/>
                <a:gd name="T57" fmla="*/ 523 h 523"/>
                <a:gd name="T58" fmla="*/ 188 w 1334"/>
                <a:gd name="T59" fmla="*/ 519 h 523"/>
                <a:gd name="T60" fmla="*/ 160 w 1334"/>
                <a:gd name="T61" fmla="*/ 512 h 523"/>
                <a:gd name="T62" fmla="*/ 133 w 1334"/>
                <a:gd name="T63" fmla="*/ 502 h 523"/>
                <a:gd name="T64" fmla="*/ 109 w 1334"/>
                <a:gd name="T65" fmla="*/ 489 h 523"/>
                <a:gd name="T66" fmla="*/ 87 w 1334"/>
                <a:gd name="T67" fmla="*/ 475 h 523"/>
                <a:gd name="T68" fmla="*/ 65 w 1334"/>
                <a:gd name="T69" fmla="*/ 456 h 523"/>
                <a:gd name="T70" fmla="*/ 46 w 1334"/>
                <a:gd name="T71" fmla="*/ 438 h 523"/>
                <a:gd name="T72" fmla="*/ 30 w 1334"/>
                <a:gd name="T73" fmla="*/ 415 h 523"/>
                <a:gd name="T74" fmla="*/ 13 w 1334"/>
                <a:gd name="T75" fmla="*/ 391 h 523"/>
                <a:gd name="T76" fmla="*/ 0 w 1334"/>
                <a:gd name="T77" fmla="*/ 366 h 523"/>
                <a:gd name="T78" fmla="*/ 0 w 1334"/>
                <a:gd name="T79" fmla="*/ 259 h 523"/>
                <a:gd name="T80" fmla="*/ 33 w 1334"/>
                <a:gd name="T81" fmla="*/ 183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34" h="523">
                  <a:moveTo>
                    <a:pt x="33" y="183"/>
                  </a:moveTo>
                  <a:lnTo>
                    <a:pt x="83" y="82"/>
                  </a:lnTo>
                  <a:lnTo>
                    <a:pt x="149" y="26"/>
                  </a:lnTo>
                  <a:lnTo>
                    <a:pt x="335" y="0"/>
                  </a:lnTo>
                  <a:lnTo>
                    <a:pt x="523" y="51"/>
                  </a:lnTo>
                  <a:lnTo>
                    <a:pt x="647" y="128"/>
                  </a:lnTo>
                  <a:lnTo>
                    <a:pt x="680" y="164"/>
                  </a:lnTo>
                  <a:lnTo>
                    <a:pt x="688" y="196"/>
                  </a:lnTo>
                  <a:lnTo>
                    <a:pt x="745" y="210"/>
                  </a:lnTo>
                  <a:lnTo>
                    <a:pt x="1023" y="215"/>
                  </a:lnTo>
                  <a:lnTo>
                    <a:pt x="1187" y="203"/>
                  </a:lnTo>
                  <a:lnTo>
                    <a:pt x="1229" y="228"/>
                  </a:lnTo>
                  <a:lnTo>
                    <a:pt x="1334" y="259"/>
                  </a:lnTo>
                  <a:lnTo>
                    <a:pt x="1180" y="248"/>
                  </a:lnTo>
                  <a:lnTo>
                    <a:pt x="1113" y="248"/>
                  </a:lnTo>
                  <a:lnTo>
                    <a:pt x="1170" y="278"/>
                  </a:lnTo>
                  <a:lnTo>
                    <a:pt x="1082" y="278"/>
                  </a:lnTo>
                  <a:lnTo>
                    <a:pt x="942" y="265"/>
                  </a:lnTo>
                  <a:lnTo>
                    <a:pt x="735" y="265"/>
                  </a:lnTo>
                  <a:lnTo>
                    <a:pt x="719" y="302"/>
                  </a:lnTo>
                  <a:lnTo>
                    <a:pt x="664" y="373"/>
                  </a:lnTo>
                  <a:lnTo>
                    <a:pt x="564" y="442"/>
                  </a:lnTo>
                  <a:lnTo>
                    <a:pt x="441" y="480"/>
                  </a:lnTo>
                  <a:lnTo>
                    <a:pt x="398" y="496"/>
                  </a:lnTo>
                  <a:lnTo>
                    <a:pt x="359" y="507"/>
                  </a:lnTo>
                  <a:lnTo>
                    <a:pt x="321" y="516"/>
                  </a:lnTo>
                  <a:lnTo>
                    <a:pt x="286" y="521"/>
                  </a:lnTo>
                  <a:lnTo>
                    <a:pt x="251" y="523"/>
                  </a:lnTo>
                  <a:lnTo>
                    <a:pt x="219" y="523"/>
                  </a:lnTo>
                  <a:lnTo>
                    <a:pt x="188" y="519"/>
                  </a:lnTo>
                  <a:lnTo>
                    <a:pt x="160" y="512"/>
                  </a:lnTo>
                  <a:lnTo>
                    <a:pt x="133" y="502"/>
                  </a:lnTo>
                  <a:lnTo>
                    <a:pt x="109" y="489"/>
                  </a:lnTo>
                  <a:lnTo>
                    <a:pt x="87" y="475"/>
                  </a:lnTo>
                  <a:lnTo>
                    <a:pt x="65" y="456"/>
                  </a:lnTo>
                  <a:lnTo>
                    <a:pt x="46" y="438"/>
                  </a:lnTo>
                  <a:lnTo>
                    <a:pt x="30" y="415"/>
                  </a:lnTo>
                  <a:lnTo>
                    <a:pt x="13" y="391"/>
                  </a:lnTo>
                  <a:lnTo>
                    <a:pt x="0" y="366"/>
                  </a:lnTo>
                  <a:lnTo>
                    <a:pt x="0" y="259"/>
                  </a:lnTo>
                  <a:lnTo>
                    <a:pt x="33" y="183"/>
                  </a:lnTo>
                  <a:close/>
                </a:path>
              </a:pathLst>
            </a:custGeom>
            <a:solidFill>
              <a:srgbClr val="6B0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1363" y="2500"/>
              <a:ext cx="666" cy="255"/>
            </a:xfrm>
            <a:custGeom>
              <a:avLst/>
              <a:gdLst>
                <a:gd name="T0" fmla="*/ 87 w 1331"/>
                <a:gd name="T1" fmla="*/ 133 h 510"/>
                <a:gd name="T2" fmla="*/ 166 w 1331"/>
                <a:gd name="T3" fmla="*/ 43 h 510"/>
                <a:gd name="T4" fmla="*/ 249 w 1331"/>
                <a:gd name="T5" fmla="*/ 0 h 510"/>
                <a:gd name="T6" fmla="*/ 437 w 1331"/>
                <a:gd name="T7" fmla="*/ 10 h 510"/>
                <a:gd name="T8" fmla="*/ 606 w 1331"/>
                <a:gd name="T9" fmla="*/ 94 h 510"/>
                <a:gd name="T10" fmla="*/ 702 w 1331"/>
                <a:gd name="T11" fmla="*/ 189 h 510"/>
                <a:gd name="T12" fmla="*/ 722 w 1331"/>
                <a:gd name="T13" fmla="*/ 233 h 510"/>
                <a:gd name="T14" fmla="*/ 721 w 1331"/>
                <a:gd name="T15" fmla="*/ 265 h 510"/>
                <a:gd name="T16" fmla="*/ 774 w 1331"/>
                <a:gd name="T17" fmla="*/ 288 h 510"/>
                <a:gd name="T18" fmla="*/ 1041 w 1331"/>
                <a:gd name="T19" fmla="*/ 343 h 510"/>
                <a:gd name="T20" fmla="*/ 1203 w 1331"/>
                <a:gd name="T21" fmla="*/ 361 h 510"/>
                <a:gd name="T22" fmla="*/ 1237 w 1331"/>
                <a:gd name="T23" fmla="*/ 394 h 510"/>
                <a:gd name="T24" fmla="*/ 1331 w 1331"/>
                <a:gd name="T25" fmla="*/ 445 h 510"/>
                <a:gd name="T26" fmla="*/ 1183 w 1331"/>
                <a:gd name="T27" fmla="*/ 404 h 510"/>
                <a:gd name="T28" fmla="*/ 1121 w 1331"/>
                <a:gd name="T29" fmla="*/ 391 h 510"/>
                <a:gd name="T30" fmla="*/ 1167 w 1331"/>
                <a:gd name="T31" fmla="*/ 432 h 510"/>
                <a:gd name="T32" fmla="*/ 1078 w 1331"/>
                <a:gd name="T33" fmla="*/ 417 h 510"/>
                <a:gd name="T34" fmla="*/ 947 w 1331"/>
                <a:gd name="T35" fmla="*/ 378 h 510"/>
                <a:gd name="T36" fmla="*/ 748 w 1331"/>
                <a:gd name="T37" fmla="*/ 340 h 510"/>
                <a:gd name="T38" fmla="*/ 719 w 1331"/>
                <a:gd name="T39" fmla="*/ 376 h 510"/>
                <a:gd name="T40" fmla="*/ 641 w 1331"/>
                <a:gd name="T41" fmla="*/ 434 h 510"/>
                <a:gd name="T42" fmla="*/ 525 w 1331"/>
                <a:gd name="T43" fmla="*/ 482 h 510"/>
                <a:gd name="T44" fmla="*/ 394 w 1331"/>
                <a:gd name="T45" fmla="*/ 497 h 510"/>
                <a:gd name="T46" fmla="*/ 348 w 1331"/>
                <a:gd name="T47" fmla="*/ 505 h 510"/>
                <a:gd name="T48" fmla="*/ 306 w 1331"/>
                <a:gd name="T49" fmla="*/ 509 h 510"/>
                <a:gd name="T50" fmla="*/ 267 w 1331"/>
                <a:gd name="T51" fmla="*/ 510 h 510"/>
                <a:gd name="T52" fmla="*/ 230 w 1331"/>
                <a:gd name="T53" fmla="*/ 509 h 510"/>
                <a:gd name="T54" fmla="*/ 195 w 1331"/>
                <a:gd name="T55" fmla="*/ 505 h 510"/>
                <a:gd name="T56" fmla="*/ 164 w 1331"/>
                <a:gd name="T57" fmla="*/ 497 h 510"/>
                <a:gd name="T58" fmla="*/ 136 w 1331"/>
                <a:gd name="T59" fmla="*/ 488 h 510"/>
                <a:gd name="T60" fmla="*/ 111 w 1331"/>
                <a:gd name="T61" fmla="*/ 476 h 510"/>
                <a:gd name="T62" fmla="*/ 87 w 1331"/>
                <a:gd name="T63" fmla="*/ 462 h 510"/>
                <a:gd name="T64" fmla="*/ 66 w 1331"/>
                <a:gd name="T65" fmla="*/ 445 h 510"/>
                <a:gd name="T66" fmla="*/ 50 w 1331"/>
                <a:gd name="T67" fmla="*/ 427 h 510"/>
                <a:gd name="T68" fmla="*/ 35 w 1331"/>
                <a:gd name="T69" fmla="*/ 407 h 510"/>
                <a:gd name="T70" fmla="*/ 22 w 1331"/>
                <a:gd name="T71" fmla="*/ 384 h 510"/>
                <a:gd name="T72" fmla="*/ 11 w 1331"/>
                <a:gd name="T73" fmla="*/ 360 h 510"/>
                <a:gd name="T74" fmla="*/ 5 w 1331"/>
                <a:gd name="T75" fmla="*/ 335 h 510"/>
                <a:gd name="T76" fmla="*/ 0 w 1331"/>
                <a:gd name="T77" fmla="*/ 306 h 510"/>
                <a:gd name="T78" fmla="*/ 33 w 1331"/>
                <a:gd name="T79" fmla="*/ 201 h 510"/>
                <a:gd name="T80" fmla="*/ 87 w 1331"/>
                <a:gd name="T81" fmla="*/ 133 h 5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31" h="510">
                  <a:moveTo>
                    <a:pt x="87" y="133"/>
                  </a:moveTo>
                  <a:lnTo>
                    <a:pt x="166" y="43"/>
                  </a:lnTo>
                  <a:lnTo>
                    <a:pt x="249" y="0"/>
                  </a:lnTo>
                  <a:lnTo>
                    <a:pt x="437" y="10"/>
                  </a:lnTo>
                  <a:lnTo>
                    <a:pt x="606" y="94"/>
                  </a:lnTo>
                  <a:lnTo>
                    <a:pt x="702" y="189"/>
                  </a:lnTo>
                  <a:lnTo>
                    <a:pt x="722" y="233"/>
                  </a:lnTo>
                  <a:lnTo>
                    <a:pt x="721" y="265"/>
                  </a:lnTo>
                  <a:lnTo>
                    <a:pt x="774" y="288"/>
                  </a:lnTo>
                  <a:lnTo>
                    <a:pt x="1041" y="343"/>
                  </a:lnTo>
                  <a:lnTo>
                    <a:pt x="1203" y="361"/>
                  </a:lnTo>
                  <a:lnTo>
                    <a:pt x="1237" y="394"/>
                  </a:lnTo>
                  <a:lnTo>
                    <a:pt x="1331" y="445"/>
                  </a:lnTo>
                  <a:lnTo>
                    <a:pt x="1183" y="404"/>
                  </a:lnTo>
                  <a:lnTo>
                    <a:pt x="1121" y="391"/>
                  </a:lnTo>
                  <a:lnTo>
                    <a:pt x="1167" y="432"/>
                  </a:lnTo>
                  <a:lnTo>
                    <a:pt x="1078" y="417"/>
                  </a:lnTo>
                  <a:lnTo>
                    <a:pt x="947" y="378"/>
                  </a:lnTo>
                  <a:lnTo>
                    <a:pt x="748" y="340"/>
                  </a:lnTo>
                  <a:lnTo>
                    <a:pt x="719" y="376"/>
                  </a:lnTo>
                  <a:lnTo>
                    <a:pt x="641" y="434"/>
                  </a:lnTo>
                  <a:lnTo>
                    <a:pt x="525" y="482"/>
                  </a:lnTo>
                  <a:lnTo>
                    <a:pt x="394" y="497"/>
                  </a:lnTo>
                  <a:lnTo>
                    <a:pt x="348" y="505"/>
                  </a:lnTo>
                  <a:lnTo>
                    <a:pt x="306" y="509"/>
                  </a:lnTo>
                  <a:lnTo>
                    <a:pt x="267" y="510"/>
                  </a:lnTo>
                  <a:lnTo>
                    <a:pt x="230" y="509"/>
                  </a:lnTo>
                  <a:lnTo>
                    <a:pt x="195" y="505"/>
                  </a:lnTo>
                  <a:lnTo>
                    <a:pt x="164" y="497"/>
                  </a:lnTo>
                  <a:lnTo>
                    <a:pt x="136" y="488"/>
                  </a:lnTo>
                  <a:lnTo>
                    <a:pt x="111" y="476"/>
                  </a:lnTo>
                  <a:lnTo>
                    <a:pt x="87" y="462"/>
                  </a:lnTo>
                  <a:lnTo>
                    <a:pt x="66" y="445"/>
                  </a:lnTo>
                  <a:lnTo>
                    <a:pt x="50" y="427"/>
                  </a:lnTo>
                  <a:lnTo>
                    <a:pt x="35" y="407"/>
                  </a:lnTo>
                  <a:lnTo>
                    <a:pt x="22" y="384"/>
                  </a:lnTo>
                  <a:lnTo>
                    <a:pt x="11" y="360"/>
                  </a:lnTo>
                  <a:lnTo>
                    <a:pt x="5" y="335"/>
                  </a:lnTo>
                  <a:lnTo>
                    <a:pt x="0" y="306"/>
                  </a:lnTo>
                  <a:lnTo>
                    <a:pt x="33" y="201"/>
                  </a:lnTo>
                  <a:lnTo>
                    <a:pt x="87" y="133"/>
                  </a:lnTo>
                  <a:close/>
                </a:path>
              </a:pathLst>
            </a:custGeom>
            <a:solidFill>
              <a:srgbClr val="6B0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9"/>
            <p:cNvSpPr>
              <a:spLocks/>
            </p:cNvSpPr>
            <p:nvPr/>
          </p:nvSpPr>
          <p:spPr bwMode="auto">
            <a:xfrm>
              <a:off x="1044" y="2653"/>
              <a:ext cx="331" cy="245"/>
            </a:xfrm>
            <a:custGeom>
              <a:avLst/>
              <a:gdLst>
                <a:gd name="T0" fmla="*/ 410 w 664"/>
                <a:gd name="T1" fmla="*/ 24 h 490"/>
                <a:gd name="T2" fmla="*/ 198 w 664"/>
                <a:gd name="T3" fmla="*/ 0 h 490"/>
                <a:gd name="T4" fmla="*/ 117 w 664"/>
                <a:gd name="T5" fmla="*/ 37 h 490"/>
                <a:gd name="T6" fmla="*/ 34 w 664"/>
                <a:gd name="T7" fmla="*/ 139 h 490"/>
                <a:gd name="T8" fmla="*/ 0 w 664"/>
                <a:gd name="T9" fmla="*/ 228 h 490"/>
                <a:gd name="T10" fmla="*/ 26 w 664"/>
                <a:gd name="T11" fmla="*/ 346 h 490"/>
                <a:gd name="T12" fmla="*/ 59 w 664"/>
                <a:gd name="T13" fmla="*/ 424 h 490"/>
                <a:gd name="T14" fmla="*/ 70 w 664"/>
                <a:gd name="T15" fmla="*/ 434 h 490"/>
                <a:gd name="T16" fmla="*/ 82 w 664"/>
                <a:gd name="T17" fmla="*/ 444 h 490"/>
                <a:gd name="T18" fmla="*/ 94 w 664"/>
                <a:gd name="T19" fmla="*/ 454 h 490"/>
                <a:gd name="T20" fmla="*/ 111 w 664"/>
                <a:gd name="T21" fmla="*/ 462 h 490"/>
                <a:gd name="T22" fmla="*/ 128 w 664"/>
                <a:gd name="T23" fmla="*/ 469 h 490"/>
                <a:gd name="T24" fmla="*/ 146 w 664"/>
                <a:gd name="T25" fmla="*/ 476 h 490"/>
                <a:gd name="T26" fmla="*/ 166 w 664"/>
                <a:gd name="T27" fmla="*/ 482 h 490"/>
                <a:gd name="T28" fmla="*/ 188 w 664"/>
                <a:gd name="T29" fmla="*/ 486 h 490"/>
                <a:gd name="T30" fmla="*/ 211 w 664"/>
                <a:gd name="T31" fmla="*/ 489 h 490"/>
                <a:gd name="T32" fmla="*/ 234 w 664"/>
                <a:gd name="T33" fmla="*/ 490 h 490"/>
                <a:gd name="T34" fmla="*/ 260 w 664"/>
                <a:gd name="T35" fmla="*/ 489 h 490"/>
                <a:gd name="T36" fmla="*/ 288 w 664"/>
                <a:gd name="T37" fmla="*/ 486 h 490"/>
                <a:gd name="T38" fmla="*/ 317 w 664"/>
                <a:gd name="T39" fmla="*/ 480 h 490"/>
                <a:gd name="T40" fmla="*/ 347 w 664"/>
                <a:gd name="T41" fmla="*/ 472 h 490"/>
                <a:gd name="T42" fmla="*/ 378 w 664"/>
                <a:gd name="T43" fmla="*/ 462 h 490"/>
                <a:gd name="T44" fmla="*/ 410 w 664"/>
                <a:gd name="T45" fmla="*/ 448 h 490"/>
                <a:gd name="T46" fmla="*/ 516 w 664"/>
                <a:gd name="T47" fmla="*/ 429 h 490"/>
                <a:gd name="T48" fmla="*/ 581 w 664"/>
                <a:gd name="T49" fmla="*/ 404 h 490"/>
                <a:gd name="T50" fmla="*/ 631 w 664"/>
                <a:gd name="T51" fmla="*/ 353 h 490"/>
                <a:gd name="T52" fmla="*/ 647 w 664"/>
                <a:gd name="T53" fmla="*/ 320 h 490"/>
                <a:gd name="T54" fmla="*/ 664 w 664"/>
                <a:gd name="T55" fmla="*/ 265 h 490"/>
                <a:gd name="T56" fmla="*/ 664 w 664"/>
                <a:gd name="T57" fmla="*/ 196 h 490"/>
                <a:gd name="T58" fmla="*/ 614 w 664"/>
                <a:gd name="T59" fmla="*/ 146 h 490"/>
                <a:gd name="T60" fmla="*/ 614 w 664"/>
                <a:gd name="T61" fmla="*/ 203 h 490"/>
                <a:gd name="T62" fmla="*/ 607 w 664"/>
                <a:gd name="T63" fmla="*/ 245 h 490"/>
                <a:gd name="T64" fmla="*/ 631 w 664"/>
                <a:gd name="T65" fmla="*/ 291 h 490"/>
                <a:gd name="T66" fmla="*/ 614 w 664"/>
                <a:gd name="T67" fmla="*/ 327 h 490"/>
                <a:gd name="T68" fmla="*/ 540 w 664"/>
                <a:gd name="T69" fmla="*/ 353 h 490"/>
                <a:gd name="T70" fmla="*/ 540 w 664"/>
                <a:gd name="T71" fmla="*/ 320 h 490"/>
                <a:gd name="T72" fmla="*/ 574 w 664"/>
                <a:gd name="T73" fmla="*/ 284 h 490"/>
                <a:gd name="T74" fmla="*/ 574 w 664"/>
                <a:gd name="T75" fmla="*/ 228 h 490"/>
                <a:gd name="T76" fmla="*/ 574 w 664"/>
                <a:gd name="T77" fmla="*/ 189 h 490"/>
                <a:gd name="T78" fmla="*/ 574 w 664"/>
                <a:gd name="T79" fmla="*/ 133 h 490"/>
                <a:gd name="T80" fmla="*/ 509 w 664"/>
                <a:gd name="T81" fmla="*/ 82 h 490"/>
                <a:gd name="T82" fmla="*/ 509 w 664"/>
                <a:gd name="T83" fmla="*/ 126 h 490"/>
                <a:gd name="T84" fmla="*/ 509 w 664"/>
                <a:gd name="T85" fmla="*/ 163 h 490"/>
                <a:gd name="T86" fmla="*/ 467 w 664"/>
                <a:gd name="T87" fmla="*/ 221 h 490"/>
                <a:gd name="T88" fmla="*/ 450 w 664"/>
                <a:gd name="T89" fmla="*/ 183 h 490"/>
                <a:gd name="T90" fmla="*/ 476 w 664"/>
                <a:gd name="T91" fmla="*/ 101 h 490"/>
                <a:gd name="T92" fmla="*/ 459 w 664"/>
                <a:gd name="T93" fmla="*/ 44 h 490"/>
                <a:gd name="T94" fmla="*/ 410 w 664"/>
                <a:gd name="T95" fmla="*/ 24 h 4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64" h="490">
                  <a:moveTo>
                    <a:pt x="410" y="24"/>
                  </a:moveTo>
                  <a:lnTo>
                    <a:pt x="198" y="0"/>
                  </a:lnTo>
                  <a:lnTo>
                    <a:pt x="117" y="37"/>
                  </a:lnTo>
                  <a:lnTo>
                    <a:pt x="34" y="139"/>
                  </a:lnTo>
                  <a:lnTo>
                    <a:pt x="0" y="228"/>
                  </a:lnTo>
                  <a:lnTo>
                    <a:pt x="26" y="346"/>
                  </a:lnTo>
                  <a:lnTo>
                    <a:pt x="59" y="424"/>
                  </a:lnTo>
                  <a:lnTo>
                    <a:pt x="70" y="434"/>
                  </a:lnTo>
                  <a:lnTo>
                    <a:pt x="82" y="444"/>
                  </a:lnTo>
                  <a:lnTo>
                    <a:pt x="94" y="454"/>
                  </a:lnTo>
                  <a:lnTo>
                    <a:pt x="111" y="462"/>
                  </a:lnTo>
                  <a:lnTo>
                    <a:pt x="128" y="469"/>
                  </a:lnTo>
                  <a:lnTo>
                    <a:pt x="146" y="476"/>
                  </a:lnTo>
                  <a:lnTo>
                    <a:pt x="166" y="482"/>
                  </a:lnTo>
                  <a:lnTo>
                    <a:pt x="188" y="486"/>
                  </a:lnTo>
                  <a:lnTo>
                    <a:pt x="211" y="489"/>
                  </a:lnTo>
                  <a:lnTo>
                    <a:pt x="234" y="490"/>
                  </a:lnTo>
                  <a:lnTo>
                    <a:pt x="260" y="489"/>
                  </a:lnTo>
                  <a:lnTo>
                    <a:pt x="288" y="486"/>
                  </a:lnTo>
                  <a:lnTo>
                    <a:pt x="317" y="480"/>
                  </a:lnTo>
                  <a:lnTo>
                    <a:pt x="347" y="472"/>
                  </a:lnTo>
                  <a:lnTo>
                    <a:pt x="378" y="462"/>
                  </a:lnTo>
                  <a:lnTo>
                    <a:pt x="410" y="448"/>
                  </a:lnTo>
                  <a:lnTo>
                    <a:pt x="516" y="429"/>
                  </a:lnTo>
                  <a:lnTo>
                    <a:pt x="581" y="404"/>
                  </a:lnTo>
                  <a:lnTo>
                    <a:pt x="631" y="353"/>
                  </a:lnTo>
                  <a:lnTo>
                    <a:pt x="647" y="320"/>
                  </a:lnTo>
                  <a:lnTo>
                    <a:pt x="664" y="265"/>
                  </a:lnTo>
                  <a:lnTo>
                    <a:pt x="664" y="196"/>
                  </a:lnTo>
                  <a:lnTo>
                    <a:pt x="614" y="146"/>
                  </a:lnTo>
                  <a:lnTo>
                    <a:pt x="614" y="203"/>
                  </a:lnTo>
                  <a:lnTo>
                    <a:pt x="607" y="245"/>
                  </a:lnTo>
                  <a:lnTo>
                    <a:pt x="631" y="291"/>
                  </a:lnTo>
                  <a:lnTo>
                    <a:pt x="614" y="327"/>
                  </a:lnTo>
                  <a:lnTo>
                    <a:pt x="540" y="353"/>
                  </a:lnTo>
                  <a:lnTo>
                    <a:pt x="540" y="320"/>
                  </a:lnTo>
                  <a:lnTo>
                    <a:pt x="574" y="284"/>
                  </a:lnTo>
                  <a:lnTo>
                    <a:pt x="574" y="228"/>
                  </a:lnTo>
                  <a:lnTo>
                    <a:pt x="574" y="189"/>
                  </a:lnTo>
                  <a:lnTo>
                    <a:pt x="574" y="133"/>
                  </a:lnTo>
                  <a:lnTo>
                    <a:pt x="509" y="82"/>
                  </a:lnTo>
                  <a:lnTo>
                    <a:pt x="509" y="126"/>
                  </a:lnTo>
                  <a:lnTo>
                    <a:pt x="509" y="163"/>
                  </a:lnTo>
                  <a:lnTo>
                    <a:pt x="467" y="221"/>
                  </a:lnTo>
                  <a:lnTo>
                    <a:pt x="450" y="183"/>
                  </a:lnTo>
                  <a:lnTo>
                    <a:pt x="476" y="101"/>
                  </a:lnTo>
                  <a:lnTo>
                    <a:pt x="459" y="44"/>
                  </a:lnTo>
                  <a:lnTo>
                    <a:pt x="410" y="24"/>
                  </a:lnTo>
                  <a:close/>
                </a:path>
              </a:pathLst>
            </a:custGeom>
            <a:solidFill>
              <a:srgbClr val="BF21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1381" y="2496"/>
              <a:ext cx="334" cy="245"/>
            </a:xfrm>
            <a:custGeom>
              <a:avLst/>
              <a:gdLst>
                <a:gd name="T0" fmla="*/ 474 w 667"/>
                <a:gd name="T1" fmla="*/ 62 h 490"/>
                <a:gd name="T2" fmla="*/ 273 w 667"/>
                <a:gd name="T3" fmla="*/ 0 h 490"/>
                <a:gd name="T4" fmla="*/ 182 w 667"/>
                <a:gd name="T5" fmla="*/ 21 h 490"/>
                <a:gd name="T6" fmla="*/ 72 w 667"/>
                <a:gd name="T7" fmla="*/ 105 h 490"/>
                <a:gd name="T8" fmla="*/ 13 w 667"/>
                <a:gd name="T9" fmla="*/ 186 h 490"/>
                <a:gd name="T10" fmla="*/ 0 w 667"/>
                <a:gd name="T11" fmla="*/ 308 h 490"/>
                <a:gd name="T12" fmla="*/ 9 w 667"/>
                <a:gd name="T13" fmla="*/ 387 h 490"/>
                <a:gd name="T14" fmla="*/ 17 w 667"/>
                <a:gd name="T15" fmla="*/ 398 h 490"/>
                <a:gd name="T16" fmla="*/ 24 w 667"/>
                <a:gd name="T17" fmla="*/ 411 h 490"/>
                <a:gd name="T18" fmla="*/ 35 w 667"/>
                <a:gd name="T19" fmla="*/ 422 h 490"/>
                <a:gd name="T20" fmla="*/ 46 w 667"/>
                <a:gd name="T21" fmla="*/ 434 h 490"/>
                <a:gd name="T22" fmla="*/ 61 w 667"/>
                <a:gd name="T23" fmla="*/ 445 h 490"/>
                <a:gd name="T24" fmla="*/ 76 w 667"/>
                <a:gd name="T25" fmla="*/ 455 h 490"/>
                <a:gd name="T26" fmla="*/ 94 w 667"/>
                <a:gd name="T27" fmla="*/ 465 h 490"/>
                <a:gd name="T28" fmla="*/ 114 w 667"/>
                <a:gd name="T29" fmla="*/ 472 h 490"/>
                <a:gd name="T30" fmla="*/ 136 w 667"/>
                <a:gd name="T31" fmla="*/ 479 h 490"/>
                <a:gd name="T32" fmla="*/ 158 w 667"/>
                <a:gd name="T33" fmla="*/ 485 h 490"/>
                <a:gd name="T34" fmla="*/ 184 w 667"/>
                <a:gd name="T35" fmla="*/ 487 h 490"/>
                <a:gd name="T36" fmla="*/ 212 w 667"/>
                <a:gd name="T37" fmla="*/ 490 h 490"/>
                <a:gd name="T38" fmla="*/ 241 w 667"/>
                <a:gd name="T39" fmla="*/ 489 h 490"/>
                <a:gd name="T40" fmla="*/ 273 w 667"/>
                <a:gd name="T41" fmla="*/ 487 h 490"/>
                <a:gd name="T42" fmla="*/ 308 w 667"/>
                <a:gd name="T43" fmla="*/ 482 h 490"/>
                <a:gd name="T44" fmla="*/ 343 w 667"/>
                <a:gd name="T45" fmla="*/ 475 h 490"/>
                <a:gd name="T46" fmla="*/ 452 w 667"/>
                <a:gd name="T47" fmla="*/ 475 h 490"/>
                <a:gd name="T48" fmla="*/ 523 w 667"/>
                <a:gd name="T49" fmla="*/ 463 h 490"/>
                <a:gd name="T50" fmla="*/ 586 w 667"/>
                <a:gd name="T51" fmla="*/ 424 h 490"/>
                <a:gd name="T52" fmla="*/ 612 w 667"/>
                <a:gd name="T53" fmla="*/ 395 h 490"/>
                <a:gd name="T54" fmla="*/ 647 w 667"/>
                <a:gd name="T55" fmla="*/ 342 h 490"/>
                <a:gd name="T56" fmla="*/ 667 w 667"/>
                <a:gd name="T57" fmla="*/ 275 h 490"/>
                <a:gd name="T58" fmla="*/ 636 w 667"/>
                <a:gd name="T59" fmla="*/ 217 h 490"/>
                <a:gd name="T60" fmla="*/ 617 w 667"/>
                <a:gd name="T61" fmla="*/ 272 h 490"/>
                <a:gd name="T62" fmla="*/ 595 w 667"/>
                <a:gd name="T63" fmla="*/ 315 h 490"/>
                <a:gd name="T64" fmla="*/ 606 w 667"/>
                <a:gd name="T65" fmla="*/ 361 h 490"/>
                <a:gd name="T66" fmla="*/ 581 w 667"/>
                <a:gd name="T67" fmla="*/ 395 h 490"/>
                <a:gd name="T68" fmla="*/ 499 w 667"/>
                <a:gd name="T69" fmla="*/ 407 h 490"/>
                <a:gd name="T70" fmla="*/ 509 w 667"/>
                <a:gd name="T71" fmla="*/ 376 h 490"/>
                <a:gd name="T72" fmla="*/ 553 w 667"/>
                <a:gd name="T73" fmla="*/ 344 h 490"/>
                <a:gd name="T74" fmla="*/ 571 w 667"/>
                <a:gd name="T75" fmla="*/ 289 h 490"/>
                <a:gd name="T76" fmla="*/ 582 w 667"/>
                <a:gd name="T77" fmla="*/ 252 h 490"/>
                <a:gd name="T78" fmla="*/ 599 w 667"/>
                <a:gd name="T79" fmla="*/ 197 h 490"/>
                <a:gd name="T80" fmla="*/ 553 w 667"/>
                <a:gd name="T81" fmla="*/ 136 h 490"/>
                <a:gd name="T82" fmla="*/ 538 w 667"/>
                <a:gd name="T83" fmla="*/ 180 h 490"/>
                <a:gd name="T84" fmla="*/ 527 w 667"/>
                <a:gd name="T85" fmla="*/ 215 h 490"/>
                <a:gd name="T86" fmla="*/ 468 w 667"/>
                <a:gd name="T87" fmla="*/ 264 h 490"/>
                <a:gd name="T88" fmla="*/ 464 w 667"/>
                <a:gd name="T89" fmla="*/ 224 h 490"/>
                <a:gd name="T90" fmla="*/ 514 w 667"/>
                <a:gd name="T91" fmla="*/ 149 h 490"/>
                <a:gd name="T92" fmla="*/ 516 w 667"/>
                <a:gd name="T93" fmla="*/ 89 h 490"/>
                <a:gd name="T94" fmla="*/ 474 w 667"/>
                <a:gd name="T95" fmla="*/ 62 h 4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67" h="490">
                  <a:moveTo>
                    <a:pt x="474" y="62"/>
                  </a:moveTo>
                  <a:lnTo>
                    <a:pt x="273" y="0"/>
                  </a:lnTo>
                  <a:lnTo>
                    <a:pt x="182" y="21"/>
                  </a:lnTo>
                  <a:lnTo>
                    <a:pt x="72" y="105"/>
                  </a:lnTo>
                  <a:lnTo>
                    <a:pt x="13" y="186"/>
                  </a:lnTo>
                  <a:lnTo>
                    <a:pt x="0" y="308"/>
                  </a:lnTo>
                  <a:lnTo>
                    <a:pt x="9" y="387"/>
                  </a:lnTo>
                  <a:lnTo>
                    <a:pt x="17" y="398"/>
                  </a:lnTo>
                  <a:lnTo>
                    <a:pt x="24" y="411"/>
                  </a:lnTo>
                  <a:lnTo>
                    <a:pt x="35" y="422"/>
                  </a:lnTo>
                  <a:lnTo>
                    <a:pt x="46" y="434"/>
                  </a:lnTo>
                  <a:lnTo>
                    <a:pt x="61" y="445"/>
                  </a:lnTo>
                  <a:lnTo>
                    <a:pt x="76" y="455"/>
                  </a:lnTo>
                  <a:lnTo>
                    <a:pt x="94" y="465"/>
                  </a:lnTo>
                  <a:lnTo>
                    <a:pt x="114" y="472"/>
                  </a:lnTo>
                  <a:lnTo>
                    <a:pt x="136" y="479"/>
                  </a:lnTo>
                  <a:lnTo>
                    <a:pt x="158" y="485"/>
                  </a:lnTo>
                  <a:lnTo>
                    <a:pt x="184" y="487"/>
                  </a:lnTo>
                  <a:lnTo>
                    <a:pt x="212" y="490"/>
                  </a:lnTo>
                  <a:lnTo>
                    <a:pt x="241" y="489"/>
                  </a:lnTo>
                  <a:lnTo>
                    <a:pt x="273" y="487"/>
                  </a:lnTo>
                  <a:lnTo>
                    <a:pt x="308" y="482"/>
                  </a:lnTo>
                  <a:lnTo>
                    <a:pt x="343" y="475"/>
                  </a:lnTo>
                  <a:lnTo>
                    <a:pt x="452" y="475"/>
                  </a:lnTo>
                  <a:lnTo>
                    <a:pt x="523" y="463"/>
                  </a:lnTo>
                  <a:lnTo>
                    <a:pt x="586" y="424"/>
                  </a:lnTo>
                  <a:lnTo>
                    <a:pt x="612" y="395"/>
                  </a:lnTo>
                  <a:lnTo>
                    <a:pt x="647" y="342"/>
                  </a:lnTo>
                  <a:lnTo>
                    <a:pt x="667" y="275"/>
                  </a:lnTo>
                  <a:lnTo>
                    <a:pt x="636" y="217"/>
                  </a:lnTo>
                  <a:lnTo>
                    <a:pt x="617" y="272"/>
                  </a:lnTo>
                  <a:lnTo>
                    <a:pt x="595" y="315"/>
                  </a:lnTo>
                  <a:lnTo>
                    <a:pt x="606" y="361"/>
                  </a:lnTo>
                  <a:lnTo>
                    <a:pt x="581" y="395"/>
                  </a:lnTo>
                  <a:lnTo>
                    <a:pt x="499" y="407"/>
                  </a:lnTo>
                  <a:lnTo>
                    <a:pt x="509" y="376"/>
                  </a:lnTo>
                  <a:lnTo>
                    <a:pt x="553" y="344"/>
                  </a:lnTo>
                  <a:lnTo>
                    <a:pt x="571" y="289"/>
                  </a:lnTo>
                  <a:lnTo>
                    <a:pt x="582" y="252"/>
                  </a:lnTo>
                  <a:lnTo>
                    <a:pt x="599" y="197"/>
                  </a:lnTo>
                  <a:lnTo>
                    <a:pt x="553" y="136"/>
                  </a:lnTo>
                  <a:lnTo>
                    <a:pt x="538" y="180"/>
                  </a:lnTo>
                  <a:lnTo>
                    <a:pt x="527" y="215"/>
                  </a:lnTo>
                  <a:lnTo>
                    <a:pt x="468" y="264"/>
                  </a:lnTo>
                  <a:lnTo>
                    <a:pt x="464" y="224"/>
                  </a:lnTo>
                  <a:lnTo>
                    <a:pt x="514" y="149"/>
                  </a:lnTo>
                  <a:lnTo>
                    <a:pt x="516" y="89"/>
                  </a:lnTo>
                  <a:lnTo>
                    <a:pt x="474" y="62"/>
                  </a:lnTo>
                  <a:close/>
                </a:path>
              </a:pathLst>
            </a:custGeom>
            <a:solidFill>
              <a:srgbClr val="BF21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"/>
            <p:cNvSpPr>
              <a:spLocks/>
            </p:cNvSpPr>
            <p:nvPr/>
          </p:nvSpPr>
          <p:spPr bwMode="auto">
            <a:xfrm>
              <a:off x="1057" y="2655"/>
              <a:ext cx="290" cy="215"/>
            </a:xfrm>
            <a:custGeom>
              <a:avLst/>
              <a:gdLst>
                <a:gd name="T0" fmla="*/ 164 w 581"/>
                <a:gd name="T1" fmla="*/ 7 h 429"/>
                <a:gd name="T2" fmla="*/ 262 w 581"/>
                <a:gd name="T3" fmla="*/ 0 h 429"/>
                <a:gd name="T4" fmla="*/ 367 w 581"/>
                <a:gd name="T5" fmla="*/ 38 h 429"/>
                <a:gd name="T6" fmla="*/ 367 w 581"/>
                <a:gd name="T7" fmla="*/ 82 h 429"/>
                <a:gd name="T8" fmla="*/ 367 w 581"/>
                <a:gd name="T9" fmla="*/ 133 h 429"/>
                <a:gd name="T10" fmla="*/ 367 w 581"/>
                <a:gd name="T11" fmla="*/ 210 h 429"/>
                <a:gd name="T12" fmla="*/ 400 w 581"/>
                <a:gd name="T13" fmla="*/ 278 h 429"/>
                <a:gd name="T14" fmla="*/ 433 w 581"/>
                <a:gd name="T15" fmla="*/ 235 h 429"/>
                <a:gd name="T16" fmla="*/ 455 w 581"/>
                <a:gd name="T17" fmla="*/ 207 h 429"/>
                <a:gd name="T18" fmla="*/ 470 w 581"/>
                <a:gd name="T19" fmla="*/ 176 h 429"/>
                <a:gd name="T20" fmla="*/ 479 w 581"/>
                <a:gd name="T21" fmla="*/ 150 h 429"/>
                <a:gd name="T22" fmla="*/ 483 w 581"/>
                <a:gd name="T23" fmla="*/ 140 h 429"/>
                <a:gd name="T24" fmla="*/ 490 w 581"/>
                <a:gd name="T25" fmla="*/ 197 h 429"/>
                <a:gd name="T26" fmla="*/ 467 w 581"/>
                <a:gd name="T27" fmla="*/ 259 h 429"/>
                <a:gd name="T28" fmla="*/ 441 w 581"/>
                <a:gd name="T29" fmla="*/ 309 h 429"/>
                <a:gd name="T30" fmla="*/ 474 w 581"/>
                <a:gd name="T31" fmla="*/ 340 h 429"/>
                <a:gd name="T32" fmla="*/ 531 w 581"/>
                <a:gd name="T33" fmla="*/ 327 h 429"/>
                <a:gd name="T34" fmla="*/ 581 w 581"/>
                <a:gd name="T35" fmla="*/ 296 h 429"/>
                <a:gd name="T36" fmla="*/ 483 w 581"/>
                <a:gd name="T37" fmla="*/ 372 h 429"/>
                <a:gd name="T38" fmla="*/ 376 w 581"/>
                <a:gd name="T39" fmla="*/ 372 h 429"/>
                <a:gd name="T40" fmla="*/ 343 w 581"/>
                <a:gd name="T41" fmla="*/ 411 h 429"/>
                <a:gd name="T42" fmla="*/ 262 w 581"/>
                <a:gd name="T43" fmla="*/ 429 h 429"/>
                <a:gd name="T44" fmla="*/ 214 w 581"/>
                <a:gd name="T45" fmla="*/ 405 h 429"/>
                <a:gd name="T46" fmla="*/ 214 w 581"/>
                <a:gd name="T47" fmla="*/ 340 h 429"/>
                <a:gd name="T48" fmla="*/ 214 w 581"/>
                <a:gd name="T49" fmla="*/ 302 h 429"/>
                <a:gd name="T50" fmla="*/ 214 w 581"/>
                <a:gd name="T51" fmla="*/ 239 h 429"/>
                <a:gd name="T52" fmla="*/ 188 w 581"/>
                <a:gd name="T53" fmla="*/ 296 h 429"/>
                <a:gd name="T54" fmla="*/ 188 w 581"/>
                <a:gd name="T55" fmla="*/ 360 h 429"/>
                <a:gd name="T56" fmla="*/ 155 w 581"/>
                <a:gd name="T57" fmla="*/ 398 h 429"/>
                <a:gd name="T58" fmla="*/ 74 w 581"/>
                <a:gd name="T59" fmla="*/ 398 h 429"/>
                <a:gd name="T60" fmla="*/ 8 w 581"/>
                <a:gd name="T61" fmla="*/ 340 h 429"/>
                <a:gd name="T62" fmla="*/ 8 w 581"/>
                <a:gd name="T63" fmla="*/ 272 h 429"/>
                <a:gd name="T64" fmla="*/ 0 w 581"/>
                <a:gd name="T65" fmla="*/ 177 h 429"/>
                <a:gd name="T66" fmla="*/ 8 w 581"/>
                <a:gd name="T67" fmla="*/ 95 h 429"/>
                <a:gd name="T68" fmla="*/ 164 w 581"/>
                <a:gd name="T69" fmla="*/ 7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81" h="429">
                  <a:moveTo>
                    <a:pt x="164" y="7"/>
                  </a:moveTo>
                  <a:lnTo>
                    <a:pt x="262" y="0"/>
                  </a:lnTo>
                  <a:lnTo>
                    <a:pt x="367" y="38"/>
                  </a:lnTo>
                  <a:lnTo>
                    <a:pt x="367" y="82"/>
                  </a:lnTo>
                  <a:lnTo>
                    <a:pt x="367" y="133"/>
                  </a:lnTo>
                  <a:lnTo>
                    <a:pt x="367" y="210"/>
                  </a:lnTo>
                  <a:lnTo>
                    <a:pt x="400" y="278"/>
                  </a:lnTo>
                  <a:lnTo>
                    <a:pt x="433" y="235"/>
                  </a:lnTo>
                  <a:lnTo>
                    <a:pt x="455" y="207"/>
                  </a:lnTo>
                  <a:lnTo>
                    <a:pt x="470" y="176"/>
                  </a:lnTo>
                  <a:lnTo>
                    <a:pt x="479" y="150"/>
                  </a:lnTo>
                  <a:lnTo>
                    <a:pt x="483" y="140"/>
                  </a:lnTo>
                  <a:lnTo>
                    <a:pt x="490" y="197"/>
                  </a:lnTo>
                  <a:lnTo>
                    <a:pt x="467" y="259"/>
                  </a:lnTo>
                  <a:lnTo>
                    <a:pt x="441" y="309"/>
                  </a:lnTo>
                  <a:lnTo>
                    <a:pt x="474" y="340"/>
                  </a:lnTo>
                  <a:lnTo>
                    <a:pt x="531" y="327"/>
                  </a:lnTo>
                  <a:lnTo>
                    <a:pt x="581" y="296"/>
                  </a:lnTo>
                  <a:lnTo>
                    <a:pt x="483" y="372"/>
                  </a:lnTo>
                  <a:lnTo>
                    <a:pt x="376" y="372"/>
                  </a:lnTo>
                  <a:lnTo>
                    <a:pt x="343" y="411"/>
                  </a:lnTo>
                  <a:lnTo>
                    <a:pt x="262" y="429"/>
                  </a:lnTo>
                  <a:lnTo>
                    <a:pt x="214" y="405"/>
                  </a:lnTo>
                  <a:lnTo>
                    <a:pt x="214" y="340"/>
                  </a:lnTo>
                  <a:lnTo>
                    <a:pt x="214" y="302"/>
                  </a:lnTo>
                  <a:lnTo>
                    <a:pt x="214" y="239"/>
                  </a:lnTo>
                  <a:lnTo>
                    <a:pt x="188" y="296"/>
                  </a:lnTo>
                  <a:lnTo>
                    <a:pt x="188" y="360"/>
                  </a:lnTo>
                  <a:lnTo>
                    <a:pt x="155" y="398"/>
                  </a:lnTo>
                  <a:lnTo>
                    <a:pt x="74" y="398"/>
                  </a:lnTo>
                  <a:lnTo>
                    <a:pt x="8" y="340"/>
                  </a:lnTo>
                  <a:lnTo>
                    <a:pt x="8" y="272"/>
                  </a:lnTo>
                  <a:lnTo>
                    <a:pt x="0" y="177"/>
                  </a:lnTo>
                  <a:lnTo>
                    <a:pt x="8" y="95"/>
                  </a:lnTo>
                  <a:lnTo>
                    <a:pt x="164" y="7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"/>
            <p:cNvSpPr>
              <a:spLocks/>
            </p:cNvSpPr>
            <p:nvPr/>
          </p:nvSpPr>
          <p:spPr bwMode="auto">
            <a:xfrm>
              <a:off x="1385" y="2501"/>
              <a:ext cx="286" cy="215"/>
            </a:xfrm>
            <a:custGeom>
              <a:avLst/>
              <a:gdLst>
                <a:gd name="T0" fmla="*/ 255 w 574"/>
                <a:gd name="T1" fmla="*/ 0 h 431"/>
                <a:gd name="T2" fmla="*/ 352 w 574"/>
                <a:gd name="T3" fmla="*/ 13 h 431"/>
                <a:gd name="T4" fmla="*/ 445 w 574"/>
                <a:gd name="T5" fmla="*/ 68 h 431"/>
                <a:gd name="T6" fmla="*/ 430 w 574"/>
                <a:gd name="T7" fmla="*/ 111 h 431"/>
                <a:gd name="T8" fmla="*/ 415 w 574"/>
                <a:gd name="T9" fmla="*/ 162 h 431"/>
                <a:gd name="T10" fmla="*/ 393 w 574"/>
                <a:gd name="T11" fmla="*/ 234 h 431"/>
                <a:gd name="T12" fmla="*/ 402 w 574"/>
                <a:gd name="T13" fmla="*/ 309 h 431"/>
                <a:gd name="T14" fmla="*/ 448 w 574"/>
                <a:gd name="T15" fmla="*/ 271 h 431"/>
                <a:gd name="T16" fmla="*/ 463 w 574"/>
                <a:gd name="T17" fmla="*/ 261 h 431"/>
                <a:gd name="T18" fmla="*/ 478 w 574"/>
                <a:gd name="T19" fmla="*/ 248 h 431"/>
                <a:gd name="T20" fmla="*/ 491 w 574"/>
                <a:gd name="T21" fmla="*/ 234 h 431"/>
                <a:gd name="T22" fmla="*/ 502 w 574"/>
                <a:gd name="T23" fmla="*/ 220 h 431"/>
                <a:gd name="T24" fmla="*/ 513 w 574"/>
                <a:gd name="T25" fmla="*/ 207 h 431"/>
                <a:gd name="T26" fmla="*/ 520 w 574"/>
                <a:gd name="T27" fmla="*/ 197 h 431"/>
                <a:gd name="T28" fmla="*/ 524 w 574"/>
                <a:gd name="T29" fmla="*/ 190 h 431"/>
                <a:gd name="T30" fmla="*/ 526 w 574"/>
                <a:gd name="T31" fmla="*/ 187 h 431"/>
                <a:gd name="T32" fmla="*/ 516 w 574"/>
                <a:gd name="T33" fmla="*/ 244 h 431"/>
                <a:gd name="T34" fmla="*/ 472 w 574"/>
                <a:gd name="T35" fmla="*/ 302 h 431"/>
                <a:gd name="T36" fmla="*/ 432 w 574"/>
                <a:gd name="T37" fmla="*/ 346 h 431"/>
                <a:gd name="T38" fmla="*/ 454 w 574"/>
                <a:gd name="T39" fmla="*/ 383 h 431"/>
                <a:gd name="T40" fmla="*/ 515 w 574"/>
                <a:gd name="T41" fmla="*/ 381 h 431"/>
                <a:gd name="T42" fmla="*/ 574 w 574"/>
                <a:gd name="T43" fmla="*/ 358 h 431"/>
                <a:gd name="T44" fmla="*/ 452 w 574"/>
                <a:gd name="T45" fmla="*/ 415 h 431"/>
                <a:gd name="T46" fmla="*/ 351 w 574"/>
                <a:gd name="T47" fmla="*/ 395 h 431"/>
                <a:gd name="T48" fmla="*/ 306 w 574"/>
                <a:gd name="T49" fmla="*/ 428 h 431"/>
                <a:gd name="T50" fmla="*/ 220 w 574"/>
                <a:gd name="T51" fmla="*/ 431 h 431"/>
                <a:gd name="T52" fmla="*/ 181 w 574"/>
                <a:gd name="T53" fmla="*/ 397 h 431"/>
                <a:gd name="T54" fmla="*/ 201 w 574"/>
                <a:gd name="T55" fmla="*/ 334 h 431"/>
                <a:gd name="T56" fmla="*/ 212 w 574"/>
                <a:gd name="T57" fmla="*/ 299 h 431"/>
                <a:gd name="T58" fmla="*/ 231 w 574"/>
                <a:gd name="T59" fmla="*/ 237 h 431"/>
                <a:gd name="T60" fmla="*/ 190 w 574"/>
                <a:gd name="T61" fmla="*/ 288 h 431"/>
                <a:gd name="T62" fmla="*/ 170 w 574"/>
                <a:gd name="T63" fmla="*/ 349 h 431"/>
                <a:gd name="T64" fmla="*/ 126 w 574"/>
                <a:gd name="T65" fmla="*/ 380 h 431"/>
                <a:gd name="T66" fmla="*/ 46 w 574"/>
                <a:gd name="T67" fmla="*/ 366 h 431"/>
                <a:gd name="T68" fmla="*/ 0 w 574"/>
                <a:gd name="T69" fmla="*/ 299 h 431"/>
                <a:gd name="T70" fmla="*/ 22 w 574"/>
                <a:gd name="T71" fmla="*/ 230 h 431"/>
                <a:gd name="T72" fmla="*/ 43 w 574"/>
                <a:gd name="T73" fmla="*/ 137 h 431"/>
                <a:gd name="T74" fmla="*/ 76 w 574"/>
                <a:gd name="T75" fmla="*/ 58 h 431"/>
                <a:gd name="T76" fmla="*/ 255 w 574"/>
                <a:gd name="T77" fmla="*/ 0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574" h="431">
                  <a:moveTo>
                    <a:pt x="255" y="0"/>
                  </a:moveTo>
                  <a:lnTo>
                    <a:pt x="352" y="13"/>
                  </a:lnTo>
                  <a:lnTo>
                    <a:pt x="445" y="68"/>
                  </a:lnTo>
                  <a:lnTo>
                    <a:pt x="430" y="111"/>
                  </a:lnTo>
                  <a:lnTo>
                    <a:pt x="415" y="162"/>
                  </a:lnTo>
                  <a:lnTo>
                    <a:pt x="393" y="234"/>
                  </a:lnTo>
                  <a:lnTo>
                    <a:pt x="402" y="309"/>
                  </a:lnTo>
                  <a:lnTo>
                    <a:pt x="448" y="271"/>
                  </a:lnTo>
                  <a:lnTo>
                    <a:pt x="463" y="261"/>
                  </a:lnTo>
                  <a:lnTo>
                    <a:pt x="478" y="248"/>
                  </a:lnTo>
                  <a:lnTo>
                    <a:pt x="491" y="234"/>
                  </a:lnTo>
                  <a:lnTo>
                    <a:pt x="502" y="220"/>
                  </a:lnTo>
                  <a:lnTo>
                    <a:pt x="513" y="207"/>
                  </a:lnTo>
                  <a:lnTo>
                    <a:pt x="520" y="197"/>
                  </a:lnTo>
                  <a:lnTo>
                    <a:pt x="524" y="190"/>
                  </a:lnTo>
                  <a:lnTo>
                    <a:pt x="526" y="187"/>
                  </a:lnTo>
                  <a:lnTo>
                    <a:pt x="516" y="244"/>
                  </a:lnTo>
                  <a:lnTo>
                    <a:pt x="472" y="302"/>
                  </a:lnTo>
                  <a:lnTo>
                    <a:pt x="432" y="346"/>
                  </a:lnTo>
                  <a:lnTo>
                    <a:pt x="454" y="383"/>
                  </a:lnTo>
                  <a:lnTo>
                    <a:pt x="515" y="381"/>
                  </a:lnTo>
                  <a:lnTo>
                    <a:pt x="574" y="358"/>
                  </a:lnTo>
                  <a:lnTo>
                    <a:pt x="452" y="415"/>
                  </a:lnTo>
                  <a:lnTo>
                    <a:pt x="351" y="395"/>
                  </a:lnTo>
                  <a:lnTo>
                    <a:pt x="306" y="428"/>
                  </a:lnTo>
                  <a:lnTo>
                    <a:pt x="220" y="431"/>
                  </a:lnTo>
                  <a:lnTo>
                    <a:pt x="181" y="397"/>
                  </a:lnTo>
                  <a:lnTo>
                    <a:pt x="201" y="334"/>
                  </a:lnTo>
                  <a:lnTo>
                    <a:pt x="212" y="299"/>
                  </a:lnTo>
                  <a:lnTo>
                    <a:pt x="231" y="237"/>
                  </a:lnTo>
                  <a:lnTo>
                    <a:pt x="190" y="288"/>
                  </a:lnTo>
                  <a:lnTo>
                    <a:pt x="170" y="349"/>
                  </a:lnTo>
                  <a:lnTo>
                    <a:pt x="126" y="380"/>
                  </a:lnTo>
                  <a:lnTo>
                    <a:pt x="46" y="366"/>
                  </a:lnTo>
                  <a:lnTo>
                    <a:pt x="0" y="299"/>
                  </a:lnTo>
                  <a:lnTo>
                    <a:pt x="22" y="230"/>
                  </a:lnTo>
                  <a:lnTo>
                    <a:pt x="43" y="137"/>
                  </a:lnTo>
                  <a:lnTo>
                    <a:pt x="76" y="58"/>
                  </a:lnTo>
                  <a:lnTo>
                    <a:pt x="255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3"/>
            <p:cNvSpPr>
              <a:spLocks/>
            </p:cNvSpPr>
            <p:nvPr/>
          </p:nvSpPr>
          <p:spPr bwMode="auto">
            <a:xfrm>
              <a:off x="1073" y="2662"/>
              <a:ext cx="184" cy="161"/>
            </a:xfrm>
            <a:custGeom>
              <a:avLst/>
              <a:gdLst>
                <a:gd name="T0" fmla="*/ 181 w 367"/>
                <a:gd name="T1" fmla="*/ 0 h 321"/>
                <a:gd name="T2" fmla="*/ 34 w 367"/>
                <a:gd name="T3" fmla="*/ 82 h 321"/>
                <a:gd name="T4" fmla="*/ 0 w 367"/>
                <a:gd name="T5" fmla="*/ 157 h 321"/>
                <a:gd name="T6" fmla="*/ 34 w 367"/>
                <a:gd name="T7" fmla="*/ 308 h 321"/>
                <a:gd name="T8" fmla="*/ 100 w 367"/>
                <a:gd name="T9" fmla="*/ 321 h 321"/>
                <a:gd name="T10" fmla="*/ 122 w 367"/>
                <a:gd name="T11" fmla="*/ 259 h 321"/>
                <a:gd name="T12" fmla="*/ 188 w 367"/>
                <a:gd name="T13" fmla="*/ 202 h 321"/>
                <a:gd name="T14" fmla="*/ 220 w 367"/>
                <a:gd name="T15" fmla="*/ 276 h 321"/>
                <a:gd name="T16" fmla="*/ 334 w 367"/>
                <a:gd name="T17" fmla="*/ 301 h 321"/>
                <a:gd name="T18" fmla="*/ 367 w 367"/>
                <a:gd name="T19" fmla="*/ 259 h 321"/>
                <a:gd name="T20" fmla="*/ 269 w 367"/>
                <a:gd name="T21" fmla="*/ 239 h 321"/>
                <a:gd name="T22" fmla="*/ 279 w 367"/>
                <a:gd name="T23" fmla="*/ 197 h 321"/>
                <a:gd name="T24" fmla="*/ 269 w 367"/>
                <a:gd name="T25" fmla="*/ 144 h 321"/>
                <a:gd name="T26" fmla="*/ 229 w 367"/>
                <a:gd name="T27" fmla="*/ 138 h 321"/>
                <a:gd name="T28" fmla="*/ 181 w 367"/>
                <a:gd name="T29" fmla="*/ 138 h 321"/>
                <a:gd name="T30" fmla="*/ 188 w 367"/>
                <a:gd name="T31" fmla="*/ 89 h 321"/>
                <a:gd name="T32" fmla="*/ 269 w 367"/>
                <a:gd name="T33" fmla="*/ 56 h 321"/>
                <a:gd name="T34" fmla="*/ 236 w 367"/>
                <a:gd name="T35" fmla="*/ 0 h 321"/>
                <a:gd name="T36" fmla="*/ 181 w 367"/>
                <a:gd name="T37" fmla="*/ 0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67" h="321">
                  <a:moveTo>
                    <a:pt x="181" y="0"/>
                  </a:moveTo>
                  <a:lnTo>
                    <a:pt x="34" y="82"/>
                  </a:lnTo>
                  <a:lnTo>
                    <a:pt x="0" y="157"/>
                  </a:lnTo>
                  <a:lnTo>
                    <a:pt x="34" y="308"/>
                  </a:lnTo>
                  <a:lnTo>
                    <a:pt x="100" y="321"/>
                  </a:lnTo>
                  <a:lnTo>
                    <a:pt x="122" y="259"/>
                  </a:lnTo>
                  <a:lnTo>
                    <a:pt x="188" y="202"/>
                  </a:lnTo>
                  <a:lnTo>
                    <a:pt x="220" y="276"/>
                  </a:lnTo>
                  <a:lnTo>
                    <a:pt x="334" y="301"/>
                  </a:lnTo>
                  <a:lnTo>
                    <a:pt x="367" y="259"/>
                  </a:lnTo>
                  <a:lnTo>
                    <a:pt x="269" y="239"/>
                  </a:lnTo>
                  <a:lnTo>
                    <a:pt x="279" y="197"/>
                  </a:lnTo>
                  <a:lnTo>
                    <a:pt x="269" y="144"/>
                  </a:lnTo>
                  <a:lnTo>
                    <a:pt x="229" y="138"/>
                  </a:lnTo>
                  <a:lnTo>
                    <a:pt x="181" y="138"/>
                  </a:lnTo>
                  <a:lnTo>
                    <a:pt x="188" y="89"/>
                  </a:lnTo>
                  <a:lnTo>
                    <a:pt x="269" y="56"/>
                  </a:lnTo>
                  <a:lnTo>
                    <a:pt x="236" y="0"/>
                  </a:lnTo>
                  <a:lnTo>
                    <a:pt x="181" y="0"/>
                  </a:lnTo>
                  <a:close/>
                </a:path>
              </a:pathLst>
            </a:custGeom>
            <a:solidFill>
              <a:srgbClr val="DD3D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4"/>
            <p:cNvSpPr>
              <a:spLocks/>
            </p:cNvSpPr>
            <p:nvPr/>
          </p:nvSpPr>
          <p:spPr bwMode="auto">
            <a:xfrm>
              <a:off x="1415" y="2509"/>
              <a:ext cx="171" cy="161"/>
            </a:xfrm>
            <a:custGeom>
              <a:avLst/>
              <a:gdLst>
                <a:gd name="T0" fmla="*/ 240 w 343"/>
                <a:gd name="T1" fmla="*/ 0 h 323"/>
                <a:gd name="T2" fmla="*/ 72 w 343"/>
                <a:gd name="T3" fmla="*/ 52 h 323"/>
                <a:gd name="T4" fmla="*/ 15 w 343"/>
                <a:gd name="T5" fmla="*/ 120 h 323"/>
                <a:gd name="T6" fmla="*/ 0 w 343"/>
                <a:gd name="T7" fmla="*/ 274 h 323"/>
                <a:gd name="T8" fmla="*/ 61 w 343"/>
                <a:gd name="T9" fmla="*/ 299 h 323"/>
                <a:gd name="T10" fmla="*/ 105 w 343"/>
                <a:gd name="T11" fmla="*/ 242 h 323"/>
                <a:gd name="T12" fmla="*/ 184 w 343"/>
                <a:gd name="T13" fmla="*/ 198 h 323"/>
                <a:gd name="T14" fmla="*/ 194 w 343"/>
                <a:gd name="T15" fmla="*/ 277 h 323"/>
                <a:gd name="T16" fmla="*/ 299 w 343"/>
                <a:gd name="T17" fmla="*/ 323 h 323"/>
                <a:gd name="T18" fmla="*/ 343 w 343"/>
                <a:gd name="T19" fmla="*/ 286 h 323"/>
                <a:gd name="T20" fmla="*/ 255 w 343"/>
                <a:gd name="T21" fmla="*/ 249 h 323"/>
                <a:gd name="T22" fmla="*/ 275 w 343"/>
                <a:gd name="T23" fmla="*/ 208 h 323"/>
                <a:gd name="T24" fmla="*/ 284 w 343"/>
                <a:gd name="T25" fmla="*/ 158 h 323"/>
                <a:gd name="T26" fmla="*/ 245 w 343"/>
                <a:gd name="T27" fmla="*/ 144 h 323"/>
                <a:gd name="T28" fmla="*/ 197 w 343"/>
                <a:gd name="T29" fmla="*/ 136 h 323"/>
                <a:gd name="T30" fmla="*/ 221 w 343"/>
                <a:gd name="T31" fmla="*/ 87 h 323"/>
                <a:gd name="T32" fmla="*/ 312 w 343"/>
                <a:gd name="T33" fmla="*/ 70 h 323"/>
                <a:gd name="T34" fmla="*/ 297 w 343"/>
                <a:gd name="T35" fmla="*/ 10 h 323"/>
                <a:gd name="T36" fmla="*/ 240 w 343"/>
                <a:gd name="T37" fmla="*/ 0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43" h="323">
                  <a:moveTo>
                    <a:pt x="240" y="0"/>
                  </a:moveTo>
                  <a:lnTo>
                    <a:pt x="72" y="52"/>
                  </a:lnTo>
                  <a:lnTo>
                    <a:pt x="15" y="120"/>
                  </a:lnTo>
                  <a:lnTo>
                    <a:pt x="0" y="274"/>
                  </a:lnTo>
                  <a:lnTo>
                    <a:pt x="61" y="299"/>
                  </a:lnTo>
                  <a:lnTo>
                    <a:pt x="105" y="242"/>
                  </a:lnTo>
                  <a:lnTo>
                    <a:pt x="184" y="198"/>
                  </a:lnTo>
                  <a:lnTo>
                    <a:pt x="194" y="277"/>
                  </a:lnTo>
                  <a:lnTo>
                    <a:pt x="299" y="323"/>
                  </a:lnTo>
                  <a:lnTo>
                    <a:pt x="343" y="286"/>
                  </a:lnTo>
                  <a:lnTo>
                    <a:pt x="255" y="249"/>
                  </a:lnTo>
                  <a:lnTo>
                    <a:pt x="275" y="208"/>
                  </a:lnTo>
                  <a:lnTo>
                    <a:pt x="284" y="158"/>
                  </a:lnTo>
                  <a:lnTo>
                    <a:pt x="245" y="144"/>
                  </a:lnTo>
                  <a:lnTo>
                    <a:pt x="197" y="136"/>
                  </a:lnTo>
                  <a:lnTo>
                    <a:pt x="221" y="87"/>
                  </a:lnTo>
                  <a:lnTo>
                    <a:pt x="312" y="70"/>
                  </a:lnTo>
                  <a:lnTo>
                    <a:pt x="297" y="10"/>
                  </a:lnTo>
                  <a:lnTo>
                    <a:pt x="240" y="0"/>
                  </a:lnTo>
                  <a:close/>
                </a:path>
              </a:pathLst>
            </a:custGeom>
            <a:solidFill>
              <a:srgbClr val="DD3D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5"/>
            <p:cNvSpPr>
              <a:spLocks/>
            </p:cNvSpPr>
            <p:nvPr/>
          </p:nvSpPr>
          <p:spPr bwMode="auto">
            <a:xfrm>
              <a:off x="1093" y="2734"/>
              <a:ext cx="41" cy="60"/>
            </a:xfrm>
            <a:custGeom>
              <a:avLst/>
              <a:gdLst>
                <a:gd name="T0" fmla="*/ 9 w 81"/>
                <a:gd name="T1" fmla="*/ 0 h 121"/>
                <a:gd name="T2" fmla="*/ 0 w 81"/>
                <a:gd name="T3" fmla="*/ 78 h 121"/>
                <a:gd name="T4" fmla="*/ 0 w 81"/>
                <a:gd name="T5" fmla="*/ 121 h 121"/>
                <a:gd name="T6" fmla="*/ 50 w 81"/>
                <a:gd name="T7" fmla="*/ 121 h 121"/>
                <a:gd name="T8" fmla="*/ 81 w 81"/>
                <a:gd name="T9" fmla="*/ 78 h 121"/>
                <a:gd name="T10" fmla="*/ 81 w 81"/>
                <a:gd name="T11" fmla="*/ 26 h 121"/>
                <a:gd name="T12" fmla="*/ 77 w 81"/>
                <a:gd name="T13" fmla="*/ 24 h 121"/>
                <a:gd name="T14" fmla="*/ 68 w 81"/>
                <a:gd name="T15" fmla="*/ 21 h 121"/>
                <a:gd name="T16" fmla="*/ 55 w 81"/>
                <a:gd name="T17" fmla="*/ 17 h 121"/>
                <a:gd name="T18" fmla="*/ 42 w 81"/>
                <a:gd name="T19" fmla="*/ 13 h 121"/>
                <a:gd name="T20" fmla="*/ 28 w 81"/>
                <a:gd name="T21" fmla="*/ 9 h 121"/>
                <a:gd name="T22" fmla="*/ 17 w 81"/>
                <a:gd name="T23" fmla="*/ 4 h 121"/>
                <a:gd name="T24" fmla="*/ 9 w 81"/>
                <a:gd name="T25" fmla="*/ 2 h 121"/>
                <a:gd name="T26" fmla="*/ 9 w 81"/>
                <a:gd name="T27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1" h="121">
                  <a:moveTo>
                    <a:pt x="9" y="0"/>
                  </a:moveTo>
                  <a:lnTo>
                    <a:pt x="0" y="78"/>
                  </a:lnTo>
                  <a:lnTo>
                    <a:pt x="0" y="121"/>
                  </a:lnTo>
                  <a:lnTo>
                    <a:pt x="50" y="121"/>
                  </a:lnTo>
                  <a:lnTo>
                    <a:pt x="81" y="78"/>
                  </a:lnTo>
                  <a:lnTo>
                    <a:pt x="81" y="26"/>
                  </a:lnTo>
                  <a:lnTo>
                    <a:pt x="77" y="24"/>
                  </a:lnTo>
                  <a:lnTo>
                    <a:pt x="68" y="21"/>
                  </a:lnTo>
                  <a:lnTo>
                    <a:pt x="55" y="17"/>
                  </a:lnTo>
                  <a:lnTo>
                    <a:pt x="42" y="13"/>
                  </a:lnTo>
                  <a:lnTo>
                    <a:pt x="28" y="9"/>
                  </a:lnTo>
                  <a:lnTo>
                    <a:pt x="17" y="4"/>
                  </a:lnTo>
                  <a:lnTo>
                    <a:pt x="9" y="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BA51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6"/>
            <p:cNvSpPr>
              <a:spLocks/>
            </p:cNvSpPr>
            <p:nvPr/>
          </p:nvSpPr>
          <p:spPr bwMode="auto">
            <a:xfrm>
              <a:off x="1426" y="2568"/>
              <a:ext cx="55" cy="62"/>
            </a:xfrm>
            <a:custGeom>
              <a:avLst/>
              <a:gdLst>
                <a:gd name="T0" fmla="*/ 46 w 111"/>
                <a:gd name="T1" fmla="*/ 0 h 125"/>
                <a:gd name="T2" fmla="*/ 15 w 111"/>
                <a:gd name="T3" fmla="*/ 72 h 125"/>
                <a:gd name="T4" fmla="*/ 0 w 111"/>
                <a:gd name="T5" fmla="*/ 115 h 125"/>
                <a:gd name="T6" fmla="*/ 48 w 111"/>
                <a:gd name="T7" fmla="*/ 125 h 125"/>
                <a:gd name="T8" fmla="*/ 94 w 111"/>
                <a:gd name="T9" fmla="*/ 87 h 125"/>
                <a:gd name="T10" fmla="*/ 111 w 111"/>
                <a:gd name="T11" fmla="*/ 38 h 125"/>
                <a:gd name="T12" fmla="*/ 107 w 111"/>
                <a:gd name="T13" fmla="*/ 37 h 125"/>
                <a:gd name="T14" fmla="*/ 100 w 111"/>
                <a:gd name="T15" fmla="*/ 33 h 125"/>
                <a:gd name="T16" fmla="*/ 89 w 111"/>
                <a:gd name="T17" fmla="*/ 26 h 125"/>
                <a:gd name="T18" fmla="*/ 76 w 111"/>
                <a:gd name="T19" fmla="*/ 19 h 125"/>
                <a:gd name="T20" fmla="*/ 63 w 111"/>
                <a:gd name="T21" fmla="*/ 12 h 125"/>
                <a:gd name="T22" fmla="*/ 52 w 111"/>
                <a:gd name="T23" fmla="*/ 6 h 125"/>
                <a:gd name="T24" fmla="*/ 46 w 111"/>
                <a:gd name="T25" fmla="*/ 2 h 125"/>
                <a:gd name="T26" fmla="*/ 46 w 111"/>
                <a:gd name="T27" fmla="*/ 0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1" h="125">
                  <a:moveTo>
                    <a:pt x="46" y="0"/>
                  </a:moveTo>
                  <a:lnTo>
                    <a:pt x="15" y="72"/>
                  </a:lnTo>
                  <a:lnTo>
                    <a:pt x="0" y="115"/>
                  </a:lnTo>
                  <a:lnTo>
                    <a:pt x="48" y="125"/>
                  </a:lnTo>
                  <a:lnTo>
                    <a:pt x="94" y="87"/>
                  </a:lnTo>
                  <a:lnTo>
                    <a:pt x="111" y="38"/>
                  </a:lnTo>
                  <a:lnTo>
                    <a:pt x="107" y="37"/>
                  </a:lnTo>
                  <a:lnTo>
                    <a:pt x="100" y="33"/>
                  </a:lnTo>
                  <a:lnTo>
                    <a:pt x="89" y="26"/>
                  </a:lnTo>
                  <a:lnTo>
                    <a:pt x="76" y="19"/>
                  </a:lnTo>
                  <a:lnTo>
                    <a:pt x="63" y="12"/>
                  </a:lnTo>
                  <a:lnTo>
                    <a:pt x="52" y="6"/>
                  </a:lnTo>
                  <a:lnTo>
                    <a:pt x="46" y="2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BA51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7"/>
            <p:cNvSpPr>
              <a:spLocks/>
            </p:cNvSpPr>
            <p:nvPr/>
          </p:nvSpPr>
          <p:spPr bwMode="auto">
            <a:xfrm>
              <a:off x="1126" y="2662"/>
              <a:ext cx="46" cy="57"/>
            </a:xfrm>
            <a:custGeom>
              <a:avLst/>
              <a:gdLst>
                <a:gd name="T0" fmla="*/ 0 w 93"/>
                <a:gd name="T1" fmla="*/ 95 h 114"/>
                <a:gd name="T2" fmla="*/ 10 w 93"/>
                <a:gd name="T3" fmla="*/ 63 h 114"/>
                <a:gd name="T4" fmla="*/ 93 w 93"/>
                <a:gd name="T5" fmla="*/ 0 h 114"/>
                <a:gd name="T6" fmla="*/ 93 w 93"/>
                <a:gd name="T7" fmla="*/ 63 h 114"/>
                <a:gd name="T8" fmla="*/ 43 w 93"/>
                <a:gd name="T9" fmla="*/ 114 h 114"/>
                <a:gd name="T10" fmla="*/ 0 w 93"/>
                <a:gd name="T11" fmla="*/ 95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3" h="114">
                  <a:moveTo>
                    <a:pt x="0" y="95"/>
                  </a:moveTo>
                  <a:lnTo>
                    <a:pt x="10" y="63"/>
                  </a:lnTo>
                  <a:lnTo>
                    <a:pt x="93" y="0"/>
                  </a:lnTo>
                  <a:lnTo>
                    <a:pt x="93" y="63"/>
                  </a:lnTo>
                  <a:lnTo>
                    <a:pt x="43" y="114"/>
                  </a:lnTo>
                  <a:lnTo>
                    <a:pt x="0" y="95"/>
                  </a:lnTo>
                  <a:close/>
                </a:path>
              </a:pathLst>
            </a:custGeom>
            <a:solidFill>
              <a:srgbClr val="BA51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8"/>
            <p:cNvSpPr>
              <a:spLocks/>
            </p:cNvSpPr>
            <p:nvPr/>
          </p:nvSpPr>
          <p:spPr bwMode="auto">
            <a:xfrm>
              <a:off x="1485" y="2510"/>
              <a:ext cx="58" cy="51"/>
            </a:xfrm>
            <a:custGeom>
              <a:avLst/>
              <a:gdLst>
                <a:gd name="T0" fmla="*/ 0 w 116"/>
                <a:gd name="T1" fmla="*/ 76 h 102"/>
                <a:gd name="T2" fmla="*/ 17 w 116"/>
                <a:gd name="T3" fmla="*/ 46 h 102"/>
                <a:gd name="T4" fmla="*/ 116 w 116"/>
                <a:gd name="T5" fmla="*/ 0 h 102"/>
                <a:gd name="T6" fmla="*/ 96 w 116"/>
                <a:gd name="T7" fmla="*/ 61 h 102"/>
                <a:gd name="T8" fmla="*/ 32 w 116"/>
                <a:gd name="T9" fmla="*/ 102 h 102"/>
                <a:gd name="T10" fmla="*/ 0 w 116"/>
                <a:gd name="T11" fmla="*/ 7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6" h="102">
                  <a:moveTo>
                    <a:pt x="0" y="76"/>
                  </a:moveTo>
                  <a:lnTo>
                    <a:pt x="17" y="46"/>
                  </a:lnTo>
                  <a:lnTo>
                    <a:pt x="116" y="0"/>
                  </a:lnTo>
                  <a:lnTo>
                    <a:pt x="96" y="61"/>
                  </a:lnTo>
                  <a:lnTo>
                    <a:pt x="32" y="102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BA51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9"/>
            <p:cNvSpPr>
              <a:spLocks/>
            </p:cNvSpPr>
            <p:nvPr/>
          </p:nvSpPr>
          <p:spPr bwMode="auto">
            <a:xfrm>
              <a:off x="1139" y="2665"/>
              <a:ext cx="33" cy="32"/>
            </a:xfrm>
            <a:custGeom>
              <a:avLst/>
              <a:gdLst>
                <a:gd name="T0" fmla="*/ 0 w 67"/>
                <a:gd name="T1" fmla="*/ 46 h 64"/>
                <a:gd name="T2" fmla="*/ 24 w 67"/>
                <a:gd name="T3" fmla="*/ 0 h 64"/>
                <a:gd name="T4" fmla="*/ 67 w 67"/>
                <a:gd name="T5" fmla="*/ 20 h 64"/>
                <a:gd name="T6" fmla="*/ 50 w 67"/>
                <a:gd name="T7" fmla="*/ 64 h 64"/>
                <a:gd name="T8" fmla="*/ 0 w 67"/>
                <a:gd name="T9" fmla="*/ 46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4">
                  <a:moveTo>
                    <a:pt x="0" y="46"/>
                  </a:moveTo>
                  <a:lnTo>
                    <a:pt x="24" y="0"/>
                  </a:lnTo>
                  <a:lnTo>
                    <a:pt x="67" y="20"/>
                  </a:lnTo>
                  <a:lnTo>
                    <a:pt x="50" y="64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C18E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0"/>
            <p:cNvSpPr>
              <a:spLocks/>
            </p:cNvSpPr>
            <p:nvPr/>
          </p:nvSpPr>
          <p:spPr bwMode="auto">
            <a:xfrm>
              <a:off x="1503" y="2510"/>
              <a:ext cx="36" cy="32"/>
            </a:xfrm>
            <a:custGeom>
              <a:avLst/>
              <a:gdLst>
                <a:gd name="T0" fmla="*/ 0 w 74"/>
                <a:gd name="T1" fmla="*/ 38 h 65"/>
                <a:gd name="T2" fmla="*/ 39 w 74"/>
                <a:gd name="T3" fmla="*/ 0 h 65"/>
                <a:gd name="T4" fmla="*/ 74 w 74"/>
                <a:gd name="T5" fmla="*/ 26 h 65"/>
                <a:gd name="T6" fmla="*/ 43 w 74"/>
                <a:gd name="T7" fmla="*/ 65 h 65"/>
                <a:gd name="T8" fmla="*/ 0 w 74"/>
                <a:gd name="T9" fmla="*/ 38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" h="65">
                  <a:moveTo>
                    <a:pt x="0" y="38"/>
                  </a:moveTo>
                  <a:lnTo>
                    <a:pt x="39" y="0"/>
                  </a:lnTo>
                  <a:lnTo>
                    <a:pt x="74" y="26"/>
                  </a:lnTo>
                  <a:lnTo>
                    <a:pt x="43" y="65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C18E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1"/>
            <p:cNvSpPr>
              <a:spLocks/>
            </p:cNvSpPr>
            <p:nvPr/>
          </p:nvSpPr>
          <p:spPr bwMode="auto">
            <a:xfrm>
              <a:off x="1404" y="2754"/>
              <a:ext cx="270" cy="31"/>
            </a:xfrm>
            <a:custGeom>
              <a:avLst/>
              <a:gdLst>
                <a:gd name="T0" fmla="*/ 0 w 540"/>
                <a:gd name="T1" fmla="*/ 0 h 62"/>
                <a:gd name="T2" fmla="*/ 66 w 540"/>
                <a:gd name="T3" fmla="*/ 18 h 62"/>
                <a:gd name="T4" fmla="*/ 188 w 540"/>
                <a:gd name="T5" fmla="*/ 13 h 62"/>
                <a:gd name="T6" fmla="*/ 393 w 540"/>
                <a:gd name="T7" fmla="*/ 5 h 62"/>
                <a:gd name="T8" fmla="*/ 459 w 540"/>
                <a:gd name="T9" fmla="*/ 18 h 62"/>
                <a:gd name="T10" fmla="*/ 540 w 540"/>
                <a:gd name="T11" fmla="*/ 49 h 62"/>
                <a:gd name="T12" fmla="*/ 476 w 540"/>
                <a:gd name="T13" fmla="*/ 55 h 62"/>
                <a:gd name="T14" fmla="*/ 402 w 540"/>
                <a:gd name="T15" fmla="*/ 25 h 62"/>
                <a:gd name="T16" fmla="*/ 354 w 540"/>
                <a:gd name="T17" fmla="*/ 31 h 62"/>
                <a:gd name="T18" fmla="*/ 418 w 540"/>
                <a:gd name="T19" fmla="*/ 62 h 62"/>
                <a:gd name="T20" fmla="*/ 354 w 540"/>
                <a:gd name="T21" fmla="*/ 62 h 62"/>
                <a:gd name="T22" fmla="*/ 271 w 540"/>
                <a:gd name="T23" fmla="*/ 42 h 62"/>
                <a:gd name="T24" fmla="*/ 197 w 540"/>
                <a:gd name="T25" fmla="*/ 42 h 62"/>
                <a:gd name="T26" fmla="*/ 17 w 540"/>
                <a:gd name="T27" fmla="*/ 55 h 62"/>
                <a:gd name="T28" fmla="*/ 0 w 540"/>
                <a:gd name="T29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0" h="62">
                  <a:moveTo>
                    <a:pt x="0" y="0"/>
                  </a:moveTo>
                  <a:lnTo>
                    <a:pt x="66" y="18"/>
                  </a:lnTo>
                  <a:lnTo>
                    <a:pt x="188" y="13"/>
                  </a:lnTo>
                  <a:lnTo>
                    <a:pt x="393" y="5"/>
                  </a:lnTo>
                  <a:lnTo>
                    <a:pt x="459" y="18"/>
                  </a:lnTo>
                  <a:lnTo>
                    <a:pt x="540" y="49"/>
                  </a:lnTo>
                  <a:lnTo>
                    <a:pt x="476" y="55"/>
                  </a:lnTo>
                  <a:lnTo>
                    <a:pt x="402" y="25"/>
                  </a:lnTo>
                  <a:lnTo>
                    <a:pt x="354" y="31"/>
                  </a:lnTo>
                  <a:lnTo>
                    <a:pt x="418" y="62"/>
                  </a:lnTo>
                  <a:lnTo>
                    <a:pt x="354" y="62"/>
                  </a:lnTo>
                  <a:lnTo>
                    <a:pt x="271" y="42"/>
                  </a:lnTo>
                  <a:lnTo>
                    <a:pt x="197" y="42"/>
                  </a:lnTo>
                  <a:lnTo>
                    <a:pt x="17" y="5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2"/>
            <p:cNvSpPr>
              <a:spLocks/>
            </p:cNvSpPr>
            <p:nvPr/>
          </p:nvSpPr>
          <p:spPr bwMode="auto">
            <a:xfrm>
              <a:off x="1741" y="2642"/>
              <a:ext cx="256" cy="74"/>
            </a:xfrm>
            <a:custGeom>
              <a:avLst/>
              <a:gdLst>
                <a:gd name="T0" fmla="*/ 1 w 510"/>
                <a:gd name="T1" fmla="*/ 0 h 147"/>
                <a:gd name="T2" fmla="*/ 57 w 510"/>
                <a:gd name="T3" fmla="*/ 31 h 147"/>
                <a:gd name="T4" fmla="*/ 180 w 510"/>
                <a:gd name="T5" fmla="*/ 45 h 147"/>
                <a:gd name="T6" fmla="*/ 381 w 510"/>
                <a:gd name="T7" fmla="*/ 76 h 147"/>
                <a:gd name="T8" fmla="*/ 440 w 510"/>
                <a:gd name="T9" fmla="*/ 101 h 147"/>
                <a:gd name="T10" fmla="*/ 510 w 510"/>
                <a:gd name="T11" fmla="*/ 147 h 147"/>
                <a:gd name="T12" fmla="*/ 444 w 510"/>
                <a:gd name="T13" fmla="*/ 142 h 147"/>
                <a:gd name="T14" fmla="*/ 383 w 510"/>
                <a:gd name="T15" fmla="*/ 96 h 147"/>
                <a:gd name="T16" fmla="*/ 333 w 510"/>
                <a:gd name="T17" fmla="*/ 93 h 147"/>
                <a:gd name="T18" fmla="*/ 389 w 510"/>
                <a:gd name="T19" fmla="*/ 137 h 147"/>
                <a:gd name="T20" fmla="*/ 324 w 510"/>
                <a:gd name="T21" fmla="*/ 125 h 147"/>
                <a:gd name="T22" fmla="*/ 248 w 510"/>
                <a:gd name="T23" fmla="*/ 92 h 147"/>
                <a:gd name="T24" fmla="*/ 178 w 510"/>
                <a:gd name="T25" fmla="*/ 78 h 147"/>
                <a:gd name="T26" fmla="*/ 0 w 510"/>
                <a:gd name="T27" fmla="*/ 58 h 147"/>
                <a:gd name="T28" fmla="*/ 1 w 510"/>
                <a:gd name="T29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10" h="147">
                  <a:moveTo>
                    <a:pt x="1" y="0"/>
                  </a:moveTo>
                  <a:lnTo>
                    <a:pt x="57" y="31"/>
                  </a:lnTo>
                  <a:lnTo>
                    <a:pt x="180" y="45"/>
                  </a:lnTo>
                  <a:lnTo>
                    <a:pt x="381" y="76"/>
                  </a:lnTo>
                  <a:lnTo>
                    <a:pt x="440" y="101"/>
                  </a:lnTo>
                  <a:lnTo>
                    <a:pt x="510" y="147"/>
                  </a:lnTo>
                  <a:lnTo>
                    <a:pt x="444" y="142"/>
                  </a:lnTo>
                  <a:lnTo>
                    <a:pt x="383" y="96"/>
                  </a:lnTo>
                  <a:lnTo>
                    <a:pt x="333" y="93"/>
                  </a:lnTo>
                  <a:lnTo>
                    <a:pt x="389" y="137"/>
                  </a:lnTo>
                  <a:lnTo>
                    <a:pt x="324" y="125"/>
                  </a:lnTo>
                  <a:lnTo>
                    <a:pt x="248" y="92"/>
                  </a:lnTo>
                  <a:lnTo>
                    <a:pt x="178" y="78"/>
                  </a:lnTo>
                  <a:lnTo>
                    <a:pt x="0" y="5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3"/>
            <p:cNvSpPr>
              <a:spLocks/>
            </p:cNvSpPr>
            <p:nvPr/>
          </p:nvSpPr>
          <p:spPr bwMode="auto">
            <a:xfrm>
              <a:off x="1293" y="2877"/>
              <a:ext cx="343" cy="243"/>
            </a:xfrm>
            <a:custGeom>
              <a:avLst/>
              <a:gdLst>
                <a:gd name="T0" fmla="*/ 428 w 688"/>
                <a:gd name="T1" fmla="*/ 3 h 486"/>
                <a:gd name="T2" fmla="*/ 365 w 688"/>
                <a:gd name="T3" fmla="*/ 0 h 486"/>
                <a:gd name="T4" fmla="*/ 308 w 688"/>
                <a:gd name="T5" fmla="*/ 3 h 486"/>
                <a:gd name="T6" fmla="*/ 253 w 688"/>
                <a:gd name="T7" fmla="*/ 10 h 486"/>
                <a:gd name="T8" fmla="*/ 194 w 688"/>
                <a:gd name="T9" fmla="*/ 10 h 486"/>
                <a:gd name="T10" fmla="*/ 160 w 688"/>
                <a:gd name="T11" fmla="*/ 43 h 486"/>
                <a:gd name="T12" fmla="*/ 114 w 688"/>
                <a:gd name="T13" fmla="*/ 80 h 486"/>
                <a:gd name="T14" fmla="*/ 129 w 688"/>
                <a:gd name="T15" fmla="*/ 108 h 486"/>
                <a:gd name="T16" fmla="*/ 147 w 688"/>
                <a:gd name="T17" fmla="*/ 132 h 486"/>
                <a:gd name="T18" fmla="*/ 124 w 688"/>
                <a:gd name="T19" fmla="*/ 132 h 486"/>
                <a:gd name="T20" fmla="*/ 87 w 688"/>
                <a:gd name="T21" fmla="*/ 105 h 486"/>
                <a:gd name="T22" fmla="*/ 53 w 688"/>
                <a:gd name="T23" fmla="*/ 128 h 486"/>
                <a:gd name="T24" fmla="*/ 4 w 688"/>
                <a:gd name="T25" fmla="*/ 190 h 486"/>
                <a:gd name="T26" fmla="*/ 0 w 688"/>
                <a:gd name="T27" fmla="*/ 251 h 486"/>
                <a:gd name="T28" fmla="*/ 35 w 688"/>
                <a:gd name="T29" fmla="*/ 318 h 486"/>
                <a:gd name="T30" fmla="*/ 53 w 688"/>
                <a:gd name="T31" fmla="*/ 350 h 486"/>
                <a:gd name="T32" fmla="*/ 81 w 688"/>
                <a:gd name="T33" fmla="*/ 362 h 486"/>
                <a:gd name="T34" fmla="*/ 114 w 688"/>
                <a:gd name="T35" fmla="*/ 340 h 486"/>
                <a:gd name="T36" fmla="*/ 114 w 688"/>
                <a:gd name="T37" fmla="*/ 322 h 486"/>
                <a:gd name="T38" fmla="*/ 138 w 688"/>
                <a:gd name="T39" fmla="*/ 322 h 486"/>
                <a:gd name="T40" fmla="*/ 151 w 688"/>
                <a:gd name="T41" fmla="*/ 350 h 486"/>
                <a:gd name="T42" fmla="*/ 147 w 688"/>
                <a:gd name="T43" fmla="*/ 369 h 486"/>
                <a:gd name="T44" fmla="*/ 87 w 688"/>
                <a:gd name="T45" fmla="*/ 369 h 486"/>
                <a:gd name="T46" fmla="*/ 87 w 688"/>
                <a:gd name="T47" fmla="*/ 401 h 486"/>
                <a:gd name="T48" fmla="*/ 179 w 688"/>
                <a:gd name="T49" fmla="*/ 461 h 486"/>
                <a:gd name="T50" fmla="*/ 243 w 688"/>
                <a:gd name="T51" fmla="*/ 475 h 486"/>
                <a:gd name="T52" fmla="*/ 304 w 688"/>
                <a:gd name="T53" fmla="*/ 479 h 486"/>
                <a:gd name="T54" fmla="*/ 400 w 688"/>
                <a:gd name="T55" fmla="*/ 486 h 486"/>
                <a:gd name="T56" fmla="*/ 488 w 688"/>
                <a:gd name="T57" fmla="*/ 486 h 486"/>
                <a:gd name="T58" fmla="*/ 562 w 688"/>
                <a:gd name="T59" fmla="*/ 456 h 486"/>
                <a:gd name="T60" fmla="*/ 627 w 688"/>
                <a:gd name="T61" fmla="*/ 410 h 486"/>
                <a:gd name="T62" fmla="*/ 603 w 688"/>
                <a:gd name="T63" fmla="*/ 376 h 486"/>
                <a:gd name="T64" fmla="*/ 621 w 688"/>
                <a:gd name="T65" fmla="*/ 343 h 486"/>
                <a:gd name="T66" fmla="*/ 669 w 688"/>
                <a:gd name="T67" fmla="*/ 357 h 486"/>
                <a:gd name="T68" fmla="*/ 688 w 688"/>
                <a:gd name="T69" fmla="*/ 318 h 486"/>
                <a:gd name="T70" fmla="*/ 664 w 688"/>
                <a:gd name="T71" fmla="*/ 176 h 486"/>
                <a:gd name="T72" fmla="*/ 608 w 688"/>
                <a:gd name="T73" fmla="*/ 87 h 486"/>
                <a:gd name="T74" fmla="*/ 573 w 688"/>
                <a:gd name="T75" fmla="*/ 47 h 486"/>
                <a:gd name="T76" fmla="*/ 488 w 688"/>
                <a:gd name="T77" fmla="*/ 19 h 486"/>
                <a:gd name="T78" fmla="*/ 485 w 688"/>
                <a:gd name="T79" fmla="*/ 17 h 486"/>
                <a:gd name="T80" fmla="*/ 477 w 688"/>
                <a:gd name="T81" fmla="*/ 16 h 486"/>
                <a:gd name="T82" fmla="*/ 466 w 688"/>
                <a:gd name="T83" fmla="*/ 13 h 486"/>
                <a:gd name="T84" fmla="*/ 455 w 688"/>
                <a:gd name="T85" fmla="*/ 10 h 486"/>
                <a:gd name="T86" fmla="*/ 442 w 688"/>
                <a:gd name="T87" fmla="*/ 7 h 486"/>
                <a:gd name="T88" fmla="*/ 433 w 688"/>
                <a:gd name="T89" fmla="*/ 5 h 486"/>
                <a:gd name="T90" fmla="*/ 428 w 688"/>
                <a:gd name="T91" fmla="*/ 3 h 486"/>
                <a:gd name="T92" fmla="*/ 428 w 688"/>
                <a:gd name="T93" fmla="*/ 3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688" h="486">
                  <a:moveTo>
                    <a:pt x="428" y="3"/>
                  </a:moveTo>
                  <a:lnTo>
                    <a:pt x="365" y="0"/>
                  </a:lnTo>
                  <a:lnTo>
                    <a:pt x="308" y="3"/>
                  </a:lnTo>
                  <a:lnTo>
                    <a:pt x="253" y="10"/>
                  </a:lnTo>
                  <a:lnTo>
                    <a:pt x="194" y="10"/>
                  </a:lnTo>
                  <a:lnTo>
                    <a:pt x="160" y="43"/>
                  </a:lnTo>
                  <a:lnTo>
                    <a:pt x="114" y="80"/>
                  </a:lnTo>
                  <a:lnTo>
                    <a:pt x="129" y="108"/>
                  </a:lnTo>
                  <a:lnTo>
                    <a:pt x="147" y="132"/>
                  </a:lnTo>
                  <a:lnTo>
                    <a:pt x="124" y="132"/>
                  </a:lnTo>
                  <a:lnTo>
                    <a:pt x="87" y="105"/>
                  </a:lnTo>
                  <a:lnTo>
                    <a:pt x="53" y="128"/>
                  </a:lnTo>
                  <a:lnTo>
                    <a:pt x="4" y="190"/>
                  </a:lnTo>
                  <a:lnTo>
                    <a:pt x="0" y="251"/>
                  </a:lnTo>
                  <a:lnTo>
                    <a:pt x="35" y="318"/>
                  </a:lnTo>
                  <a:lnTo>
                    <a:pt x="53" y="350"/>
                  </a:lnTo>
                  <a:lnTo>
                    <a:pt x="81" y="362"/>
                  </a:lnTo>
                  <a:lnTo>
                    <a:pt x="114" y="340"/>
                  </a:lnTo>
                  <a:lnTo>
                    <a:pt x="114" y="322"/>
                  </a:lnTo>
                  <a:lnTo>
                    <a:pt x="138" y="322"/>
                  </a:lnTo>
                  <a:lnTo>
                    <a:pt x="151" y="350"/>
                  </a:lnTo>
                  <a:lnTo>
                    <a:pt x="147" y="369"/>
                  </a:lnTo>
                  <a:lnTo>
                    <a:pt x="87" y="369"/>
                  </a:lnTo>
                  <a:lnTo>
                    <a:pt x="87" y="401"/>
                  </a:lnTo>
                  <a:lnTo>
                    <a:pt x="179" y="461"/>
                  </a:lnTo>
                  <a:lnTo>
                    <a:pt x="243" y="475"/>
                  </a:lnTo>
                  <a:lnTo>
                    <a:pt x="304" y="479"/>
                  </a:lnTo>
                  <a:lnTo>
                    <a:pt x="400" y="486"/>
                  </a:lnTo>
                  <a:lnTo>
                    <a:pt x="488" y="486"/>
                  </a:lnTo>
                  <a:lnTo>
                    <a:pt x="562" y="456"/>
                  </a:lnTo>
                  <a:lnTo>
                    <a:pt x="627" y="410"/>
                  </a:lnTo>
                  <a:lnTo>
                    <a:pt x="603" y="376"/>
                  </a:lnTo>
                  <a:lnTo>
                    <a:pt x="621" y="343"/>
                  </a:lnTo>
                  <a:lnTo>
                    <a:pt x="669" y="357"/>
                  </a:lnTo>
                  <a:lnTo>
                    <a:pt x="688" y="318"/>
                  </a:lnTo>
                  <a:lnTo>
                    <a:pt x="664" y="176"/>
                  </a:lnTo>
                  <a:lnTo>
                    <a:pt x="608" y="87"/>
                  </a:lnTo>
                  <a:lnTo>
                    <a:pt x="573" y="47"/>
                  </a:lnTo>
                  <a:lnTo>
                    <a:pt x="488" y="19"/>
                  </a:lnTo>
                  <a:lnTo>
                    <a:pt x="485" y="17"/>
                  </a:lnTo>
                  <a:lnTo>
                    <a:pt x="477" y="16"/>
                  </a:lnTo>
                  <a:lnTo>
                    <a:pt x="466" y="13"/>
                  </a:lnTo>
                  <a:lnTo>
                    <a:pt x="455" y="10"/>
                  </a:lnTo>
                  <a:lnTo>
                    <a:pt x="442" y="7"/>
                  </a:lnTo>
                  <a:lnTo>
                    <a:pt x="433" y="5"/>
                  </a:lnTo>
                  <a:lnTo>
                    <a:pt x="428" y="3"/>
                  </a:lnTo>
                  <a:lnTo>
                    <a:pt x="428" y="3"/>
                  </a:lnTo>
                  <a:close/>
                </a:path>
              </a:pathLst>
            </a:custGeom>
            <a:solidFill>
              <a:srgbClr val="D3C1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4"/>
            <p:cNvSpPr>
              <a:spLocks/>
            </p:cNvSpPr>
            <p:nvPr/>
          </p:nvSpPr>
          <p:spPr bwMode="auto">
            <a:xfrm>
              <a:off x="1313" y="2891"/>
              <a:ext cx="319" cy="220"/>
            </a:xfrm>
            <a:custGeom>
              <a:avLst/>
              <a:gdLst>
                <a:gd name="T0" fmla="*/ 184 w 637"/>
                <a:gd name="T1" fmla="*/ 76 h 439"/>
                <a:gd name="T2" fmla="*/ 206 w 637"/>
                <a:gd name="T3" fmla="*/ 46 h 439"/>
                <a:gd name="T4" fmla="*/ 245 w 637"/>
                <a:gd name="T5" fmla="*/ 36 h 439"/>
                <a:gd name="T6" fmla="*/ 258 w 637"/>
                <a:gd name="T7" fmla="*/ 32 h 439"/>
                <a:gd name="T8" fmla="*/ 291 w 637"/>
                <a:gd name="T9" fmla="*/ 39 h 439"/>
                <a:gd name="T10" fmla="*/ 309 w 637"/>
                <a:gd name="T11" fmla="*/ 0 h 439"/>
                <a:gd name="T12" fmla="*/ 318 w 637"/>
                <a:gd name="T13" fmla="*/ 58 h 439"/>
                <a:gd name="T14" fmla="*/ 346 w 637"/>
                <a:gd name="T15" fmla="*/ 61 h 439"/>
                <a:gd name="T16" fmla="*/ 420 w 637"/>
                <a:gd name="T17" fmla="*/ 11 h 439"/>
                <a:gd name="T18" fmla="*/ 429 w 637"/>
                <a:gd name="T19" fmla="*/ 28 h 439"/>
                <a:gd name="T20" fmla="*/ 453 w 637"/>
                <a:gd name="T21" fmla="*/ 25 h 439"/>
                <a:gd name="T22" fmla="*/ 477 w 637"/>
                <a:gd name="T23" fmla="*/ 24 h 439"/>
                <a:gd name="T24" fmla="*/ 492 w 637"/>
                <a:gd name="T25" fmla="*/ 25 h 439"/>
                <a:gd name="T26" fmla="*/ 484 w 637"/>
                <a:gd name="T27" fmla="*/ 58 h 439"/>
                <a:gd name="T28" fmla="*/ 494 w 637"/>
                <a:gd name="T29" fmla="*/ 86 h 439"/>
                <a:gd name="T30" fmla="*/ 540 w 637"/>
                <a:gd name="T31" fmla="*/ 86 h 439"/>
                <a:gd name="T32" fmla="*/ 558 w 637"/>
                <a:gd name="T33" fmla="*/ 107 h 439"/>
                <a:gd name="T34" fmla="*/ 562 w 637"/>
                <a:gd name="T35" fmla="*/ 129 h 439"/>
                <a:gd name="T36" fmla="*/ 604 w 637"/>
                <a:gd name="T37" fmla="*/ 171 h 439"/>
                <a:gd name="T38" fmla="*/ 610 w 637"/>
                <a:gd name="T39" fmla="*/ 194 h 439"/>
                <a:gd name="T40" fmla="*/ 600 w 637"/>
                <a:gd name="T41" fmla="*/ 222 h 439"/>
                <a:gd name="T42" fmla="*/ 562 w 637"/>
                <a:gd name="T43" fmla="*/ 233 h 439"/>
                <a:gd name="T44" fmla="*/ 637 w 637"/>
                <a:gd name="T45" fmla="*/ 282 h 439"/>
                <a:gd name="T46" fmla="*/ 532 w 637"/>
                <a:gd name="T47" fmla="*/ 263 h 439"/>
                <a:gd name="T48" fmla="*/ 610 w 637"/>
                <a:gd name="T49" fmla="*/ 311 h 439"/>
                <a:gd name="T50" fmla="*/ 549 w 637"/>
                <a:gd name="T51" fmla="*/ 314 h 439"/>
                <a:gd name="T52" fmla="*/ 521 w 637"/>
                <a:gd name="T53" fmla="*/ 335 h 439"/>
                <a:gd name="T54" fmla="*/ 512 w 637"/>
                <a:gd name="T55" fmla="*/ 365 h 439"/>
                <a:gd name="T56" fmla="*/ 499 w 637"/>
                <a:gd name="T57" fmla="*/ 392 h 439"/>
                <a:gd name="T58" fmla="*/ 438 w 637"/>
                <a:gd name="T59" fmla="*/ 340 h 439"/>
                <a:gd name="T60" fmla="*/ 438 w 637"/>
                <a:gd name="T61" fmla="*/ 439 h 439"/>
                <a:gd name="T62" fmla="*/ 396 w 637"/>
                <a:gd name="T63" fmla="*/ 413 h 439"/>
                <a:gd name="T64" fmla="*/ 324 w 637"/>
                <a:gd name="T65" fmla="*/ 432 h 439"/>
                <a:gd name="T66" fmla="*/ 291 w 637"/>
                <a:gd name="T67" fmla="*/ 425 h 439"/>
                <a:gd name="T68" fmla="*/ 285 w 637"/>
                <a:gd name="T69" fmla="*/ 328 h 439"/>
                <a:gd name="T70" fmla="*/ 263 w 637"/>
                <a:gd name="T71" fmla="*/ 418 h 439"/>
                <a:gd name="T72" fmla="*/ 236 w 637"/>
                <a:gd name="T73" fmla="*/ 406 h 439"/>
                <a:gd name="T74" fmla="*/ 221 w 637"/>
                <a:gd name="T75" fmla="*/ 403 h 439"/>
                <a:gd name="T76" fmla="*/ 149 w 637"/>
                <a:gd name="T77" fmla="*/ 406 h 439"/>
                <a:gd name="T78" fmla="*/ 197 w 637"/>
                <a:gd name="T79" fmla="*/ 342 h 439"/>
                <a:gd name="T80" fmla="*/ 116 w 637"/>
                <a:gd name="T81" fmla="*/ 381 h 439"/>
                <a:gd name="T82" fmla="*/ 149 w 637"/>
                <a:gd name="T83" fmla="*/ 347 h 439"/>
                <a:gd name="T84" fmla="*/ 138 w 637"/>
                <a:gd name="T85" fmla="*/ 325 h 439"/>
                <a:gd name="T86" fmla="*/ 22 w 637"/>
                <a:gd name="T87" fmla="*/ 293 h 439"/>
                <a:gd name="T88" fmla="*/ 0 w 637"/>
                <a:gd name="T89" fmla="*/ 239 h 439"/>
                <a:gd name="T90" fmla="*/ 0 w 637"/>
                <a:gd name="T91" fmla="*/ 208 h 439"/>
                <a:gd name="T92" fmla="*/ 0 w 637"/>
                <a:gd name="T93" fmla="*/ 168 h 439"/>
                <a:gd name="T94" fmla="*/ 18 w 637"/>
                <a:gd name="T95" fmla="*/ 124 h 439"/>
                <a:gd name="T96" fmla="*/ 106 w 637"/>
                <a:gd name="T97" fmla="*/ 171 h 439"/>
                <a:gd name="T98" fmla="*/ 119 w 637"/>
                <a:gd name="T99" fmla="*/ 131 h 439"/>
                <a:gd name="T100" fmla="*/ 134 w 637"/>
                <a:gd name="T101" fmla="*/ 90 h 439"/>
                <a:gd name="T102" fmla="*/ 153 w 637"/>
                <a:gd name="T103" fmla="*/ 44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37" h="439">
                  <a:moveTo>
                    <a:pt x="153" y="44"/>
                  </a:moveTo>
                  <a:lnTo>
                    <a:pt x="184" y="76"/>
                  </a:lnTo>
                  <a:lnTo>
                    <a:pt x="162" y="11"/>
                  </a:lnTo>
                  <a:lnTo>
                    <a:pt x="206" y="46"/>
                  </a:lnTo>
                  <a:lnTo>
                    <a:pt x="239" y="69"/>
                  </a:lnTo>
                  <a:lnTo>
                    <a:pt x="245" y="36"/>
                  </a:lnTo>
                  <a:lnTo>
                    <a:pt x="206" y="7"/>
                  </a:lnTo>
                  <a:lnTo>
                    <a:pt x="258" y="32"/>
                  </a:lnTo>
                  <a:lnTo>
                    <a:pt x="263" y="7"/>
                  </a:lnTo>
                  <a:lnTo>
                    <a:pt x="291" y="39"/>
                  </a:lnTo>
                  <a:lnTo>
                    <a:pt x="291" y="79"/>
                  </a:lnTo>
                  <a:lnTo>
                    <a:pt x="309" y="0"/>
                  </a:lnTo>
                  <a:lnTo>
                    <a:pt x="318" y="32"/>
                  </a:lnTo>
                  <a:lnTo>
                    <a:pt x="318" y="58"/>
                  </a:lnTo>
                  <a:lnTo>
                    <a:pt x="346" y="7"/>
                  </a:lnTo>
                  <a:lnTo>
                    <a:pt x="346" y="61"/>
                  </a:lnTo>
                  <a:lnTo>
                    <a:pt x="392" y="11"/>
                  </a:lnTo>
                  <a:lnTo>
                    <a:pt x="420" y="11"/>
                  </a:lnTo>
                  <a:lnTo>
                    <a:pt x="420" y="32"/>
                  </a:lnTo>
                  <a:lnTo>
                    <a:pt x="429" y="28"/>
                  </a:lnTo>
                  <a:lnTo>
                    <a:pt x="440" y="27"/>
                  </a:lnTo>
                  <a:lnTo>
                    <a:pt x="453" y="25"/>
                  </a:lnTo>
                  <a:lnTo>
                    <a:pt x="466" y="24"/>
                  </a:lnTo>
                  <a:lnTo>
                    <a:pt x="477" y="24"/>
                  </a:lnTo>
                  <a:lnTo>
                    <a:pt x="484" y="25"/>
                  </a:lnTo>
                  <a:lnTo>
                    <a:pt x="492" y="25"/>
                  </a:lnTo>
                  <a:lnTo>
                    <a:pt x="494" y="25"/>
                  </a:lnTo>
                  <a:lnTo>
                    <a:pt x="484" y="58"/>
                  </a:lnTo>
                  <a:lnTo>
                    <a:pt x="447" y="99"/>
                  </a:lnTo>
                  <a:lnTo>
                    <a:pt x="494" y="86"/>
                  </a:lnTo>
                  <a:lnTo>
                    <a:pt x="527" y="53"/>
                  </a:lnTo>
                  <a:lnTo>
                    <a:pt x="540" y="86"/>
                  </a:lnTo>
                  <a:lnTo>
                    <a:pt x="521" y="110"/>
                  </a:lnTo>
                  <a:lnTo>
                    <a:pt x="558" y="107"/>
                  </a:lnTo>
                  <a:lnTo>
                    <a:pt x="512" y="143"/>
                  </a:lnTo>
                  <a:lnTo>
                    <a:pt x="562" y="129"/>
                  </a:lnTo>
                  <a:lnTo>
                    <a:pt x="532" y="168"/>
                  </a:lnTo>
                  <a:lnTo>
                    <a:pt x="604" y="171"/>
                  </a:lnTo>
                  <a:lnTo>
                    <a:pt x="558" y="194"/>
                  </a:lnTo>
                  <a:lnTo>
                    <a:pt x="610" y="194"/>
                  </a:lnTo>
                  <a:lnTo>
                    <a:pt x="527" y="218"/>
                  </a:lnTo>
                  <a:lnTo>
                    <a:pt x="600" y="222"/>
                  </a:lnTo>
                  <a:lnTo>
                    <a:pt x="632" y="233"/>
                  </a:lnTo>
                  <a:lnTo>
                    <a:pt x="562" y="233"/>
                  </a:lnTo>
                  <a:lnTo>
                    <a:pt x="613" y="253"/>
                  </a:lnTo>
                  <a:lnTo>
                    <a:pt x="637" y="282"/>
                  </a:lnTo>
                  <a:lnTo>
                    <a:pt x="571" y="263"/>
                  </a:lnTo>
                  <a:lnTo>
                    <a:pt x="532" y="263"/>
                  </a:lnTo>
                  <a:lnTo>
                    <a:pt x="586" y="286"/>
                  </a:lnTo>
                  <a:lnTo>
                    <a:pt x="610" y="311"/>
                  </a:lnTo>
                  <a:lnTo>
                    <a:pt x="517" y="296"/>
                  </a:lnTo>
                  <a:lnTo>
                    <a:pt x="549" y="314"/>
                  </a:lnTo>
                  <a:lnTo>
                    <a:pt x="562" y="342"/>
                  </a:lnTo>
                  <a:lnTo>
                    <a:pt x="521" y="335"/>
                  </a:lnTo>
                  <a:lnTo>
                    <a:pt x="558" y="375"/>
                  </a:lnTo>
                  <a:lnTo>
                    <a:pt x="512" y="365"/>
                  </a:lnTo>
                  <a:lnTo>
                    <a:pt x="499" y="335"/>
                  </a:lnTo>
                  <a:lnTo>
                    <a:pt x="499" y="392"/>
                  </a:lnTo>
                  <a:lnTo>
                    <a:pt x="508" y="425"/>
                  </a:lnTo>
                  <a:lnTo>
                    <a:pt x="438" y="340"/>
                  </a:lnTo>
                  <a:lnTo>
                    <a:pt x="433" y="385"/>
                  </a:lnTo>
                  <a:lnTo>
                    <a:pt x="438" y="439"/>
                  </a:lnTo>
                  <a:lnTo>
                    <a:pt x="396" y="372"/>
                  </a:lnTo>
                  <a:lnTo>
                    <a:pt x="396" y="413"/>
                  </a:lnTo>
                  <a:lnTo>
                    <a:pt x="363" y="361"/>
                  </a:lnTo>
                  <a:lnTo>
                    <a:pt x="324" y="432"/>
                  </a:lnTo>
                  <a:lnTo>
                    <a:pt x="318" y="389"/>
                  </a:lnTo>
                  <a:lnTo>
                    <a:pt x="291" y="425"/>
                  </a:lnTo>
                  <a:lnTo>
                    <a:pt x="291" y="365"/>
                  </a:lnTo>
                  <a:lnTo>
                    <a:pt x="285" y="328"/>
                  </a:lnTo>
                  <a:lnTo>
                    <a:pt x="263" y="375"/>
                  </a:lnTo>
                  <a:lnTo>
                    <a:pt x="263" y="418"/>
                  </a:lnTo>
                  <a:lnTo>
                    <a:pt x="236" y="427"/>
                  </a:lnTo>
                  <a:lnTo>
                    <a:pt x="236" y="406"/>
                  </a:lnTo>
                  <a:lnTo>
                    <a:pt x="236" y="372"/>
                  </a:lnTo>
                  <a:lnTo>
                    <a:pt x="221" y="403"/>
                  </a:lnTo>
                  <a:lnTo>
                    <a:pt x="184" y="425"/>
                  </a:lnTo>
                  <a:lnTo>
                    <a:pt x="149" y="406"/>
                  </a:lnTo>
                  <a:lnTo>
                    <a:pt x="175" y="378"/>
                  </a:lnTo>
                  <a:lnTo>
                    <a:pt x="197" y="342"/>
                  </a:lnTo>
                  <a:lnTo>
                    <a:pt x="149" y="358"/>
                  </a:lnTo>
                  <a:lnTo>
                    <a:pt x="116" y="381"/>
                  </a:lnTo>
                  <a:lnTo>
                    <a:pt x="73" y="361"/>
                  </a:lnTo>
                  <a:lnTo>
                    <a:pt x="149" y="347"/>
                  </a:lnTo>
                  <a:lnTo>
                    <a:pt x="171" y="303"/>
                  </a:lnTo>
                  <a:lnTo>
                    <a:pt x="138" y="325"/>
                  </a:lnTo>
                  <a:lnTo>
                    <a:pt x="138" y="293"/>
                  </a:lnTo>
                  <a:lnTo>
                    <a:pt x="22" y="293"/>
                  </a:lnTo>
                  <a:lnTo>
                    <a:pt x="3" y="272"/>
                  </a:lnTo>
                  <a:lnTo>
                    <a:pt x="0" y="239"/>
                  </a:lnTo>
                  <a:lnTo>
                    <a:pt x="49" y="253"/>
                  </a:lnTo>
                  <a:lnTo>
                    <a:pt x="0" y="208"/>
                  </a:lnTo>
                  <a:lnTo>
                    <a:pt x="49" y="222"/>
                  </a:lnTo>
                  <a:lnTo>
                    <a:pt x="0" y="168"/>
                  </a:lnTo>
                  <a:lnTo>
                    <a:pt x="46" y="178"/>
                  </a:lnTo>
                  <a:lnTo>
                    <a:pt x="18" y="124"/>
                  </a:lnTo>
                  <a:lnTo>
                    <a:pt x="46" y="147"/>
                  </a:lnTo>
                  <a:lnTo>
                    <a:pt x="106" y="171"/>
                  </a:lnTo>
                  <a:lnTo>
                    <a:pt x="40" y="107"/>
                  </a:lnTo>
                  <a:lnTo>
                    <a:pt x="119" y="131"/>
                  </a:lnTo>
                  <a:lnTo>
                    <a:pt x="134" y="114"/>
                  </a:lnTo>
                  <a:lnTo>
                    <a:pt x="134" y="90"/>
                  </a:lnTo>
                  <a:lnTo>
                    <a:pt x="119" y="36"/>
                  </a:lnTo>
                  <a:lnTo>
                    <a:pt x="153" y="44"/>
                  </a:lnTo>
                  <a:close/>
                </a:path>
              </a:pathLst>
            </a:custGeom>
            <a:solidFill>
              <a:srgbClr val="FFFF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5"/>
            <p:cNvSpPr>
              <a:spLocks/>
            </p:cNvSpPr>
            <p:nvPr/>
          </p:nvSpPr>
          <p:spPr bwMode="auto">
            <a:xfrm>
              <a:off x="1454" y="2970"/>
              <a:ext cx="52" cy="42"/>
            </a:xfrm>
            <a:custGeom>
              <a:avLst/>
              <a:gdLst>
                <a:gd name="T0" fmla="*/ 24 w 105"/>
                <a:gd name="T1" fmla="*/ 11 h 85"/>
                <a:gd name="T2" fmla="*/ 0 w 105"/>
                <a:gd name="T3" fmla="*/ 44 h 85"/>
                <a:gd name="T4" fmla="*/ 12 w 105"/>
                <a:gd name="T5" fmla="*/ 72 h 85"/>
                <a:gd name="T6" fmla="*/ 42 w 105"/>
                <a:gd name="T7" fmla="*/ 68 h 85"/>
                <a:gd name="T8" fmla="*/ 81 w 105"/>
                <a:gd name="T9" fmla="*/ 85 h 85"/>
                <a:gd name="T10" fmla="*/ 105 w 105"/>
                <a:gd name="T11" fmla="*/ 68 h 85"/>
                <a:gd name="T12" fmla="*/ 101 w 105"/>
                <a:gd name="T13" fmla="*/ 40 h 85"/>
                <a:gd name="T14" fmla="*/ 60 w 105"/>
                <a:gd name="T15" fmla="*/ 40 h 85"/>
                <a:gd name="T16" fmla="*/ 60 w 105"/>
                <a:gd name="T17" fmla="*/ 0 h 85"/>
                <a:gd name="T18" fmla="*/ 53 w 105"/>
                <a:gd name="T19" fmla="*/ 1 h 85"/>
                <a:gd name="T20" fmla="*/ 40 w 105"/>
                <a:gd name="T21" fmla="*/ 3 h 85"/>
                <a:gd name="T22" fmla="*/ 27 w 105"/>
                <a:gd name="T23" fmla="*/ 7 h 85"/>
                <a:gd name="T24" fmla="*/ 24 w 105"/>
                <a:gd name="T25" fmla="*/ 11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5" h="85">
                  <a:moveTo>
                    <a:pt x="24" y="11"/>
                  </a:moveTo>
                  <a:lnTo>
                    <a:pt x="0" y="44"/>
                  </a:lnTo>
                  <a:lnTo>
                    <a:pt x="12" y="72"/>
                  </a:lnTo>
                  <a:lnTo>
                    <a:pt x="42" y="68"/>
                  </a:lnTo>
                  <a:lnTo>
                    <a:pt x="81" y="85"/>
                  </a:lnTo>
                  <a:lnTo>
                    <a:pt x="105" y="68"/>
                  </a:lnTo>
                  <a:lnTo>
                    <a:pt x="101" y="40"/>
                  </a:lnTo>
                  <a:lnTo>
                    <a:pt x="60" y="40"/>
                  </a:lnTo>
                  <a:lnTo>
                    <a:pt x="60" y="0"/>
                  </a:lnTo>
                  <a:lnTo>
                    <a:pt x="53" y="1"/>
                  </a:lnTo>
                  <a:lnTo>
                    <a:pt x="40" y="3"/>
                  </a:lnTo>
                  <a:lnTo>
                    <a:pt x="27" y="7"/>
                  </a:lnTo>
                  <a:lnTo>
                    <a:pt x="24" y="11"/>
                  </a:lnTo>
                  <a:close/>
                </a:path>
              </a:pathLst>
            </a:custGeom>
            <a:solidFill>
              <a:srgbClr val="D1AA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6"/>
            <p:cNvSpPr>
              <a:spLocks/>
            </p:cNvSpPr>
            <p:nvPr/>
          </p:nvSpPr>
          <p:spPr bwMode="auto">
            <a:xfrm>
              <a:off x="1466" y="2986"/>
              <a:ext cx="23" cy="17"/>
            </a:xfrm>
            <a:custGeom>
              <a:avLst/>
              <a:gdLst>
                <a:gd name="T0" fmla="*/ 0 w 46"/>
                <a:gd name="T1" fmla="*/ 12 h 33"/>
                <a:gd name="T2" fmla="*/ 22 w 46"/>
                <a:gd name="T3" fmla="*/ 0 h 33"/>
                <a:gd name="T4" fmla="*/ 46 w 46"/>
                <a:gd name="T5" fmla="*/ 19 h 33"/>
                <a:gd name="T6" fmla="*/ 18 w 46"/>
                <a:gd name="T7" fmla="*/ 33 h 33"/>
                <a:gd name="T8" fmla="*/ 16 w 46"/>
                <a:gd name="T9" fmla="*/ 30 h 33"/>
                <a:gd name="T10" fmla="*/ 12 w 46"/>
                <a:gd name="T11" fmla="*/ 22 h 33"/>
                <a:gd name="T12" fmla="*/ 7 w 46"/>
                <a:gd name="T13" fmla="*/ 15 h 33"/>
                <a:gd name="T14" fmla="*/ 0 w 46"/>
                <a:gd name="T15" fmla="*/ 1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33">
                  <a:moveTo>
                    <a:pt x="0" y="12"/>
                  </a:moveTo>
                  <a:lnTo>
                    <a:pt x="22" y="0"/>
                  </a:lnTo>
                  <a:lnTo>
                    <a:pt x="46" y="19"/>
                  </a:lnTo>
                  <a:lnTo>
                    <a:pt x="18" y="33"/>
                  </a:lnTo>
                  <a:lnTo>
                    <a:pt x="16" y="30"/>
                  </a:lnTo>
                  <a:lnTo>
                    <a:pt x="12" y="22"/>
                  </a:lnTo>
                  <a:lnTo>
                    <a:pt x="7" y="15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C605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37"/>
            <p:cNvSpPr>
              <a:spLocks/>
            </p:cNvSpPr>
            <p:nvPr/>
          </p:nvSpPr>
          <p:spPr bwMode="auto">
            <a:xfrm>
              <a:off x="1292" y="3046"/>
              <a:ext cx="320" cy="110"/>
            </a:xfrm>
            <a:custGeom>
              <a:avLst/>
              <a:gdLst>
                <a:gd name="T0" fmla="*/ 0 w 642"/>
                <a:gd name="T1" fmla="*/ 0 h 221"/>
                <a:gd name="T2" fmla="*/ 44 w 642"/>
                <a:gd name="T3" fmla="*/ 80 h 221"/>
                <a:gd name="T4" fmla="*/ 137 w 642"/>
                <a:gd name="T5" fmla="*/ 142 h 221"/>
                <a:gd name="T6" fmla="*/ 280 w 642"/>
                <a:gd name="T7" fmla="*/ 183 h 221"/>
                <a:gd name="T8" fmla="*/ 393 w 642"/>
                <a:gd name="T9" fmla="*/ 183 h 221"/>
                <a:gd name="T10" fmla="*/ 478 w 642"/>
                <a:gd name="T11" fmla="*/ 178 h 221"/>
                <a:gd name="T12" fmla="*/ 642 w 642"/>
                <a:gd name="T13" fmla="*/ 95 h 221"/>
                <a:gd name="T14" fmla="*/ 608 w 642"/>
                <a:gd name="T15" fmla="*/ 142 h 221"/>
                <a:gd name="T16" fmla="*/ 503 w 642"/>
                <a:gd name="T17" fmla="*/ 197 h 221"/>
                <a:gd name="T18" fmla="*/ 393 w 642"/>
                <a:gd name="T19" fmla="*/ 221 h 221"/>
                <a:gd name="T20" fmla="*/ 260 w 642"/>
                <a:gd name="T21" fmla="*/ 221 h 221"/>
                <a:gd name="T22" fmla="*/ 144 w 642"/>
                <a:gd name="T23" fmla="*/ 197 h 221"/>
                <a:gd name="T24" fmla="*/ 65 w 642"/>
                <a:gd name="T25" fmla="*/ 152 h 221"/>
                <a:gd name="T26" fmla="*/ 19 w 642"/>
                <a:gd name="T27" fmla="*/ 91 h 221"/>
                <a:gd name="T28" fmla="*/ 0 w 642"/>
                <a:gd name="T29" fmla="*/ 0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42" h="221">
                  <a:moveTo>
                    <a:pt x="0" y="0"/>
                  </a:moveTo>
                  <a:lnTo>
                    <a:pt x="44" y="80"/>
                  </a:lnTo>
                  <a:lnTo>
                    <a:pt x="137" y="142"/>
                  </a:lnTo>
                  <a:lnTo>
                    <a:pt x="280" y="183"/>
                  </a:lnTo>
                  <a:lnTo>
                    <a:pt x="393" y="183"/>
                  </a:lnTo>
                  <a:lnTo>
                    <a:pt x="478" y="178"/>
                  </a:lnTo>
                  <a:lnTo>
                    <a:pt x="642" y="95"/>
                  </a:lnTo>
                  <a:lnTo>
                    <a:pt x="608" y="142"/>
                  </a:lnTo>
                  <a:lnTo>
                    <a:pt x="503" y="197"/>
                  </a:lnTo>
                  <a:lnTo>
                    <a:pt x="393" y="221"/>
                  </a:lnTo>
                  <a:lnTo>
                    <a:pt x="260" y="221"/>
                  </a:lnTo>
                  <a:lnTo>
                    <a:pt x="144" y="197"/>
                  </a:lnTo>
                  <a:lnTo>
                    <a:pt x="65" y="152"/>
                  </a:lnTo>
                  <a:lnTo>
                    <a:pt x="19" y="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00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38"/>
            <p:cNvSpPr>
              <a:spLocks/>
            </p:cNvSpPr>
            <p:nvPr/>
          </p:nvSpPr>
          <p:spPr bwMode="auto">
            <a:xfrm>
              <a:off x="243" y="2786"/>
              <a:ext cx="796" cy="49"/>
            </a:xfrm>
            <a:custGeom>
              <a:avLst/>
              <a:gdLst>
                <a:gd name="T0" fmla="*/ 1541 w 1592"/>
                <a:gd name="T1" fmla="*/ 39 h 99"/>
                <a:gd name="T2" fmla="*/ 1432 w 1592"/>
                <a:gd name="T3" fmla="*/ 56 h 99"/>
                <a:gd name="T4" fmla="*/ 1303 w 1592"/>
                <a:gd name="T5" fmla="*/ 56 h 99"/>
                <a:gd name="T6" fmla="*/ 1174 w 1592"/>
                <a:gd name="T7" fmla="*/ 39 h 99"/>
                <a:gd name="T8" fmla="*/ 1043 w 1592"/>
                <a:gd name="T9" fmla="*/ 0 h 99"/>
                <a:gd name="T10" fmla="*/ 947 w 1592"/>
                <a:gd name="T11" fmla="*/ 0 h 99"/>
                <a:gd name="T12" fmla="*/ 731 w 1592"/>
                <a:gd name="T13" fmla="*/ 24 h 99"/>
                <a:gd name="T14" fmla="*/ 549 w 1592"/>
                <a:gd name="T15" fmla="*/ 31 h 99"/>
                <a:gd name="T16" fmla="*/ 0 w 1592"/>
                <a:gd name="T17" fmla="*/ 31 h 99"/>
                <a:gd name="T18" fmla="*/ 204 w 1592"/>
                <a:gd name="T19" fmla="*/ 56 h 99"/>
                <a:gd name="T20" fmla="*/ 851 w 1592"/>
                <a:gd name="T21" fmla="*/ 65 h 99"/>
                <a:gd name="T22" fmla="*/ 1065 w 1592"/>
                <a:gd name="T23" fmla="*/ 65 h 99"/>
                <a:gd name="T24" fmla="*/ 1249 w 1592"/>
                <a:gd name="T25" fmla="*/ 73 h 99"/>
                <a:gd name="T26" fmla="*/ 1389 w 1592"/>
                <a:gd name="T27" fmla="*/ 99 h 99"/>
                <a:gd name="T28" fmla="*/ 1592 w 1592"/>
                <a:gd name="T29" fmla="*/ 65 h 99"/>
                <a:gd name="T30" fmla="*/ 1592 w 1592"/>
                <a:gd name="T31" fmla="*/ 24 h 99"/>
                <a:gd name="T32" fmla="*/ 1585 w 1592"/>
                <a:gd name="T33" fmla="*/ 22 h 99"/>
                <a:gd name="T34" fmla="*/ 1570 w 1592"/>
                <a:gd name="T35" fmla="*/ 22 h 99"/>
                <a:gd name="T36" fmla="*/ 1554 w 1592"/>
                <a:gd name="T37" fmla="*/ 26 h 99"/>
                <a:gd name="T38" fmla="*/ 1541 w 1592"/>
                <a:gd name="T39" fmla="*/ 39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92" h="99">
                  <a:moveTo>
                    <a:pt x="1541" y="39"/>
                  </a:moveTo>
                  <a:lnTo>
                    <a:pt x="1432" y="56"/>
                  </a:lnTo>
                  <a:lnTo>
                    <a:pt x="1303" y="56"/>
                  </a:lnTo>
                  <a:lnTo>
                    <a:pt x="1174" y="39"/>
                  </a:lnTo>
                  <a:lnTo>
                    <a:pt x="1043" y="0"/>
                  </a:lnTo>
                  <a:lnTo>
                    <a:pt x="947" y="0"/>
                  </a:lnTo>
                  <a:lnTo>
                    <a:pt x="731" y="24"/>
                  </a:lnTo>
                  <a:lnTo>
                    <a:pt x="549" y="31"/>
                  </a:lnTo>
                  <a:lnTo>
                    <a:pt x="0" y="31"/>
                  </a:lnTo>
                  <a:lnTo>
                    <a:pt x="204" y="56"/>
                  </a:lnTo>
                  <a:lnTo>
                    <a:pt x="851" y="65"/>
                  </a:lnTo>
                  <a:lnTo>
                    <a:pt x="1065" y="65"/>
                  </a:lnTo>
                  <a:lnTo>
                    <a:pt x="1249" y="73"/>
                  </a:lnTo>
                  <a:lnTo>
                    <a:pt x="1389" y="99"/>
                  </a:lnTo>
                  <a:lnTo>
                    <a:pt x="1592" y="65"/>
                  </a:lnTo>
                  <a:lnTo>
                    <a:pt x="1592" y="24"/>
                  </a:lnTo>
                  <a:lnTo>
                    <a:pt x="1585" y="22"/>
                  </a:lnTo>
                  <a:lnTo>
                    <a:pt x="1570" y="22"/>
                  </a:lnTo>
                  <a:lnTo>
                    <a:pt x="1554" y="26"/>
                  </a:lnTo>
                  <a:lnTo>
                    <a:pt x="1541" y="39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39"/>
            <p:cNvSpPr>
              <a:spLocks/>
            </p:cNvSpPr>
            <p:nvPr/>
          </p:nvSpPr>
          <p:spPr bwMode="auto">
            <a:xfrm>
              <a:off x="599" y="2478"/>
              <a:ext cx="775" cy="161"/>
            </a:xfrm>
            <a:custGeom>
              <a:avLst/>
              <a:gdLst>
                <a:gd name="T0" fmla="*/ 1491 w 1550"/>
                <a:gd name="T1" fmla="*/ 287 h 321"/>
                <a:gd name="T2" fmla="*/ 1383 w 1550"/>
                <a:gd name="T3" fmla="*/ 284 h 321"/>
                <a:gd name="T4" fmla="*/ 1255 w 1550"/>
                <a:gd name="T5" fmla="*/ 260 h 321"/>
                <a:gd name="T6" fmla="*/ 1137 w 1550"/>
                <a:gd name="T7" fmla="*/ 222 h 321"/>
                <a:gd name="T8" fmla="*/ 1025 w 1550"/>
                <a:gd name="T9" fmla="*/ 157 h 321"/>
                <a:gd name="T10" fmla="*/ 931 w 1550"/>
                <a:gd name="T11" fmla="*/ 139 h 321"/>
                <a:gd name="T12" fmla="*/ 713 w 1550"/>
                <a:gd name="T13" fmla="*/ 124 h 321"/>
                <a:gd name="T14" fmla="*/ 533 w 1550"/>
                <a:gd name="T15" fmla="*/ 99 h 321"/>
                <a:gd name="T16" fmla="*/ 0 w 1550"/>
                <a:gd name="T17" fmla="*/ 0 h 321"/>
                <a:gd name="T18" fmla="*/ 190 w 1550"/>
                <a:gd name="T19" fmla="*/ 62 h 321"/>
                <a:gd name="T20" fmla="*/ 817 w 1550"/>
                <a:gd name="T21" fmla="*/ 187 h 321"/>
                <a:gd name="T22" fmla="*/ 1027 w 1550"/>
                <a:gd name="T23" fmla="*/ 225 h 321"/>
                <a:gd name="T24" fmla="*/ 1200 w 1550"/>
                <a:gd name="T25" fmla="*/ 266 h 321"/>
                <a:gd name="T26" fmla="*/ 1327 w 1550"/>
                <a:gd name="T27" fmla="*/ 317 h 321"/>
                <a:gd name="T28" fmla="*/ 1537 w 1550"/>
                <a:gd name="T29" fmla="*/ 321 h 321"/>
                <a:gd name="T30" fmla="*/ 1550 w 1550"/>
                <a:gd name="T31" fmla="*/ 280 h 321"/>
                <a:gd name="T32" fmla="*/ 1548 w 1550"/>
                <a:gd name="T33" fmla="*/ 280 h 321"/>
                <a:gd name="T34" fmla="*/ 1543 w 1550"/>
                <a:gd name="T35" fmla="*/ 279 h 321"/>
                <a:gd name="T36" fmla="*/ 1537 w 1550"/>
                <a:gd name="T37" fmla="*/ 276 h 321"/>
                <a:gd name="T38" fmla="*/ 1528 w 1550"/>
                <a:gd name="T39" fmla="*/ 275 h 321"/>
                <a:gd name="T40" fmla="*/ 1519 w 1550"/>
                <a:gd name="T41" fmla="*/ 275 h 321"/>
                <a:gd name="T42" fmla="*/ 1508 w 1550"/>
                <a:gd name="T43" fmla="*/ 276 h 321"/>
                <a:gd name="T44" fmla="*/ 1499 w 1550"/>
                <a:gd name="T45" fmla="*/ 280 h 321"/>
                <a:gd name="T46" fmla="*/ 1491 w 1550"/>
                <a:gd name="T47" fmla="*/ 287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550" h="321">
                  <a:moveTo>
                    <a:pt x="1491" y="287"/>
                  </a:moveTo>
                  <a:lnTo>
                    <a:pt x="1383" y="284"/>
                  </a:lnTo>
                  <a:lnTo>
                    <a:pt x="1255" y="260"/>
                  </a:lnTo>
                  <a:lnTo>
                    <a:pt x="1137" y="222"/>
                  </a:lnTo>
                  <a:lnTo>
                    <a:pt x="1025" y="157"/>
                  </a:lnTo>
                  <a:lnTo>
                    <a:pt x="931" y="139"/>
                  </a:lnTo>
                  <a:lnTo>
                    <a:pt x="713" y="124"/>
                  </a:lnTo>
                  <a:lnTo>
                    <a:pt x="533" y="99"/>
                  </a:lnTo>
                  <a:lnTo>
                    <a:pt x="0" y="0"/>
                  </a:lnTo>
                  <a:lnTo>
                    <a:pt x="190" y="62"/>
                  </a:lnTo>
                  <a:lnTo>
                    <a:pt x="817" y="187"/>
                  </a:lnTo>
                  <a:lnTo>
                    <a:pt x="1027" y="225"/>
                  </a:lnTo>
                  <a:lnTo>
                    <a:pt x="1200" y="266"/>
                  </a:lnTo>
                  <a:lnTo>
                    <a:pt x="1327" y="317"/>
                  </a:lnTo>
                  <a:lnTo>
                    <a:pt x="1537" y="321"/>
                  </a:lnTo>
                  <a:lnTo>
                    <a:pt x="1550" y="280"/>
                  </a:lnTo>
                  <a:lnTo>
                    <a:pt x="1548" y="280"/>
                  </a:lnTo>
                  <a:lnTo>
                    <a:pt x="1543" y="279"/>
                  </a:lnTo>
                  <a:lnTo>
                    <a:pt x="1537" y="276"/>
                  </a:lnTo>
                  <a:lnTo>
                    <a:pt x="1528" y="275"/>
                  </a:lnTo>
                  <a:lnTo>
                    <a:pt x="1519" y="275"/>
                  </a:lnTo>
                  <a:lnTo>
                    <a:pt x="1508" y="276"/>
                  </a:lnTo>
                  <a:lnTo>
                    <a:pt x="1499" y="280"/>
                  </a:lnTo>
                  <a:lnTo>
                    <a:pt x="1491" y="287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0"/>
            <p:cNvSpPr>
              <a:spLocks/>
            </p:cNvSpPr>
            <p:nvPr/>
          </p:nvSpPr>
          <p:spPr bwMode="auto">
            <a:xfrm>
              <a:off x="550" y="2740"/>
              <a:ext cx="500" cy="29"/>
            </a:xfrm>
            <a:custGeom>
              <a:avLst/>
              <a:gdLst>
                <a:gd name="T0" fmla="*/ 949 w 1000"/>
                <a:gd name="T1" fmla="*/ 43 h 60"/>
                <a:gd name="T2" fmla="*/ 711 w 1000"/>
                <a:gd name="T3" fmla="*/ 43 h 60"/>
                <a:gd name="T4" fmla="*/ 484 w 1000"/>
                <a:gd name="T5" fmla="*/ 43 h 60"/>
                <a:gd name="T6" fmla="*/ 184 w 1000"/>
                <a:gd name="T7" fmla="*/ 43 h 60"/>
                <a:gd name="T8" fmla="*/ 0 w 1000"/>
                <a:gd name="T9" fmla="*/ 60 h 60"/>
                <a:gd name="T10" fmla="*/ 97 w 1000"/>
                <a:gd name="T11" fmla="*/ 26 h 60"/>
                <a:gd name="T12" fmla="*/ 411 w 1000"/>
                <a:gd name="T13" fmla="*/ 9 h 60"/>
                <a:gd name="T14" fmla="*/ 571 w 1000"/>
                <a:gd name="T15" fmla="*/ 0 h 60"/>
                <a:gd name="T16" fmla="*/ 775 w 1000"/>
                <a:gd name="T17" fmla="*/ 9 h 60"/>
                <a:gd name="T18" fmla="*/ 1000 w 1000"/>
                <a:gd name="T19" fmla="*/ 17 h 60"/>
                <a:gd name="T20" fmla="*/ 949 w 1000"/>
                <a:gd name="T21" fmla="*/ 43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00" h="60">
                  <a:moveTo>
                    <a:pt x="949" y="43"/>
                  </a:moveTo>
                  <a:lnTo>
                    <a:pt x="711" y="43"/>
                  </a:lnTo>
                  <a:lnTo>
                    <a:pt x="484" y="43"/>
                  </a:lnTo>
                  <a:lnTo>
                    <a:pt x="184" y="43"/>
                  </a:lnTo>
                  <a:lnTo>
                    <a:pt x="0" y="60"/>
                  </a:lnTo>
                  <a:lnTo>
                    <a:pt x="97" y="26"/>
                  </a:lnTo>
                  <a:lnTo>
                    <a:pt x="411" y="9"/>
                  </a:lnTo>
                  <a:lnTo>
                    <a:pt x="571" y="0"/>
                  </a:lnTo>
                  <a:lnTo>
                    <a:pt x="775" y="9"/>
                  </a:lnTo>
                  <a:lnTo>
                    <a:pt x="1000" y="17"/>
                  </a:lnTo>
                  <a:lnTo>
                    <a:pt x="949" y="43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1"/>
            <p:cNvSpPr>
              <a:spLocks/>
            </p:cNvSpPr>
            <p:nvPr/>
          </p:nvSpPr>
          <p:spPr bwMode="auto">
            <a:xfrm>
              <a:off x="907" y="2495"/>
              <a:ext cx="491" cy="85"/>
            </a:xfrm>
            <a:custGeom>
              <a:avLst/>
              <a:gdLst>
                <a:gd name="T0" fmla="*/ 923 w 982"/>
                <a:gd name="T1" fmla="*/ 170 h 170"/>
                <a:gd name="T2" fmla="*/ 693 w 982"/>
                <a:gd name="T3" fmla="*/ 128 h 170"/>
                <a:gd name="T4" fmla="*/ 475 w 982"/>
                <a:gd name="T5" fmla="*/ 85 h 170"/>
                <a:gd name="T6" fmla="*/ 182 w 982"/>
                <a:gd name="T7" fmla="*/ 31 h 170"/>
                <a:gd name="T8" fmla="*/ 0 w 982"/>
                <a:gd name="T9" fmla="*/ 14 h 170"/>
                <a:gd name="T10" fmla="*/ 103 w 982"/>
                <a:gd name="T11" fmla="*/ 0 h 170"/>
                <a:gd name="T12" fmla="*/ 412 w 982"/>
                <a:gd name="T13" fmla="*/ 41 h 170"/>
                <a:gd name="T14" fmla="*/ 569 w 982"/>
                <a:gd name="T15" fmla="*/ 61 h 170"/>
                <a:gd name="T16" fmla="*/ 766 w 982"/>
                <a:gd name="T17" fmla="*/ 107 h 170"/>
                <a:gd name="T18" fmla="*/ 982 w 982"/>
                <a:gd name="T19" fmla="*/ 156 h 170"/>
                <a:gd name="T20" fmla="*/ 923 w 982"/>
                <a:gd name="T21" fmla="*/ 17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82" h="170">
                  <a:moveTo>
                    <a:pt x="923" y="170"/>
                  </a:moveTo>
                  <a:lnTo>
                    <a:pt x="693" y="128"/>
                  </a:lnTo>
                  <a:lnTo>
                    <a:pt x="475" y="85"/>
                  </a:lnTo>
                  <a:lnTo>
                    <a:pt x="182" y="31"/>
                  </a:lnTo>
                  <a:lnTo>
                    <a:pt x="0" y="14"/>
                  </a:lnTo>
                  <a:lnTo>
                    <a:pt x="103" y="0"/>
                  </a:lnTo>
                  <a:lnTo>
                    <a:pt x="412" y="41"/>
                  </a:lnTo>
                  <a:lnTo>
                    <a:pt x="569" y="61"/>
                  </a:lnTo>
                  <a:lnTo>
                    <a:pt x="766" y="107"/>
                  </a:lnTo>
                  <a:lnTo>
                    <a:pt x="982" y="156"/>
                  </a:lnTo>
                  <a:lnTo>
                    <a:pt x="923" y="170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2"/>
            <p:cNvSpPr>
              <a:spLocks/>
            </p:cNvSpPr>
            <p:nvPr/>
          </p:nvSpPr>
          <p:spPr bwMode="auto">
            <a:xfrm>
              <a:off x="764" y="2602"/>
              <a:ext cx="292" cy="126"/>
            </a:xfrm>
            <a:custGeom>
              <a:avLst/>
              <a:gdLst>
                <a:gd name="T0" fmla="*/ 531 w 582"/>
                <a:gd name="T1" fmla="*/ 218 h 250"/>
                <a:gd name="T2" fmla="*/ 389 w 582"/>
                <a:gd name="T3" fmla="*/ 192 h 250"/>
                <a:gd name="T4" fmla="*/ 271 w 582"/>
                <a:gd name="T5" fmla="*/ 192 h 250"/>
                <a:gd name="T6" fmla="*/ 206 w 582"/>
                <a:gd name="T7" fmla="*/ 192 h 250"/>
                <a:gd name="T8" fmla="*/ 88 w 582"/>
                <a:gd name="T9" fmla="*/ 76 h 250"/>
                <a:gd name="T10" fmla="*/ 0 w 582"/>
                <a:gd name="T11" fmla="*/ 0 h 250"/>
                <a:gd name="T12" fmla="*/ 88 w 582"/>
                <a:gd name="T13" fmla="*/ 51 h 250"/>
                <a:gd name="T14" fmla="*/ 227 w 582"/>
                <a:gd name="T15" fmla="*/ 150 h 250"/>
                <a:gd name="T16" fmla="*/ 335 w 582"/>
                <a:gd name="T17" fmla="*/ 150 h 250"/>
                <a:gd name="T18" fmla="*/ 498 w 582"/>
                <a:gd name="T19" fmla="*/ 167 h 250"/>
                <a:gd name="T20" fmla="*/ 582 w 582"/>
                <a:gd name="T21" fmla="*/ 201 h 250"/>
                <a:gd name="T22" fmla="*/ 582 w 582"/>
                <a:gd name="T23" fmla="*/ 250 h 250"/>
                <a:gd name="T24" fmla="*/ 531 w 582"/>
                <a:gd name="T25" fmla="*/ 218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82" h="250">
                  <a:moveTo>
                    <a:pt x="531" y="218"/>
                  </a:moveTo>
                  <a:lnTo>
                    <a:pt x="389" y="192"/>
                  </a:lnTo>
                  <a:lnTo>
                    <a:pt x="271" y="192"/>
                  </a:lnTo>
                  <a:lnTo>
                    <a:pt x="206" y="192"/>
                  </a:lnTo>
                  <a:lnTo>
                    <a:pt x="88" y="76"/>
                  </a:lnTo>
                  <a:lnTo>
                    <a:pt x="0" y="0"/>
                  </a:lnTo>
                  <a:lnTo>
                    <a:pt x="88" y="51"/>
                  </a:lnTo>
                  <a:lnTo>
                    <a:pt x="227" y="150"/>
                  </a:lnTo>
                  <a:lnTo>
                    <a:pt x="335" y="150"/>
                  </a:lnTo>
                  <a:lnTo>
                    <a:pt x="498" y="167"/>
                  </a:lnTo>
                  <a:lnTo>
                    <a:pt x="582" y="201"/>
                  </a:lnTo>
                  <a:lnTo>
                    <a:pt x="582" y="250"/>
                  </a:lnTo>
                  <a:lnTo>
                    <a:pt x="531" y="218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3"/>
            <p:cNvSpPr>
              <a:spLocks/>
            </p:cNvSpPr>
            <p:nvPr/>
          </p:nvSpPr>
          <p:spPr bwMode="auto">
            <a:xfrm>
              <a:off x="1167" y="2379"/>
              <a:ext cx="251" cy="174"/>
            </a:xfrm>
            <a:custGeom>
              <a:avLst/>
              <a:gdLst>
                <a:gd name="T0" fmla="*/ 446 w 502"/>
                <a:gd name="T1" fmla="*/ 306 h 349"/>
                <a:gd name="T2" fmla="*/ 316 w 502"/>
                <a:gd name="T3" fmla="*/ 257 h 349"/>
                <a:gd name="T4" fmla="*/ 201 w 502"/>
                <a:gd name="T5" fmla="*/ 236 h 349"/>
                <a:gd name="T6" fmla="*/ 139 w 502"/>
                <a:gd name="T7" fmla="*/ 223 h 349"/>
                <a:gd name="T8" fmla="*/ 59 w 502"/>
                <a:gd name="T9" fmla="*/ 88 h 349"/>
                <a:gd name="T10" fmla="*/ 0 w 502"/>
                <a:gd name="T11" fmla="*/ 0 h 349"/>
                <a:gd name="T12" fmla="*/ 69 w 502"/>
                <a:gd name="T13" fmla="*/ 64 h 349"/>
                <a:gd name="T14" fmla="*/ 172 w 502"/>
                <a:gd name="T15" fmla="*/ 186 h 349"/>
                <a:gd name="T16" fmla="*/ 279 w 502"/>
                <a:gd name="T17" fmla="*/ 206 h 349"/>
                <a:gd name="T18" fmla="*/ 430 w 502"/>
                <a:gd name="T19" fmla="*/ 253 h 349"/>
                <a:gd name="T20" fmla="*/ 502 w 502"/>
                <a:gd name="T21" fmla="*/ 299 h 349"/>
                <a:gd name="T22" fmla="*/ 487 w 502"/>
                <a:gd name="T23" fmla="*/ 349 h 349"/>
                <a:gd name="T24" fmla="*/ 446 w 502"/>
                <a:gd name="T25" fmla="*/ 306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02" h="349">
                  <a:moveTo>
                    <a:pt x="446" y="306"/>
                  </a:moveTo>
                  <a:lnTo>
                    <a:pt x="316" y="257"/>
                  </a:lnTo>
                  <a:lnTo>
                    <a:pt x="201" y="236"/>
                  </a:lnTo>
                  <a:lnTo>
                    <a:pt x="139" y="223"/>
                  </a:lnTo>
                  <a:lnTo>
                    <a:pt x="59" y="88"/>
                  </a:lnTo>
                  <a:lnTo>
                    <a:pt x="0" y="0"/>
                  </a:lnTo>
                  <a:lnTo>
                    <a:pt x="69" y="64"/>
                  </a:lnTo>
                  <a:lnTo>
                    <a:pt x="172" y="186"/>
                  </a:lnTo>
                  <a:lnTo>
                    <a:pt x="279" y="206"/>
                  </a:lnTo>
                  <a:lnTo>
                    <a:pt x="430" y="253"/>
                  </a:lnTo>
                  <a:lnTo>
                    <a:pt x="502" y="299"/>
                  </a:lnTo>
                  <a:lnTo>
                    <a:pt x="487" y="349"/>
                  </a:lnTo>
                  <a:lnTo>
                    <a:pt x="446" y="306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4"/>
            <p:cNvSpPr>
              <a:spLocks/>
            </p:cNvSpPr>
            <p:nvPr/>
          </p:nvSpPr>
          <p:spPr bwMode="auto">
            <a:xfrm>
              <a:off x="555" y="2658"/>
              <a:ext cx="431" cy="70"/>
            </a:xfrm>
            <a:custGeom>
              <a:avLst/>
              <a:gdLst>
                <a:gd name="T0" fmla="*/ 451 w 860"/>
                <a:gd name="T1" fmla="*/ 108 h 140"/>
                <a:gd name="T2" fmla="*/ 322 w 860"/>
                <a:gd name="T3" fmla="*/ 74 h 140"/>
                <a:gd name="T4" fmla="*/ 215 w 860"/>
                <a:gd name="T5" fmla="*/ 57 h 140"/>
                <a:gd name="T6" fmla="*/ 22 w 860"/>
                <a:gd name="T7" fmla="*/ 48 h 140"/>
                <a:gd name="T8" fmla="*/ 0 w 860"/>
                <a:gd name="T9" fmla="*/ 0 h 140"/>
                <a:gd name="T10" fmla="*/ 64 w 860"/>
                <a:gd name="T11" fmla="*/ 7 h 140"/>
                <a:gd name="T12" fmla="*/ 280 w 860"/>
                <a:gd name="T13" fmla="*/ 31 h 140"/>
                <a:gd name="T14" fmla="*/ 400 w 860"/>
                <a:gd name="T15" fmla="*/ 57 h 140"/>
                <a:gd name="T16" fmla="*/ 602 w 860"/>
                <a:gd name="T17" fmla="*/ 116 h 140"/>
                <a:gd name="T18" fmla="*/ 860 w 860"/>
                <a:gd name="T19" fmla="*/ 140 h 140"/>
                <a:gd name="T20" fmla="*/ 506 w 860"/>
                <a:gd name="T21" fmla="*/ 140 h 140"/>
                <a:gd name="T22" fmla="*/ 451 w 860"/>
                <a:gd name="T23" fmla="*/ 108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0" h="140">
                  <a:moveTo>
                    <a:pt x="451" y="108"/>
                  </a:moveTo>
                  <a:lnTo>
                    <a:pt x="322" y="74"/>
                  </a:lnTo>
                  <a:lnTo>
                    <a:pt x="215" y="57"/>
                  </a:lnTo>
                  <a:lnTo>
                    <a:pt x="22" y="48"/>
                  </a:lnTo>
                  <a:lnTo>
                    <a:pt x="0" y="0"/>
                  </a:lnTo>
                  <a:lnTo>
                    <a:pt x="64" y="7"/>
                  </a:lnTo>
                  <a:lnTo>
                    <a:pt x="280" y="31"/>
                  </a:lnTo>
                  <a:lnTo>
                    <a:pt x="400" y="57"/>
                  </a:lnTo>
                  <a:lnTo>
                    <a:pt x="602" y="116"/>
                  </a:lnTo>
                  <a:lnTo>
                    <a:pt x="860" y="140"/>
                  </a:lnTo>
                  <a:lnTo>
                    <a:pt x="506" y="140"/>
                  </a:lnTo>
                  <a:lnTo>
                    <a:pt x="451" y="108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5"/>
            <p:cNvSpPr>
              <a:spLocks/>
            </p:cNvSpPr>
            <p:nvPr/>
          </p:nvSpPr>
          <p:spPr bwMode="auto">
            <a:xfrm>
              <a:off x="946" y="2393"/>
              <a:ext cx="396" cy="147"/>
            </a:xfrm>
            <a:custGeom>
              <a:avLst/>
              <a:gdLst>
                <a:gd name="T0" fmla="*/ 407 w 793"/>
                <a:gd name="T1" fmla="*/ 187 h 293"/>
                <a:gd name="T2" fmla="*/ 293 w 793"/>
                <a:gd name="T3" fmla="*/ 131 h 293"/>
                <a:gd name="T4" fmla="*/ 192 w 793"/>
                <a:gd name="T5" fmla="*/ 96 h 293"/>
                <a:gd name="T6" fmla="*/ 6 w 793"/>
                <a:gd name="T7" fmla="*/ 52 h 293"/>
                <a:gd name="T8" fmla="*/ 0 w 793"/>
                <a:gd name="T9" fmla="*/ 0 h 293"/>
                <a:gd name="T10" fmla="*/ 61 w 793"/>
                <a:gd name="T11" fmla="*/ 20 h 293"/>
                <a:gd name="T12" fmla="*/ 264 w 793"/>
                <a:gd name="T13" fmla="*/ 83 h 293"/>
                <a:gd name="T14" fmla="*/ 371 w 793"/>
                <a:gd name="T15" fmla="*/ 129 h 293"/>
                <a:gd name="T16" fmla="*/ 549 w 793"/>
                <a:gd name="T17" fmla="*/ 224 h 293"/>
                <a:gd name="T18" fmla="*/ 793 w 793"/>
                <a:gd name="T19" fmla="*/ 293 h 293"/>
                <a:gd name="T20" fmla="*/ 450 w 793"/>
                <a:gd name="T21" fmla="*/ 229 h 293"/>
                <a:gd name="T22" fmla="*/ 407 w 793"/>
                <a:gd name="T23" fmla="*/ 187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3" h="293">
                  <a:moveTo>
                    <a:pt x="407" y="187"/>
                  </a:moveTo>
                  <a:lnTo>
                    <a:pt x="293" y="131"/>
                  </a:lnTo>
                  <a:lnTo>
                    <a:pt x="192" y="96"/>
                  </a:lnTo>
                  <a:lnTo>
                    <a:pt x="6" y="52"/>
                  </a:lnTo>
                  <a:lnTo>
                    <a:pt x="0" y="0"/>
                  </a:lnTo>
                  <a:lnTo>
                    <a:pt x="61" y="20"/>
                  </a:lnTo>
                  <a:lnTo>
                    <a:pt x="264" y="83"/>
                  </a:lnTo>
                  <a:lnTo>
                    <a:pt x="371" y="129"/>
                  </a:lnTo>
                  <a:lnTo>
                    <a:pt x="549" y="224"/>
                  </a:lnTo>
                  <a:lnTo>
                    <a:pt x="793" y="293"/>
                  </a:lnTo>
                  <a:lnTo>
                    <a:pt x="450" y="229"/>
                  </a:lnTo>
                  <a:lnTo>
                    <a:pt x="407" y="187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6"/>
            <p:cNvSpPr>
              <a:spLocks/>
            </p:cNvSpPr>
            <p:nvPr/>
          </p:nvSpPr>
          <p:spPr bwMode="auto">
            <a:xfrm>
              <a:off x="239" y="2342"/>
              <a:ext cx="611" cy="68"/>
            </a:xfrm>
            <a:custGeom>
              <a:avLst/>
              <a:gdLst>
                <a:gd name="T0" fmla="*/ 141 w 1222"/>
                <a:gd name="T1" fmla="*/ 58 h 136"/>
                <a:gd name="T2" fmla="*/ 364 w 1222"/>
                <a:gd name="T3" fmla="*/ 58 h 136"/>
                <a:gd name="T4" fmla="*/ 531 w 1222"/>
                <a:gd name="T5" fmla="*/ 22 h 136"/>
                <a:gd name="T6" fmla="*/ 681 w 1222"/>
                <a:gd name="T7" fmla="*/ 51 h 136"/>
                <a:gd name="T8" fmla="*/ 839 w 1222"/>
                <a:gd name="T9" fmla="*/ 115 h 136"/>
                <a:gd name="T10" fmla="*/ 970 w 1222"/>
                <a:gd name="T11" fmla="*/ 115 h 136"/>
                <a:gd name="T12" fmla="*/ 1222 w 1222"/>
                <a:gd name="T13" fmla="*/ 136 h 136"/>
                <a:gd name="T14" fmla="*/ 1090 w 1222"/>
                <a:gd name="T15" fmla="*/ 101 h 136"/>
                <a:gd name="T16" fmla="*/ 793 w 1222"/>
                <a:gd name="T17" fmla="*/ 73 h 136"/>
                <a:gd name="T18" fmla="*/ 644 w 1222"/>
                <a:gd name="T19" fmla="*/ 7 h 136"/>
                <a:gd name="T20" fmla="*/ 531 w 1222"/>
                <a:gd name="T21" fmla="*/ 0 h 136"/>
                <a:gd name="T22" fmla="*/ 310 w 1222"/>
                <a:gd name="T23" fmla="*/ 29 h 136"/>
                <a:gd name="T24" fmla="*/ 85 w 1222"/>
                <a:gd name="T25" fmla="*/ 29 h 136"/>
                <a:gd name="T26" fmla="*/ 0 w 1222"/>
                <a:gd name="T27" fmla="*/ 29 h 136"/>
                <a:gd name="T28" fmla="*/ 141 w 1222"/>
                <a:gd name="T29" fmla="*/ 58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22" h="136">
                  <a:moveTo>
                    <a:pt x="141" y="58"/>
                  </a:moveTo>
                  <a:lnTo>
                    <a:pt x="364" y="58"/>
                  </a:lnTo>
                  <a:lnTo>
                    <a:pt x="531" y="22"/>
                  </a:lnTo>
                  <a:lnTo>
                    <a:pt x="681" y="51"/>
                  </a:lnTo>
                  <a:lnTo>
                    <a:pt x="839" y="115"/>
                  </a:lnTo>
                  <a:lnTo>
                    <a:pt x="970" y="115"/>
                  </a:lnTo>
                  <a:lnTo>
                    <a:pt x="1222" y="136"/>
                  </a:lnTo>
                  <a:lnTo>
                    <a:pt x="1090" y="101"/>
                  </a:lnTo>
                  <a:lnTo>
                    <a:pt x="793" y="73"/>
                  </a:lnTo>
                  <a:lnTo>
                    <a:pt x="644" y="7"/>
                  </a:lnTo>
                  <a:lnTo>
                    <a:pt x="531" y="0"/>
                  </a:lnTo>
                  <a:lnTo>
                    <a:pt x="310" y="29"/>
                  </a:lnTo>
                  <a:lnTo>
                    <a:pt x="85" y="29"/>
                  </a:lnTo>
                  <a:lnTo>
                    <a:pt x="0" y="29"/>
                  </a:lnTo>
                  <a:lnTo>
                    <a:pt x="141" y="58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938476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Users\radoslav.pekny\AppData\Local\Microsoft\Windows\Temporary Internet Files\Content.IE5\07SYGYF7\MP9003878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099" y="4367060"/>
            <a:ext cx="2989290" cy="2352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radoslav.pekny\AppData\Local\Microsoft\Windows\Temporary Internet Files\Content.IE5\ZPCSRFQU\MP90038786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3" y="176359"/>
            <a:ext cx="3240360" cy="2135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adoslav.pekny\AppData\Local\Microsoft\Windows\Temporary Internet Files\Content.IE5\1K96YH8U\MC9001128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7" y="1155728"/>
            <a:ext cx="1900735" cy="136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radoslav.pekny\AppData\Local\Microsoft\Windows\Temporary Internet Files\Content.IE5\1K96YH8U\MP90038786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2065" y="2004084"/>
            <a:ext cx="2202473" cy="308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radoslav.pekny\AppData\Local\Microsoft\Windows\Temporary Internet Files\Content.IE5\07SYGYF7\MC9003830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10" y="3758309"/>
            <a:ext cx="1344072" cy="105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radoslav.pekny\AppData\Local\Microsoft\Windows\Temporary Internet Files\Content.IE5\07SYGYF7\MP90038790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023" y="2423885"/>
            <a:ext cx="3046040" cy="185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radoslav.pekny\AppData\Local\Microsoft\Windows\Temporary Internet Files\Content.IE5\1K96YH8U\MP90038789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929861"/>
            <a:ext cx="3009177" cy="1858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radoslav.pekny\AppData\Local\Microsoft\Windows\Temporary Internet Files\Content.IE5\07SYGYF7\MC9003586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258" y="176359"/>
            <a:ext cx="2880320" cy="202850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5138" name="Picture 18" descr="C:\Users\radoslav.pekny\AppData\Local\Microsoft\Windows\Temporary Internet Files\Content.IE5\4FHQ82KX\MP900387876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70131"/>
            <a:ext cx="2364588" cy="2749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1111" y="67411"/>
            <a:ext cx="889446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POZNÁTE </a:t>
            </a:r>
            <a:r>
              <a:rPr lang="cs-CZ" sz="2400" dirty="0">
                <a:solidFill>
                  <a:prstClr val="black"/>
                </a:solidFill>
              </a:rPr>
              <a:t>V OBCHODĚ </a:t>
            </a:r>
            <a:r>
              <a:rPr lang="cs-CZ" sz="2400" dirty="0" smtClean="0">
                <a:solidFill>
                  <a:prstClr val="black"/>
                </a:solidFill>
              </a:rPr>
              <a:t>(NEBO NA ZAHRÁDCE)I </a:t>
            </a:r>
            <a:r>
              <a:rPr lang="cs-CZ" sz="2400" dirty="0">
                <a:solidFill>
                  <a:prstClr val="black"/>
                </a:solidFill>
              </a:rPr>
              <a:t>JINÉ </a:t>
            </a:r>
            <a:r>
              <a:rPr lang="cs-CZ" sz="2400" dirty="0" smtClean="0">
                <a:solidFill>
                  <a:prstClr val="black"/>
                </a:solidFill>
              </a:rPr>
              <a:t>DRUHY ZELENINY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915816" y="576304"/>
            <a:ext cx="3680366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Doplňte správná čísla podle nabídky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292475"/>
            <a:ext cx="2364587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     1 brambory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2 brokolice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3 pórek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4 česnek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5 celer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6 cibule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7  ředkvičky</a:t>
            </a:r>
          </a:p>
        </p:txBody>
      </p:sp>
      <p:sp>
        <p:nvSpPr>
          <p:cNvPr id="5" name="Pětiúhelník 4"/>
          <p:cNvSpPr/>
          <p:nvPr/>
        </p:nvSpPr>
        <p:spPr>
          <a:xfrm rot="16200000">
            <a:off x="2555776" y="1838050"/>
            <a:ext cx="504056" cy="366815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123" name="Picture 3" descr="C:\Users\radoslav.pekny\AppData\Local\Microsoft\Windows\Temporary Internet Files\Content.IE5\ZPCSRFQU\MC9004375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4865" y="3121492"/>
            <a:ext cx="1378239" cy="119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Pětiúhelník 22"/>
          <p:cNvSpPr/>
          <p:nvPr/>
        </p:nvSpPr>
        <p:spPr>
          <a:xfrm rot="16200000">
            <a:off x="110891" y="6284141"/>
            <a:ext cx="504056" cy="366815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Pětiúhelník 23"/>
          <p:cNvSpPr/>
          <p:nvPr/>
        </p:nvSpPr>
        <p:spPr>
          <a:xfrm rot="16200000">
            <a:off x="2555776" y="4100151"/>
            <a:ext cx="504056" cy="366815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Pětiúhelník 25"/>
          <p:cNvSpPr/>
          <p:nvPr/>
        </p:nvSpPr>
        <p:spPr>
          <a:xfrm rot="16200000">
            <a:off x="3341090" y="6352512"/>
            <a:ext cx="504056" cy="366815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Pětiúhelník 26"/>
          <p:cNvSpPr/>
          <p:nvPr/>
        </p:nvSpPr>
        <p:spPr>
          <a:xfrm rot="16200000">
            <a:off x="8516060" y="6284141"/>
            <a:ext cx="504056" cy="366815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Pětiúhelník 27"/>
          <p:cNvSpPr/>
          <p:nvPr/>
        </p:nvSpPr>
        <p:spPr>
          <a:xfrm rot="16200000">
            <a:off x="8533114" y="3787907"/>
            <a:ext cx="504056" cy="366815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Pětiúhelník 28"/>
          <p:cNvSpPr/>
          <p:nvPr/>
        </p:nvSpPr>
        <p:spPr>
          <a:xfrm rot="16200000">
            <a:off x="8560143" y="1654642"/>
            <a:ext cx="504056" cy="366815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143" name="Picture 23" descr="C:\Users\radoslav.pekny\AppData\Local\Microsoft\Windows\Temporary Internet Files\Content.IE5\4FHQ82KX\MC90029598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564" y="5250160"/>
            <a:ext cx="2467069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7640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Users\radoslav.pekny\AppData\Local\Microsoft\Windows\Temporary Internet Files\Content.IE5\07SYGYF7\MP9003878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099" y="4367060"/>
            <a:ext cx="2989290" cy="2352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radoslav.pekny\AppData\Local\Microsoft\Windows\Temporary Internet Files\Content.IE5\ZPCSRFQU\MP90038786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3" y="176359"/>
            <a:ext cx="3240360" cy="2135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adoslav.pekny\AppData\Local\Microsoft\Windows\Temporary Internet Files\Content.IE5\1K96YH8U\MC9001128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7" y="1155728"/>
            <a:ext cx="1900735" cy="136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radoslav.pekny\AppData\Local\Microsoft\Windows\Temporary Internet Files\Content.IE5\1K96YH8U\MP90038786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2065" y="2004084"/>
            <a:ext cx="2202473" cy="308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radoslav.pekny\AppData\Local\Microsoft\Windows\Temporary Internet Files\Content.IE5\07SYGYF7\MC9003830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10" y="3758309"/>
            <a:ext cx="1344072" cy="105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radoslav.pekny\AppData\Local\Microsoft\Windows\Temporary Internet Files\Content.IE5\07SYGYF7\MP90038790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023" y="2423885"/>
            <a:ext cx="3046040" cy="185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radoslav.pekny\AppData\Local\Microsoft\Windows\Temporary Internet Files\Content.IE5\1K96YH8U\MP90038789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929861"/>
            <a:ext cx="3009177" cy="1858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radoslav.pekny\AppData\Local\Microsoft\Windows\Temporary Internet Files\Content.IE5\07SYGYF7\MC9003586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258" y="176359"/>
            <a:ext cx="2880320" cy="202850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5138" name="Picture 18" descr="C:\Users\radoslav.pekny\AppData\Local\Microsoft\Windows\Temporary Internet Files\Content.IE5\4FHQ82KX\MP900387876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12198"/>
            <a:ext cx="2364588" cy="297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576304"/>
            <a:ext cx="3680366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Doplňte správná čísla podle nabídky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46925" y="1070801"/>
            <a:ext cx="2364587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     1 brambory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2 brokolice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3 pórek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4 česnek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5 celer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6 cibule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7 ředkvičky</a:t>
            </a:r>
          </a:p>
        </p:txBody>
      </p:sp>
      <p:pic>
        <p:nvPicPr>
          <p:cNvPr id="5123" name="Picture 3" descr="C:\Users\radoslav.pekny\AppData\Local\Microsoft\Windows\Temporary Internet Files\Content.IE5\ZPCSRFQU\MC9004375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4865" y="3121492"/>
            <a:ext cx="1378239" cy="119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3" name="Picture 23" descr="C:\Users\radoslav.pekny\AppData\Local\Microsoft\Windows\Temporary Internet Files\Content.IE5\4FHQ82KX\MC90029598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900" y="5393545"/>
            <a:ext cx="2010398" cy="146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vislý svitek 5"/>
          <p:cNvSpPr/>
          <p:nvPr/>
        </p:nvSpPr>
        <p:spPr>
          <a:xfrm>
            <a:off x="2785986" y="4068249"/>
            <a:ext cx="432048" cy="597621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25" name="Svislý svitek 24"/>
          <p:cNvSpPr/>
          <p:nvPr/>
        </p:nvSpPr>
        <p:spPr>
          <a:xfrm>
            <a:off x="2835043" y="1713836"/>
            <a:ext cx="432048" cy="597621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30" name="Svislý svitek 29"/>
          <p:cNvSpPr/>
          <p:nvPr/>
        </p:nvSpPr>
        <p:spPr>
          <a:xfrm>
            <a:off x="8565136" y="1713836"/>
            <a:ext cx="432048" cy="597621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31" name="Svislý svitek 30"/>
          <p:cNvSpPr/>
          <p:nvPr/>
        </p:nvSpPr>
        <p:spPr>
          <a:xfrm>
            <a:off x="8563530" y="3685937"/>
            <a:ext cx="432048" cy="597621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32" name="Svislý svitek 31"/>
          <p:cNvSpPr/>
          <p:nvPr/>
        </p:nvSpPr>
        <p:spPr>
          <a:xfrm>
            <a:off x="8589218" y="6148715"/>
            <a:ext cx="432048" cy="597621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33" name="Svislý svitek 32"/>
          <p:cNvSpPr/>
          <p:nvPr/>
        </p:nvSpPr>
        <p:spPr>
          <a:xfrm>
            <a:off x="3360054" y="6148716"/>
            <a:ext cx="432048" cy="597621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34" name="Svislý svitek 33"/>
          <p:cNvSpPr/>
          <p:nvPr/>
        </p:nvSpPr>
        <p:spPr>
          <a:xfrm>
            <a:off x="132446" y="6190327"/>
            <a:ext cx="432048" cy="597621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895509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radoslav.pekny\AppData\Local\Microsoft\Windows\Temporary Internet Files\Content.IE5\1K96YH8U\MP9004483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2" name="TextovéPole 1"/>
          <p:cNvSpPr txBox="1"/>
          <p:nvPr/>
        </p:nvSpPr>
        <p:spPr>
          <a:xfrm>
            <a:off x="827585" y="1104201"/>
            <a:ext cx="74168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                 </a:t>
            </a:r>
            <a:r>
              <a:rPr lang="cs-CZ" sz="4000" b="1" dirty="0">
                <a:solidFill>
                  <a:srgbClr val="FF0000"/>
                </a:solidFill>
              </a:rPr>
              <a:t>DOBROU  CHUŤ!</a:t>
            </a:r>
          </a:p>
          <a:p>
            <a:endParaRPr lang="cs-CZ" sz="4000" dirty="0">
              <a:solidFill>
                <a:prstClr val="black"/>
              </a:solidFill>
            </a:endParaRPr>
          </a:p>
          <a:p>
            <a:r>
              <a:rPr lang="cs-CZ" sz="4000" b="1" dirty="0">
                <a:solidFill>
                  <a:srgbClr val="00B050"/>
                </a:solidFill>
              </a:rPr>
              <a:t>JEZTE PRO ZDRAVÍ HODNĚ OVOCE    </a:t>
            </a:r>
          </a:p>
          <a:p>
            <a:r>
              <a:rPr lang="cs-CZ" sz="4000" b="1" dirty="0">
                <a:solidFill>
                  <a:srgbClr val="00B050"/>
                </a:solidFill>
              </a:rPr>
              <a:t>                  A ZELENINY.</a:t>
            </a:r>
          </a:p>
          <a:p>
            <a:endParaRPr lang="cs-CZ" sz="4000" dirty="0">
              <a:solidFill>
                <a:prstClr val="black"/>
              </a:solidFill>
            </a:endParaRPr>
          </a:p>
          <a:p>
            <a:r>
              <a:rPr lang="cs-CZ" sz="4000" dirty="0">
                <a:solidFill>
                  <a:prstClr val="black"/>
                </a:solidFill>
              </a:rPr>
              <a:t>   </a:t>
            </a:r>
            <a:r>
              <a:rPr lang="cs-CZ" sz="4000" b="1" dirty="0">
                <a:solidFill>
                  <a:srgbClr val="FF0000"/>
                </a:solidFill>
              </a:rPr>
              <a:t>VŽDY SI ALE OVOCE I ZELENINU   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                ŘÁDNĚ OMYJTE!</a:t>
            </a:r>
          </a:p>
        </p:txBody>
      </p:sp>
      <p:pic>
        <p:nvPicPr>
          <p:cNvPr id="6146" name="Picture 2" descr="C:\Users\radoslav.pekny\AppData\Local\Microsoft\Windows\Temporary Internet Files\Content.IE5\1K96YH8U\MC900437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488" y="5949280"/>
            <a:ext cx="1787525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oslav.pekny\AppData\Local\Microsoft\Windows\Temporary Internet Files\Content.IE5\ZPCSRFQU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64704"/>
            <a:ext cx="1410580" cy="1410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radoslav.pekny\AppData\Local\Microsoft\Windows\Temporary Internet Files\Content.IE5\ZPCSRFQU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15773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275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 smtClean="0"/>
          </a:p>
          <a:p>
            <a:r>
              <a:rPr lang="cs-CZ" b="1" dirty="0" smtClean="0"/>
              <a:t>Zdroj všech  obrázků je galerie Microsoft  Office 2010, vlastník licence ZŠ Jablonec nad Nisou – Mšeno, Mozartova 24, příspěvková organizace.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31230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207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Motiv systému Office</vt:lpstr>
      <vt:lpstr>2_Motiv systému Office</vt:lpstr>
      <vt:lpstr>3_Motiv systému Office</vt:lpstr>
      <vt:lpstr>1_Motiv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19</cp:revision>
  <dcterms:created xsi:type="dcterms:W3CDTF">2014-06-03T13:25:54Z</dcterms:created>
  <dcterms:modified xsi:type="dcterms:W3CDTF">2014-10-23T18:30:51Z</dcterms:modified>
</cp:coreProperties>
</file>