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69C72A-FE88-44A9-AED9-004E360DE4E3}" type="datetimeFigureOut">
              <a:rPr lang="cs-CZ" smtClean="0"/>
              <a:t>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B11EA24-3789-4804-B23B-9D0FE35ECB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2008120"/>
              </p:ext>
            </p:extLst>
          </p:nvPr>
        </p:nvGraphicFramePr>
        <p:xfrm>
          <a:off x="1736725" y="473075"/>
          <a:ext cx="5837238" cy="629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6015115" imgH="6459367" progId="Word.Document.12">
                  <p:embed/>
                </p:oleObj>
              </mc:Choice>
              <mc:Fallback>
                <p:oleObj name="Dokument" r:id="rId3" imgW="6015115" imgH="64593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36725" y="473075"/>
                        <a:ext cx="5837238" cy="6292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3578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Family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.koudelkova\AppData\Local\Microsoft\Windows\Temporary Internet Files\Content.IE5\1CI0BHQ5\MP900422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4864"/>
            <a:ext cx="4121188" cy="41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29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3178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Přečti a přiřaď název ke správnému obrázku</a:t>
            </a:r>
            <a:endParaRPr lang="cs-CZ" sz="2800" b="1" dirty="0"/>
          </a:p>
        </p:txBody>
      </p:sp>
      <p:pic>
        <p:nvPicPr>
          <p:cNvPr id="1038" name="Picture 14" descr="C:\Users\jana.koudelkova\AppData\Local\Microsoft\Windows\Temporary Internet Files\Content.IE5\NKR6SOHB\MP9004392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532" y="1124744"/>
            <a:ext cx="3128395" cy="219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na.koudelkova\AppData\Local\Microsoft\Windows\Temporary Internet Files\Content.IE5\NKR6SOHB\MP9004484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80" y="4149080"/>
            <a:ext cx="3007868" cy="200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ana.koudelkova\AppData\Local\Microsoft\Windows\Temporary Internet Files\Content.IE5\U0YSGLU4\MP9004227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49" y="4062492"/>
            <a:ext cx="2466451" cy="246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83568" y="1988840"/>
            <a:ext cx="968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grandpa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1988840"/>
            <a:ext cx="1032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grandma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72373" y="4413038"/>
            <a:ext cx="9112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sister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brother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cousins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861" y="3650423"/>
            <a:ext cx="21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auntie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uncle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3650423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m</a:t>
            </a:r>
            <a:r>
              <a:rPr lang="cs-CZ" b="1" dirty="0" err="1" smtClean="0"/>
              <a:t>um</a:t>
            </a:r>
            <a:r>
              <a:rPr lang="cs-CZ" b="1" dirty="0" smtClean="0"/>
              <a:t>             </a:t>
            </a:r>
            <a:r>
              <a:rPr lang="cs-CZ" b="1" dirty="0" err="1" smtClean="0"/>
              <a:t>dad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435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4" descr="C:\Users\jana.koudelkova\AppData\Local\Microsoft\Windows\Temporary Internet Files\Content.IE5\NKR6SOHB\MP9004392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532" y="1124744"/>
            <a:ext cx="3128395" cy="219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Users\jana.koudelkova\AppData\Local\Microsoft\Windows\Temporary Internet Files\Content.IE5\NKR6SOHB\MP9004484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80" y="4149080"/>
            <a:ext cx="3007868" cy="200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9" descr="C:\Users\jana.koudelkova\AppData\Local\Microsoft\Windows\Temporary Internet Files\Content.IE5\U0YSGLU4\MP9004227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49" y="4062492"/>
            <a:ext cx="2466451" cy="246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1988840"/>
            <a:ext cx="968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grandpa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1988840"/>
            <a:ext cx="1032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grandma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72373" y="4413038"/>
            <a:ext cx="91121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sister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brother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cousins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861" y="3650423"/>
            <a:ext cx="21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auntie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uncle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3650423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m</a:t>
            </a:r>
            <a:r>
              <a:rPr lang="cs-CZ" b="1" dirty="0" err="1" smtClean="0"/>
              <a:t>um</a:t>
            </a:r>
            <a:r>
              <a:rPr lang="cs-CZ" b="1" dirty="0" smtClean="0"/>
              <a:t>             </a:t>
            </a:r>
            <a:r>
              <a:rPr lang="cs-CZ" b="1" dirty="0" err="1" smtClean="0"/>
              <a:t>dad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67707" y="332656"/>
            <a:ext cx="6740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Přečti a přiřaď název ke správnému </a:t>
            </a:r>
            <a:r>
              <a:rPr lang="cs-CZ" sz="2400" b="1" dirty="0" smtClean="0"/>
              <a:t>obrázku - </a:t>
            </a:r>
            <a:r>
              <a:rPr lang="cs-CZ" sz="2400" b="1" i="1" dirty="0" smtClean="0"/>
              <a:t>řešení</a:t>
            </a:r>
            <a:endParaRPr lang="cs-CZ" sz="2400" i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1783968" y="1844824"/>
            <a:ext cx="1601180" cy="379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292080" y="2034487"/>
            <a:ext cx="1224136" cy="1390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167707" y="4019755"/>
            <a:ext cx="91925" cy="2733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123728" y="4062492"/>
            <a:ext cx="460830" cy="2306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2788532" y="5517232"/>
            <a:ext cx="1564197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259632" y="5733256"/>
            <a:ext cx="3012741" cy="1571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804248" y="4062492"/>
            <a:ext cx="216024" cy="3505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7812360" y="4019755"/>
            <a:ext cx="95397" cy="3932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932040" y="4653136"/>
            <a:ext cx="122413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9" idx="3"/>
          </p:cNvCxnSpPr>
          <p:nvPr/>
        </p:nvCxnSpPr>
        <p:spPr>
          <a:xfrm>
            <a:off x="5183584" y="5151702"/>
            <a:ext cx="2905753" cy="473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48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na.koudelkova\AppData\Local\Microsoft\Windows\Temporary Internet Files\Content.IE5\NKR6SOHB\MP9004230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38" y="4701515"/>
            <a:ext cx="1607805" cy="160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koudelkova\AppData\Local\Microsoft\Windows\Temporary Internet Files\Content.IE5\U0YSGLU4\MP900423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3" y="292494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.koudelkova\AppData\Local\Microsoft\Windows\Temporary Internet Files\Content.IE5\SR009PBY\MP9004393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87" y="1052736"/>
            <a:ext cx="1068251" cy="160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.koudelkova\AppData\Local\Microsoft\Windows\Temporary Internet Files\Content.IE5\SR009PBY\MP9004393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848" y="2528900"/>
            <a:ext cx="1800200" cy="127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jana.koudelkova\AppData\Local\Microsoft\Windows\Temporary Internet Files\Content.IE5\SR009PBY\MP9004310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825" y="701988"/>
            <a:ext cx="1590245" cy="159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ana.koudelkova\AppData\Local\Microsoft\Windows\Temporary Internet Files\Content.IE5\U0YSGLU4\MP9004486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0" y="4093935"/>
            <a:ext cx="1739841" cy="121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ana.koudelkova\AppData\Local\Microsoft\Windows\Temporary Internet Files\Content.IE5\1CI0BHQ5\MP9004486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414" y="5477592"/>
            <a:ext cx="1728809" cy="115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332656"/>
            <a:ext cx="4977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Přečti a napiš   jméno, pokud ho znáš: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954008"/>
            <a:ext cx="3684085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grandpa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smtClean="0"/>
              <a:t>………………………………….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grandma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……………………….............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auntie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uncle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39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koudelkova\AppData\Local\Microsoft\Windows\Temporary Internet Files\Content.IE5\NKR6SOHB\MP9004230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38" y="4701515"/>
            <a:ext cx="1607805" cy="160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koudelkova\AppData\Local\Microsoft\Windows\Temporary Internet Files\Content.IE5\U0YSGLU4\MP900423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3" y="292494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.koudelkova\AppData\Local\Microsoft\Windows\Temporary Internet Files\Content.IE5\SR009PBY\MP9004393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87" y="1052736"/>
            <a:ext cx="1068251" cy="160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jana.koudelkova\AppData\Local\Microsoft\Windows\Temporary Internet Files\Content.IE5\SR009PBY\MP9004393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848" y="2528900"/>
            <a:ext cx="1800200" cy="127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jana.koudelkova\AppData\Local\Microsoft\Windows\Temporary Internet Files\Content.IE5\SR009PBY\MP9004310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825" y="701988"/>
            <a:ext cx="1590245" cy="159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C:\Users\jana.koudelkova\AppData\Local\Microsoft\Windows\Temporary Internet Files\Content.IE5\U0YSGLU4\MP9004486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0" y="4093935"/>
            <a:ext cx="1739841" cy="121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1" descr="C:\Users\jana.koudelkova\AppData\Local\Microsoft\Windows\Temporary Internet Files\Content.IE5\1CI0BHQ5\MP9004486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414" y="5477592"/>
            <a:ext cx="1728809" cy="115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71462" y="240323"/>
            <a:ext cx="6749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Přečti a napiš  jméno, pokud ho znáš: </a:t>
            </a:r>
            <a:r>
              <a:rPr lang="cs-CZ" sz="2400" b="1" i="1" dirty="0" smtClean="0"/>
              <a:t>možné řešení</a:t>
            </a:r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935001"/>
            <a:ext cx="2308132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grandpa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Alois</a:t>
            </a:r>
          </a:p>
          <a:p>
            <a:endParaRPr lang="cs-CZ" i="1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grandma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Anna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i="1" dirty="0" smtClean="0"/>
              <a:t>Jaroslav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i="1" dirty="0" smtClean="0"/>
              <a:t>Božena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Jaroslav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- 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Eduard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Jana</a:t>
            </a:r>
          </a:p>
          <a:p>
            <a:endParaRPr lang="cs-CZ" i="1" dirty="0"/>
          </a:p>
          <a:p>
            <a:r>
              <a:rPr lang="cs-CZ" dirty="0" smtClean="0"/>
              <a:t>My </a:t>
            </a:r>
            <a:r>
              <a:rPr lang="cs-CZ" dirty="0" err="1" smtClean="0"/>
              <a:t>auntie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i="1" dirty="0" smtClean="0"/>
              <a:t>Libuše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uncle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František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333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24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133</TotalTime>
  <Words>160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Family</vt:lpstr>
      <vt:lpstr>Přečti a přiřaď název ke správnému obrázku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Jana Koudelková</dc:creator>
  <cp:lastModifiedBy>Jana Koudelková</cp:lastModifiedBy>
  <cp:revision>16</cp:revision>
  <dcterms:created xsi:type="dcterms:W3CDTF">2014-01-11T16:35:06Z</dcterms:created>
  <dcterms:modified xsi:type="dcterms:W3CDTF">2014-11-09T12:22:00Z</dcterms:modified>
</cp:coreProperties>
</file>