
<file path=[Content_Types].xml><?xml version="1.0" encoding="utf-8"?>
<Types xmlns="http://schemas.openxmlformats.org/package/2006/content-types"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64" r:id="rId2"/>
    <p:sldId id="259" r:id="rId3"/>
    <p:sldId id="256" r:id="rId4"/>
    <p:sldId id="268" r:id="rId5"/>
    <p:sldId id="265" r:id="rId6"/>
    <p:sldId id="257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2" autoAdjust="0"/>
    <p:restoredTop sz="91993" autoAdjust="0"/>
  </p:normalViewPr>
  <p:slideViewPr>
    <p:cSldViewPr>
      <p:cViewPr varScale="1">
        <p:scale>
          <a:sx n="67" d="100"/>
          <a:sy n="67" d="100"/>
        </p:scale>
        <p:origin x="-144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3BD45-2CEB-4C0E-BBA4-E60FA93E0C06}" type="datetimeFigureOut">
              <a:rPr lang="cs-CZ" smtClean="0"/>
              <a:t>9. 11. 2014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7804C-AA7E-4491-AB45-ABA995DF53FD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3BD45-2CEB-4C0E-BBA4-E60FA93E0C06}" type="datetimeFigureOut">
              <a:rPr lang="cs-CZ" smtClean="0"/>
              <a:t>9. 11. 2014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7804C-AA7E-4491-AB45-ABA995DF53F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3BD45-2CEB-4C0E-BBA4-E60FA93E0C06}" type="datetimeFigureOut">
              <a:rPr lang="cs-CZ" smtClean="0"/>
              <a:t>9. 11. 2014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7804C-AA7E-4491-AB45-ABA995DF53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3BD45-2CEB-4C0E-BBA4-E60FA93E0C06}" type="datetimeFigureOut">
              <a:rPr lang="cs-CZ" smtClean="0"/>
              <a:t>9. 11. 2014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7804C-AA7E-4491-AB45-ABA995DF53F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3BD45-2CEB-4C0E-BBA4-E60FA93E0C06}" type="datetimeFigureOut">
              <a:rPr lang="cs-CZ" smtClean="0"/>
              <a:t>9. 11. 2014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7804C-AA7E-4491-AB45-ABA995DF53FD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3BD45-2CEB-4C0E-BBA4-E60FA93E0C06}" type="datetimeFigureOut">
              <a:rPr lang="cs-CZ" smtClean="0"/>
              <a:t>9. 11. 2014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7804C-AA7E-4491-AB45-ABA995DF53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3BD45-2CEB-4C0E-BBA4-E60FA93E0C06}" type="datetimeFigureOut">
              <a:rPr lang="cs-CZ" smtClean="0"/>
              <a:t>9. 11. 2014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7804C-AA7E-4491-AB45-ABA995DF53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3BD45-2CEB-4C0E-BBA4-E60FA93E0C06}" type="datetimeFigureOut">
              <a:rPr lang="cs-CZ" smtClean="0"/>
              <a:t>9. 11. 2014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7804C-AA7E-4491-AB45-ABA995DF53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3BD45-2CEB-4C0E-BBA4-E60FA93E0C06}" type="datetimeFigureOut">
              <a:rPr lang="cs-CZ" smtClean="0"/>
              <a:t>9. 11. 2014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7804C-AA7E-4491-AB45-ABA995DF53FD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3BD45-2CEB-4C0E-BBA4-E60FA93E0C06}" type="datetimeFigureOut">
              <a:rPr lang="cs-CZ" smtClean="0"/>
              <a:t>9. 11. 2014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7804C-AA7E-4491-AB45-ABA995DF53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3BD45-2CEB-4C0E-BBA4-E60FA93E0C06}" type="datetimeFigureOut">
              <a:rPr lang="cs-CZ" smtClean="0"/>
              <a:t>9. 11. 2014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7804C-AA7E-4491-AB45-ABA995DF53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E93BD45-2CEB-4C0E-BBA4-E60FA93E0C06}" type="datetimeFigureOut">
              <a:rPr lang="cs-CZ" smtClean="0"/>
              <a:t>9. 11. 2014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EC7804C-AA7E-4491-AB45-ABA995DF53F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Relationship Id="rId9" Type="http://schemas.openxmlformats.org/officeDocument/2006/relationships/image" Target="../media/image9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Relationship Id="rId9" Type="http://schemas.openxmlformats.org/officeDocument/2006/relationships/image" Target="../media/image3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Relationship Id="rId9" Type="http://schemas.openxmlformats.org/officeDocument/2006/relationships/image" Target="../media/image9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image" Target="../media/image6.wmf"/><Relationship Id="rId7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wmf"/><Relationship Id="rId5" Type="http://schemas.openxmlformats.org/officeDocument/2006/relationships/image" Target="../media/image8.wmf"/><Relationship Id="rId4" Type="http://schemas.openxmlformats.org/officeDocument/2006/relationships/image" Target="../media/image7.wmf"/><Relationship Id="rId9" Type="http://schemas.openxmlformats.org/officeDocument/2006/relationships/image" Target="../media/image5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7500246"/>
              </p:ext>
            </p:extLst>
          </p:nvPr>
        </p:nvGraphicFramePr>
        <p:xfrm>
          <a:off x="1768475" y="288925"/>
          <a:ext cx="5791200" cy="6599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" name="Dokument" r:id="rId3" imgW="6060303" imgH="6888382" progId="Word.Document.12">
                  <p:embed/>
                </p:oleObj>
              </mc:Choice>
              <mc:Fallback>
                <p:oleObj name="Dokument" r:id="rId3" imgW="6060303" imgH="688838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68475" y="288925"/>
                        <a:ext cx="5791200" cy="65992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67614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*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00099" y="1754956"/>
            <a:ext cx="7772400" cy="1470025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6600" b="1" dirty="0" smtClean="0">
                <a:solidFill>
                  <a:srgbClr val="FF0000"/>
                </a:solidFill>
              </a:rPr>
              <a:t>Halloween</a:t>
            </a:r>
            <a:endParaRPr lang="cs-CZ" sz="6600" b="1" dirty="0">
              <a:solidFill>
                <a:srgbClr val="FF0000"/>
              </a:solidFill>
            </a:endParaRPr>
          </a:p>
        </p:txBody>
      </p:sp>
      <p:sp>
        <p:nvSpPr>
          <p:cNvPr id="6" name="Volný tvar 5"/>
          <p:cNvSpPr/>
          <p:nvPr/>
        </p:nvSpPr>
        <p:spPr>
          <a:xfrm>
            <a:off x="3614201" y="3200400"/>
            <a:ext cx="214849" cy="571500"/>
          </a:xfrm>
          <a:custGeom>
            <a:avLst/>
            <a:gdLst>
              <a:gd name="connsiteX0" fmla="*/ 129124 w 214849"/>
              <a:gd name="connsiteY0" fmla="*/ 0 h 571500"/>
              <a:gd name="connsiteX1" fmla="*/ 171987 w 214849"/>
              <a:gd name="connsiteY1" fmla="*/ 157163 h 571500"/>
              <a:gd name="connsiteX2" fmla="*/ 214849 w 214849"/>
              <a:gd name="connsiteY2" fmla="*/ 257175 h 571500"/>
              <a:gd name="connsiteX3" fmla="*/ 200562 w 214849"/>
              <a:gd name="connsiteY3" fmla="*/ 457200 h 571500"/>
              <a:gd name="connsiteX4" fmla="*/ 171987 w 214849"/>
              <a:gd name="connsiteY4" fmla="*/ 500063 h 571500"/>
              <a:gd name="connsiteX5" fmla="*/ 43399 w 214849"/>
              <a:gd name="connsiteY5" fmla="*/ 571500 h 571500"/>
              <a:gd name="connsiteX6" fmla="*/ 14824 w 214849"/>
              <a:gd name="connsiteY6" fmla="*/ 514350 h 571500"/>
              <a:gd name="connsiteX7" fmla="*/ 14824 w 214849"/>
              <a:gd name="connsiteY7" fmla="*/ 271463 h 571500"/>
              <a:gd name="connsiteX8" fmla="*/ 57687 w 214849"/>
              <a:gd name="connsiteY8" fmla="*/ 228600 h 571500"/>
              <a:gd name="connsiteX9" fmla="*/ 143412 w 214849"/>
              <a:gd name="connsiteY9" fmla="*/ 157163 h 571500"/>
              <a:gd name="connsiteX10" fmla="*/ 171987 w 214849"/>
              <a:gd name="connsiteY10" fmla="*/ 57150 h 571500"/>
              <a:gd name="connsiteX11" fmla="*/ 171987 w 214849"/>
              <a:gd name="connsiteY11" fmla="*/ 42863 h 571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4849" h="571500">
                <a:moveTo>
                  <a:pt x="129124" y="0"/>
                </a:moveTo>
                <a:cubicBezTo>
                  <a:pt x="139576" y="52257"/>
                  <a:pt x="147818" y="108825"/>
                  <a:pt x="171987" y="157163"/>
                </a:cubicBezTo>
                <a:cubicBezTo>
                  <a:pt x="207297" y="227783"/>
                  <a:pt x="193827" y="194107"/>
                  <a:pt x="214849" y="257175"/>
                </a:cubicBezTo>
                <a:cubicBezTo>
                  <a:pt x="210087" y="323850"/>
                  <a:pt x="212179" y="391372"/>
                  <a:pt x="200562" y="457200"/>
                </a:cubicBezTo>
                <a:cubicBezTo>
                  <a:pt x="197578" y="474110"/>
                  <a:pt x="184910" y="488755"/>
                  <a:pt x="171987" y="500063"/>
                </a:cubicBezTo>
                <a:cubicBezTo>
                  <a:pt x="111521" y="552971"/>
                  <a:pt x="102270" y="551877"/>
                  <a:pt x="43399" y="571500"/>
                </a:cubicBezTo>
                <a:cubicBezTo>
                  <a:pt x="33874" y="552450"/>
                  <a:pt x="20428" y="534898"/>
                  <a:pt x="14824" y="514350"/>
                </a:cubicBezTo>
                <a:cubicBezTo>
                  <a:pt x="-4268" y="444345"/>
                  <a:pt x="-5605" y="337856"/>
                  <a:pt x="14824" y="271463"/>
                </a:cubicBezTo>
                <a:cubicBezTo>
                  <a:pt x="20766" y="252151"/>
                  <a:pt x="42165" y="241535"/>
                  <a:pt x="57687" y="228600"/>
                </a:cubicBezTo>
                <a:cubicBezTo>
                  <a:pt x="177045" y="129135"/>
                  <a:pt x="18177" y="282395"/>
                  <a:pt x="143412" y="157163"/>
                </a:cubicBezTo>
                <a:cubicBezTo>
                  <a:pt x="157028" y="116314"/>
                  <a:pt x="163018" y="101995"/>
                  <a:pt x="171987" y="57150"/>
                </a:cubicBezTo>
                <a:cubicBezTo>
                  <a:pt x="172921" y="52480"/>
                  <a:pt x="171987" y="47625"/>
                  <a:pt x="171987" y="42863"/>
                </a:cubicBezTo>
              </a:path>
            </a:pathLst>
          </a:cu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olný tvar 6"/>
          <p:cNvSpPr/>
          <p:nvPr/>
        </p:nvSpPr>
        <p:spPr>
          <a:xfrm>
            <a:off x="4872038" y="3143250"/>
            <a:ext cx="357187" cy="671513"/>
          </a:xfrm>
          <a:custGeom>
            <a:avLst/>
            <a:gdLst>
              <a:gd name="connsiteX0" fmla="*/ 42862 w 357187"/>
              <a:gd name="connsiteY0" fmla="*/ 0 h 671513"/>
              <a:gd name="connsiteX1" fmla="*/ 28575 w 357187"/>
              <a:gd name="connsiteY1" fmla="*/ 357188 h 671513"/>
              <a:gd name="connsiteX2" fmla="*/ 0 w 357187"/>
              <a:gd name="connsiteY2" fmla="*/ 514350 h 671513"/>
              <a:gd name="connsiteX3" fmla="*/ 14287 w 357187"/>
              <a:gd name="connsiteY3" fmla="*/ 571500 h 671513"/>
              <a:gd name="connsiteX4" fmla="*/ 85725 w 357187"/>
              <a:gd name="connsiteY4" fmla="*/ 642938 h 671513"/>
              <a:gd name="connsiteX5" fmla="*/ 200025 w 357187"/>
              <a:gd name="connsiteY5" fmla="*/ 671513 h 671513"/>
              <a:gd name="connsiteX6" fmla="*/ 285750 w 357187"/>
              <a:gd name="connsiteY6" fmla="*/ 642938 h 671513"/>
              <a:gd name="connsiteX7" fmla="*/ 357187 w 357187"/>
              <a:gd name="connsiteY7" fmla="*/ 571500 h 671513"/>
              <a:gd name="connsiteX8" fmla="*/ 314325 w 357187"/>
              <a:gd name="connsiteY8" fmla="*/ 271463 h 671513"/>
              <a:gd name="connsiteX9" fmla="*/ 285750 w 357187"/>
              <a:gd name="connsiteY9" fmla="*/ 228600 h 671513"/>
              <a:gd name="connsiteX10" fmla="*/ 242887 w 357187"/>
              <a:gd name="connsiteY10" fmla="*/ 214313 h 671513"/>
              <a:gd name="connsiteX11" fmla="*/ 157162 w 357187"/>
              <a:gd name="connsiteY11" fmla="*/ 157163 h 671513"/>
              <a:gd name="connsiteX12" fmla="*/ 114300 w 357187"/>
              <a:gd name="connsiteY12" fmla="*/ 128588 h 671513"/>
              <a:gd name="connsiteX13" fmla="*/ 28575 w 357187"/>
              <a:gd name="connsiteY13" fmla="*/ 71438 h 671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57187" h="671513">
                <a:moveTo>
                  <a:pt x="42862" y="0"/>
                </a:moveTo>
                <a:cubicBezTo>
                  <a:pt x="71773" y="173461"/>
                  <a:pt x="61236" y="63238"/>
                  <a:pt x="28575" y="357188"/>
                </a:cubicBezTo>
                <a:cubicBezTo>
                  <a:pt x="15112" y="478352"/>
                  <a:pt x="25372" y="438231"/>
                  <a:pt x="0" y="514350"/>
                </a:cubicBezTo>
                <a:cubicBezTo>
                  <a:pt x="4762" y="533400"/>
                  <a:pt x="6552" y="553451"/>
                  <a:pt x="14287" y="571500"/>
                </a:cubicBezTo>
                <a:cubicBezTo>
                  <a:pt x="27476" y="602274"/>
                  <a:pt x="53486" y="631215"/>
                  <a:pt x="85725" y="642938"/>
                </a:cubicBezTo>
                <a:cubicBezTo>
                  <a:pt x="122633" y="656359"/>
                  <a:pt x="200025" y="671513"/>
                  <a:pt x="200025" y="671513"/>
                </a:cubicBezTo>
                <a:cubicBezTo>
                  <a:pt x="228600" y="661988"/>
                  <a:pt x="269042" y="668000"/>
                  <a:pt x="285750" y="642938"/>
                </a:cubicBezTo>
                <a:cubicBezTo>
                  <a:pt x="323850" y="585788"/>
                  <a:pt x="300037" y="609600"/>
                  <a:pt x="357187" y="571500"/>
                </a:cubicBezTo>
                <a:cubicBezTo>
                  <a:pt x="354422" y="530028"/>
                  <a:pt x="359850" y="339752"/>
                  <a:pt x="314325" y="271463"/>
                </a:cubicBezTo>
                <a:cubicBezTo>
                  <a:pt x="304800" y="257175"/>
                  <a:pt x="299159" y="239327"/>
                  <a:pt x="285750" y="228600"/>
                </a:cubicBezTo>
                <a:cubicBezTo>
                  <a:pt x="273990" y="219192"/>
                  <a:pt x="257175" y="219075"/>
                  <a:pt x="242887" y="214313"/>
                </a:cubicBezTo>
                <a:lnTo>
                  <a:pt x="157162" y="157163"/>
                </a:lnTo>
                <a:cubicBezTo>
                  <a:pt x="142875" y="147638"/>
                  <a:pt x="129658" y="136267"/>
                  <a:pt x="114300" y="128588"/>
                </a:cubicBezTo>
                <a:cubicBezTo>
                  <a:pt x="45102" y="93989"/>
                  <a:pt x="72210" y="115073"/>
                  <a:pt x="28575" y="71438"/>
                </a:cubicBezTo>
              </a:path>
            </a:pathLst>
          </a:cu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olný tvar 7"/>
          <p:cNvSpPr/>
          <p:nvPr/>
        </p:nvSpPr>
        <p:spPr>
          <a:xfrm>
            <a:off x="6329363" y="3128963"/>
            <a:ext cx="528637" cy="857250"/>
          </a:xfrm>
          <a:custGeom>
            <a:avLst/>
            <a:gdLst>
              <a:gd name="connsiteX0" fmla="*/ 114300 w 528637"/>
              <a:gd name="connsiteY0" fmla="*/ 0 h 857250"/>
              <a:gd name="connsiteX1" fmla="*/ 157162 w 528637"/>
              <a:gd name="connsiteY1" fmla="*/ 71437 h 857250"/>
              <a:gd name="connsiteX2" fmla="*/ 171450 w 528637"/>
              <a:gd name="connsiteY2" fmla="*/ 114300 h 857250"/>
              <a:gd name="connsiteX3" fmla="*/ 214312 w 528637"/>
              <a:gd name="connsiteY3" fmla="*/ 142875 h 857250"/>
              <a:gd name="connsiteX4" fmla="*/ 300037 w 528637"/>
              <a:gd name="connsiteY4" fmla="*/ 214312 h 857250"/>
              <a:gd name="connsiteX5" fmla="*/ 357187 w 528637"/>
              <a:gd name="connsiteY5" fmla="*/ 300037 h 857250"/>
              <a:gd name="connsiteX6" fmla="*/ 471487 w 528637"/>
              <a:gd name="connsiteY6" fmla="*/ 428625 h 857250"/>
              <a:gd name="connsiteX7" fmla="*/ 514350 w 528637"/>
              <a:gd name="connsiteY7" fmla="*/ 528637 h 857250"/>
              <a:gd name="connsiteX8" fmla="*/ 528637 w 528637"/>
              <a:gd name="connsiteY8" fmla="*/ 585787 h 857250"/>
              <a:gd name="connsiteX9" fmla="*/ 514350 w 528637"/>
              <a:gd name="connsiteY9" fmla="*/ 757237 h 857250"/>
              <a:gd name="connsiteX10" fmla="*/ 500062 w 528637"/>
              <a:gd name="connsiteY10" fmla="*/ 800100 h 857250"/>
              <a:gd name="connsiteX11" fmla="*/ 457200 w 528637"/>
              <a:gd name="connsiteY11" fmla="*/ 828675 h 857250"/>
              <a:gd name="connsiteX12" fmla="*/ 371475 w 528637"/>
              <a:gd name="connsiteY12" fmla="*/ 857250 h 857250"/>
              <a:gd name="connsiteX13" fmla="*/ 185737 w 528637"/>
              <a:gd name="connsiteY13" fmla="*/ 842962 h 857250"/>
              <a:gd name="connsiteX14" fmla="*/ 142875 w 528637"/>
              <a:gd name="connsiteY14" fmla="*/ 814387 h 857250"/>
              <a:gd name="connsiteX15" fmla="*/ 57150 w 528637"/>
              <a:gd name="connsiteY15" fmla="*/ 714375 h 857250"/>
              <a:gd name="connsiteX16" fmla="*/ 42862 w 528637"/>
              <a:gd name="connsiteY16" fmla="*/ 671512 h 857250"/>
              <a:gd name="connsiteX17" fmla="*/ 14287 w 528637"/>
              <a:gd name="connsiteY17" fmla="*/ 628650 h 857250"/>
              <a:gd name="connsiteX18" fmla="*/ 0 w 528637"/>
              <a:gd name="connsiteY18" fmla="*/ 571500 h 857250"/>
              <a:gd name="connsiteX19" fmla="*/ 71437 w 528637"/>
              <a:gd name="connsiteY19" fmla="*/ 442912 h 857250"/>
              <a:gd name="connsiteX20" fmla="*/ 128587 w 528637"/>
              <a:gd name="connsiteY20" fmla="*/ 357187 h 857250"/>
              <a:gd name="connsiteX21" fmla="*/ 157162 w 528637"/>
              <a:gd name="connsiteY21" fmla="*/ 314325 h 857250"/>
              <a:gd name="connsiteX22" fmla="*/ 171450 w 528637"/>
              <a:gd name="connsiteY22" fmla="*/ 71437 h 857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528637" h="857250">
                <a:moveTo>
                  <a:pt x="114300" y="0"/>
                </a:moveTo>
                <a:cubicBezTo>
                  <a:pt x="128587" y="23812"/>
                  <a:pt x="144743" y="46599"/>
                  <a:pt x="157162" y="71437"/>
                </a:cubicBezTo>
                <a:cubicBezTo>
                  <a:pt x="163897" y="84908"/>
                  <a:pt x="162042" y="102540"/>
                  <a:pt x="171450" y="114300"/>
                </a:cubicBezTo>
                <a:cubicBezTo>
                  <a:pt x="182177" y="127709"/>
                  <a:pt x="201121" y="131882"/>
                  <a:pt x="214312" y="142875"/>
                </a:cubicBezTo>
                <a:cubicBezTo>
                  <a:pt x="324321" y="234548"/>
                  <a:pt x="193619" y="143366"/>
                  <a:pt x="300037" y="214312"/>
                </a:cubicBezTo>
                <a:cubicBezTo>
                  <a:pt x="319087" y="242887"/>
                  <a:pt x="332903" y="275753"/>
                  <a:pt x="357187" y="300037"/>
                </a:cubicBezTo>
                <a:cubicBezTo>
                  <a:pt x="455054" y="397904"/>
                  <a:pt x="420496" y="352138"/>
                  <a:pt x="471487" y="428625"/>
                </a:cubicBezTo>
                <a:cubicBezTo>
                  <a:pt x="512509" y="592709"/>
                  <a:pt x="455146" y="390494"/>
                  <a:pt x="514350" y="528637"/>
                </a:cubicBezTo>
                <a:cubicBezTo>
                  <a:pt x="522085" y="546686"/>
                  <a:pt x="523875" y="566737"/>
                  <a:pt x="528637" y="585787"/>
                </a:cubicBezTo>
                <a:cubicBezTo>
                  <a:pt x="523875" y="642937"/>
                  <a:pt x="521929" y="700392"/>
                  <a:pt x="514350" y="757237"/>
                </a:cubicBezTo>
                <a:cubicBezTo>
                  <a:pt x="512360" y="772165"/>
                  <a:pt x="509470" y="788340"/>
                  <a:pt x="500062" y="800100"/>
                </a:cubicBezTo>
                <a:cubicBezTo>
                  <a:pt x="489335" y="813509"/>
                  <a:pt x="472891" y="821701"/>
                  <a:pt x="457200" y="828675"/>
                </a:cubicBezTo>
                <a:cubicBezTo>
                  <a:pt x="429675" y="840908"/>
                  <a:pt x="371475" y="857250"/>
                  <a:pt x="371475" y="857250"/>
                </a:cubicBezTo>
                <a:cubicBezTo>
                  <a:pt x="309562" y="852487"/>
                  <a:pt x="246769" y="854406"/>
                  <a:pt x="185737" y="842962"/>
                </a:cubicBezTo>
                <a:cubicBezTo>
                  <a:pt x="168860" y="839797"/>
                  <a:pt x="156066" y="825380"/>
                  <a:pt x="142875" y="814387"/>
                </a:cubicBezTo>
                <a:cubicBezTo>
                  <a:pt x="103071" y="781218"/>
                  <a:pt x="88686" y="756424"/>
                  <a:pt x="57150" y="714375"/>
                </a:cubicBezTo>
                <a:cubicBezTo>
                  <a:pt x="52387" y="700087"/>
                  <a:pt x="49597" y="684983"/>
                  <a:pt x="42862" y="671512"/>
                </a:cubicBezTo>
                <a:cubicBezTo>
                  <a:pt x="35183" y="656154"/>
                  <a:pt x="21051" y="644433"/>
                  <a:pt x="14287" y="628650"/>
                </a:cubicBezTo>
                <a:cubicBezTo>
                  <a:pt x="6552" y="610601"/>
                  <a:pt x="4762" y="590550"/>
                  <a:pt x="0" y="571500"/>
                </a:cubicBezTo>
                <a:cubicBezTo>
                  <a:pt x="50905" y="418786"/>
                  <a:pt x="-3416" y="539153"/>
                  <a:pt x="71437" y="442912"/>
                </a:cubicBezTo>
                <a:cubicBezTo>
                  <a:pt x="92521" y="415803"/>
                  <a:pt x="109537" y="385762"/>
                  <a:pt x="128587" y="357187"/>
                </a:cubicBezTo>
                <a:lnTo>
                  <a:pt x="157162" y="314325"/>
                </a:lnTo>
                <a:cubicBezTo>
                  <a:pt x="182658" y="186847"/>
                  <a:pt x="171450" y="267171"/>
                  <a:pt x="171450" y="71437"/>
                </a:cubicBezTo>
              </a:path>
            </a:pathLst>
          </a:cu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olný tvar 8"/>
          <p:cNvSpPr/>
          <p:nvPr/>
        </p:nvSpPr>
        <p:spPr>
          <a:xfrm>
            <a:off x="2514600" y="3257550"/>
            <a:ext cx="329896" cy="657225"/>
          </a:xfrm>
          <a:custGeom>
            <a:avLst/>
            <a:gdLst>
              <a:gd name="connsiteX0" fmla="*/ 285750 w 329896"/>
              <a:gd name="connsiteY0" fmla="*/ 0 h 657225"/>
              <a:gd name="connsiteX1" fmla="*/ 300038 w 329896"/>
              <a:gd name="connsiteY1" fmla="*/ 71438 h 657225"/>
              <a:gd name="connsiteX2" fmla="*/ 257175 w 329896"/>
              <a:gd name="connsiteY2" fmla="*/ 228600 h 657225"/>
              <a:gd name="connsiteX3" fmla="*/ 214313 w 329896"/>
              <a:gd name="connsiteY3" fmla="*/ 257175 h 657225"/>
              <a:gd name="connsiteX4" fmla="*/ 128588 w 329896"/>
              <a:gd name="connsiteY4" fmla="*/ 328613 h 657225"/>
              <a:gd name="connsiteX5" fmla="*/ 114300 w 329896"/>
              <a:gd name="connsiteY5" fmla="*/ 371475 h 657225"/>
              <a:gd name="connsiteX6" fmla="*/ 71438 w 329896"/>
              <a:gd name="connsiteY6" fmla="*/ 400050 h 657225"/>
              <a:gd name="connsiteX7" fmla="*/ 0 w 329896"/>
              <a:gd name="connsiteY7" fmla="*/ 542925 h 657225"/>
              <a:gd name="connsiteX8" fmla="*/ 14288 w 329896"/>
              <a:gd name="connsiteY8" fmla="*/ 614363 h 657225"/>
              <a:gd name="connsiteX9" fmla="*/ 71438 w 329896"/>
              <a:gd name="connsiteY9" fmla="*/ 628650 h 657225"/>
              <a:gd name="connsiteX10" fmla="*/ 171450 w 329896"/>
              <a:gd name="connsiteY10" fmla="*/ 657225 h 657225"/>
              <a:gd name="connsiteX11" fmla="*/ 328613 w 329896"/>
              <a:gd name="connsiteY11" fmla="*/ 585788 h 657225"/>
              <a:gd name="connsiteX12" fmla="*/ 314325 w 329896"/>
              <a:gd name="connsiteY12" fmla="*/ 257175 h 657225"/>
              <a:gd name="connsiteX13" fmla="*/ 285750 w 329896"/>
              <a:gd name="connsiteY13" fmla="*/ 214313 h 657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29896" h="657225">
                <a:moveTo>
                  <a:pt x="285750" y="0"/>
                </a:moveTo>
                <a:cubicBezTo>
                  <a:pt x="290513" y="23813"/>
                  <a:pt x="300038" y="47154"/>
                  <a:pt x="300038" y="71438"/>
                </a:cubicBezTo>
                <a:cubicBezTo>
                  <a:pt x="300038" y="130600"/>
                  <a:pt x="299706" y="186069"/>
                  <a:pt x="257175" y="228600"/>
                </a:cubicBezTo>
                <a:cubicBezTo>
                  <a:pt x="245033" y="240742"/>
                  <a:pt x="228600" y="247650"/>
                  <a:pt x="214313" y="257175"/>
                </a:cubicBezTo>
                <a:cubicBezTo>
                  <a:pt x="115470" y="405441"/>
                  <a:pt x="273599" y="183604"/>
                  <a:pt x="128588" y="328613"/>
                </a:cubicBezTo>
                <a:cubicBezTo>
                  <a:pt x="117939" y="339262"/>
                  <a:pt x="123708" y="359715"/>
                  <a:pt x="114300" y="371475"/>
                </a:cubicBezTo>
                <a:cubicBezTo>
                  <a:pt x="103573" y="384883"/>
                  <a:pt x="85725" y="390525"/>
                  <a:pt x="71438" y="400050"/>
                </a:cubicBezTo>
                <a:cubicBezTo>
                  <a:pt x="3396" y="502113"/>
                  <a:pt x="22618" y="452458"/>
                  <a:pt x="0" y="542925"/>
                </a:cubicBezTo>
                <a:cubicBezTo>
                  <a:pt x="4763" y="566738"/>
                  <a:pt x="-1258" y="595707"/>
                  <a:pt x="14288" y="614363"/>
                </a:cubicBezTo>
                <a:cubicBezTo>
                  <a:pt x="26859" y="629448"/>
                  <a:pt x="52557" y="623255"/>
                  <a:pt x="71438" y="628650"/>
                </a:cubicBezTo>
                <a:cubicBezTo>
                  <a:pt x="214917" y="669644"/>
                  <a:pt x="-7211" y="612561"/>
                  <a:pt x="171450" y="657225"/>
                </a:cubicBezTo>
                <a:cubicBezTo>
                  <a:pt x="231101" y="650597"/>
                  <a:pt x="325251" y="676567"/>
                  <a:pt x="328613" y="585788"/>
                </a:cubicBezTo>
                <a:cubicBezTo>
                  <a:pt x="332671" y="476222"/>
                  <a:pt x="326893" y="366093"/>
                  <a:pt x="314325" y="257175"/>
                </a:cubicBezTo>
                <a:cubicBezTo>
                  <a:pt x="312357" y="240117"/>
                  <a:pt x="285750" y="214313"/>
                  <a:pt x="285750" y="214313"/>
                </a:cubicBezTo>
              </a:path>
            </a:pathLst>
          </a:cu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sp>
        <p:nvSpPr>
          <p:cNvPr id="10" name="Volný tvar 9"/>
          <p:cNvSpPr/>
          <p:nvPr/>
        </p:nvSpPr>
        <p:spPr>
          <a:xfrm>
            <a:off x="3228363" y="4564856"/>
            <a:ext cx="3186113" cy="2014538"/>
          </a:xfrm>
          <a:custGeom>
            <a:avLst/>
            <a:gdLst>
              <a:gd name="connsiteX0" fmla="*/ 1743075 w 3186113"/>
              <a:gd name="connsiteY0" fmla="*/ 142875 h 2014538"/>
              <a:gd name="connsiteX1" fmla="*/ 1728788 w 3186113"/>
              <a:gd name="connsiteY1" fmla="*/ 28575 h 2014538"/>
              <a:gd name="connsiteX2" fmla="*/ 1643063 w 3186113"/>
              <a:gd name="connsiteY2" fmla="*/ 0 h 2014538"/>
              <a:gd name="connsiteX3" fmla="*/ 1257300 w 3186113"/>
              <a:gd name="connsiteY3" fmla="*/ 14288 h 2014538"/>
              <a:gd name="connsiteX4" fmla="*/ 1114425 w 3186113"/>
              <a:gd name="connsiteY4" fmla="*/ 42863 h 2014538"/>
              <a:gd name="connsiteX5" fmla="*/ 928688 w 3186113"/>
              <a:gd name="connsiteY5" fmla="*/ 71438 h 2014538"/>
              <a:gd name="connsiteX6" fmla="*/ 842963 w 3186113"/>
              <a:gd name="connsiteY6" fmla="*/ 100013 h 2014538"/>
              <a:gd name="connsiteX7" fmla="*/ 800100 w 3186113"/>
              <a:gd name="connsiteY7" fmla="*/ 114300 h 2014538"/>
              <a:gd name="connsiteX8" fmla="*/ 742950 w 3186113"/>
              <a:gd name="connsiteY8" fmla="*/ 128588 h 2014538"/>
              <a:gd name="connsiteX9" fmla="*/ 700088 w 3186113"/>
              <a:gd name="connsiteY9" fmla="*/ 157163 h 2014538"/>
              <a:gd name="connsiteX10" fmla="*/ 614363 w 3186113"/>
              <a:gd name="connsiteY10" fmla="*/ 200025 h 2014538"/>
              <a:gd name="connsiteX11" fmla="*/ 571500 w 3186113"/>
              <a:gd name="connsiteY11" fmla="*/ 242888 h 2014538"/>
              <a:gd name="connsiteX12" fmla="*/ 528638 w 3186113"/>
              <a:gd name="connsiteY12" fmla="*/ 271463 h 2014538"/>
              <a:gd name="connsiteX13" fmla="*/ 485775 w 3186113"/>
              <a:gd name="connsiteY13" fmla="*/ 314325 h 2014538"/>
              <a:gd name="connsiteX14" fmla="*/ 442913 w 3186113"/>
              <a:gd name="connsiteY14" fmla="*/ 328613 h 2014538"/>
              <a:gd name="connsiteX15" fmla="*/ 300038 w 3186113"/>
              <a:gd name="connsiteY15" fmla="*/ 428625 h 2014538"/>
              <a:gd name="connsiteX16" fmla="*/ 271463 w 3186113"/>
              <a:gd name="connsiteY16" fmla="*/ 471488 h 2014538"/>
              <a:gd name="connsiteX17" fmla="*/ 185738 w 3186113"/>
              <a:gd name="connsiteY17" fmla="*/ 557213 h 2014538"/>
              <a:gd name="connsiteX18" fmla="*/ 100013 w 3186113"/>
              <a:gd name="connsiteY18" fmla="*/ 685800 h 2014538"/>
              <a:gd name="connsiteX19" fmla="*/ 71438 w 3186113"/>
              <a:gd name="connsiteY19" fmla="*/ 728663 h 2014538"/>
              <a:gd name="connsiteX20" fmla="*/ 42863 w 3186113"/>
              <a:gd name="connsiteY20" fmla="*/ 771525 h 2014538"/>
              <a:gd name="connsiteX21" fmla="*/ 28575 w 3186113"/>
              <a:gd name="connsiteY21" fmla="*/ 814388 h 2014538"/>
              <a:gd name="connsiteX22" fmla="*/ 0 w 3186113"/>
              <a:gd name="connsiteY22" fmla="*/ 971550 h 2014538"/>
              <a:gd name="connsiteX23" fmla="*/ 14288 w 3186113"/>
              <a:gd name="connsiteY23" fmla="*/ 1171575 h 2014538"/>
              <a:gd name="connsiteX24" fmla="*/ 28575 w 3186113"/>
              <a:gd name="connsiteY24" fmla="*/ 1228725 h 2014538"/>
              <a:gd name="connsiteX25" fmla="*/ 85725 w 3186113"/>
              <a:gd name="connsiteY25" fmla="*/ 1314450 h 2014538"/>
              <a:gd name="connsiteX26" fmla="*/ 142875 w 3186113"/>
              <a:gd name="connsiteY26" fmla="*/ 1400175 h 2014538"/>
              <a:gd name="connsiteX27" fmla="*/ 185738 w 3186113"/>
              <a:gd name="connsiteY27" fmla="*/ 1428750 h 2014538"/>
              <a:gd name="connsiteX28" fmla="*/ 242888 w 3186113"/>
              <a:gd name="connsiteY28" fmla="*/ 1500188 h 2014538"/>
              <a:gd name="connsiteX29" fmla="*/ 285750 w 3186113"/>
              <a:gd name="connsiteY29" fmla="*/ 1585913 h 2014538"/>
              <a:gd name="connsiteX30" fmla="*/ 342900 w 3186113"/>
              <a:gd name="connsiteY30" fmla="*/ 1628775 h 2014538"/>
              <a:gd name="connsiteX31" fmla="*/ 400050 w 3186113"/>
              <a:gd name="connsiteY31" fmla="*/ 1685925 h 2014538"/>
              <a:gd name="connsiteX32" fmla="*/ 485775 w 3186113"/>
              <a:gd name="connsiteY32" fmla="*/ 1743075 h 2014538"/>
              <a:gd name="connsiteX33" fmla="*/ 528638 w 3186113"/>
              <a:gd name="connsiteY33" fmla="*/ 1771650 h 2014538"/>
              <a:gd name="connsiteX34" fmla="*/ 571500 w 3186113"/>
              <a:gd name="connsiteY34" fmla="*/ 1800225 h 2014538"/>
              <a:gd name="connsiteX35" fmla="*/ 700088 w 3186113"/>
              <a:gd name="connsiteY35" fmla="*/ 1857375 h 2014538"/>
              <a:gd name="connsiteX36" fmla="*/ 785813 w 3186113"/>
              <a:gd name="connsiteY36" fmla="*/ 1885950 h 2014538"/>
              <a:gd name="connsiteX37" fmla="*/ 857250 w 3186113"/>
              <a:gd name="connsiteY37" fmla="*/ 1900238 h 2014538"/>
              <a:gd name="connsiteX38" fmla="*/ 1200150 w 3186113"/>
              <a:gd name="connsiteY38" fmla="*/ 1943100 h 2014538"/>
              <a:gd name="connsiteX39" fmla="*/ 1428750 w 3186113"/>
              <a:gd name="connsiteY39" fmla="*/ 1985963 h 2014538"/>
              <a:gd name="connsiteX40" fmla="*/ 1543050 w 3186113"/>
              <a:gd name="connsiteY40" fmla="*/ 2014538 h 2014538"/>
              <a:gd name="connsiteX41" fmla="*/ 1857375 w 3186113"/>
              <a:gd name="connsiteY41" fmla="*/ 2000250 h 2014538"/>
              <a:gd name="connsiteX42" fmla="*/ 2028825 w 3186113"/>
              <a:gd name="connsiteY42" fmla="*/ 1943100 h 2014538"/>
              <a:gd name="connsiteX43" fmla="*/ 2114550 w 3186113"/>
              <a:gd name="connsiteY43" fmla="*/ 1928813 h 2014538"/>
              <a:gd name="connsiteX44" fmla="*/ 2171700 w 3186113"/>
              <a:gd name="connsiteY44" fmla="*/ 1914525 h 2014538"/>
              <a:gd name="connsiteX45" fmla="*/ 2214563 w 3186113"/>
              <a:gd name="connsiteY45" fmla="*/ 1900238 h 2014538"/>
              <a:gd name="connsiteX46" fmla="*/ 2357438 w 3186113"/>
              <a:gd name="connsiteY46" fmla="*/ 1857375 h 2014538"/>
              <a:gd name="connsiteX47" fmla="*/ 2400300 w 3186113"/>
              <a:gd name="connsiteY47" fmla="*/ 1843088 h 2014538"/>
              <a:gd name="connsiteX48" fmla="*/ 2443163 w 3186113"/>
              <a:gd name="connsiteY48" fmla="*/ 1828800 h 2014538"/>
              <a:gd name="connsiteX49" fmla="*/ 2543175 w 3186113"/>
              <a:gd name="connsiteY49" fmla="*/ 1800225 h 2014538"/>
              <a:gd name="connsiteX50" fmla="*/ 2600325 w 3186113"/>
              <a:gd name="connsiteY50" fmla="*/ 1785938 h 2014538"/>
              <a:gd name="connsiteX51" fmla="*/ 2686050 w 3186113"/>
              <a:gd name="connsiteY51" fmla="*/ 1743075 h 2014538"/>
              <a:gd name="connsiteX52" fmla="*/ 2828925 w 3186113"/>
              <a:gd name="connsiteY52" fmla="*/ 1700213 h 2014538"/>
              <a:gd name="connsiteX53" fmla="*/ 2871788 w 3186113"/>
              <a:gd name="connsiteY53" fmla="*/ 1685925 h 2014538"/>
              <a:gd name="connsiteX54" fmla="*/ 2957513 w 3186113"/>
              <a:gd name="connsiteY54" fmla="*/ 1628775 h 2014538"/>
              <a:gd name="connsiteX55" fmla="*/ 3000375 w 3186113"/>
              <a:gd name="connsiteY55" fmla="*/ 1585913 h 2014538"/>
              <a:gd name="connsiteX56" fmla="*/ 3043238 w 3186113"/>
              <a:gd name="connsiteY56" fmla="*/ 1557338 h 2014538"/>
              <a:gd name="connsiteX57" fmla="*/ 3114675 w 3186113"/>
              <a:gd name="connsiteY57" fmla="*/ 1485900 h 2014538"/>
              <a:gd name="connsiteX58" fmla="*/ 3143250 w 3186113"/>
              <a:gd name="connsiteY58" fmla="*/ 1443038 h 2014538"/>
              <a:gd name="connsiteX59" fmla="*/ 3186113 w 3186113"/>
              <a:gd name="connsiteY59" fmla="*/ 1343025 h 2014538"/>
              <a:gd name="connsiteX60" fmla="*/ 3157538 w 3186113"/>
              <a:gd name="connsiteY60" fmla="*/ 957263 h 2014538"/>
              <a:gd name="connsiteX61" fmla="*/ 3143250 w 3186113"/>
              <a:gd name="connsiteY61" fmla="*/ 885825 h 2014538"/>
              <a:gd name="connsiteX62" fmla="*/ 3128963 w 3186113"/>
              <a:gd name="connsiteY62" fmla="*/ 842963 h 2014538"/>
              <a:gd name="connsiteX63" fmla="*/ 3086100 w 3186113"/>
              <a:gd name="connsiteY63" fmla="*/ 742950 h 2014538"/>
              <a:gd name="connsiteX64" fmla="*/ 3043238 w 3186113"/>
              <a:gd name="connsiteY64" fmla="*/ 642938 h 2014538"/>
              <a:gd name="connsiteX65" fmla="*/ 3014663 w 3186113"/>
              <a:gd name="connsiteY65" fmla="*/ 557213 h 2014538"/>
              <a:gd name="connsiteX66" fmla="*/ 2914650 w 3186113"/>
              <a:gd name="connsiteY66" fmla="*/ 428625 h 2014538"/>
              <a:gd name="connsiteX67" fmla="*/ 2857500 w 3186113"/>
              <a:gd name="connsiteY67" fmla="*/ 357188 h 2014538"/>
              <a:gd name="connsiteX68" fmla="*/ 2743200 w 3186113"/>
              <a:gd name="connsiteY68" fmla="*/ 257175 h 2014538"/>
              <a:gd name="connsiteX69" fmla="*/ 2657475 w 3186113"/>
              <a:gd name="connsiteY69" fmla="*/ 228600 h 2014538"/>
              <a:gd name="connsiteX70" fmla="*/ 2614613 w 3186113"/>
              <a:gd name="connsiteY70" fmla="*/ 214313 h 2014538"/>
              <a:gd name="connsiteX71" fmla="*/ 2457450 w 3186113"/>
              <a:gd name="connsiteY71" fmla="*/ 171450 h 2014538"/>
              <a:gd name="connsiteX72" fmla="*/ 2371725 w 3186113"/>
              <a:gd name="connsiteY72" fmla="*/ 142875 h 2014538"/>
              <a:gd name="connsiteX73" fmla="*/ 2328863 w 3186113"/>
              <a:gd name="connsiteY73" fmla="*/ 128588 h 2014538"/>
              <a:gd name="connsiteX74" fmla="*/ 2185988 w 3186113"/>
              <a:gd name="connsiteY74" fmla="*/ 114300 h 2014538"/>
              <a:gd name="connsiteX75" fmla="*/ 2028825 w 3186113"/>
              <a:gd name="connsiteY75" fmla="*/ 128588 h 2014538"/>
              <a:gd name="connsiteX76" fmla="*/ 1943100 w 3186113"/>
              <a:gd name="connsiteY76" fmla="*/ 171450 h 2014538"/>
              <a:gd name="connsiteX77" fmla="*/ 1857375 w 3186113"/>
              <a:gd name="connsiteY77" fmla="*/ 185738 h 2014538"/>
              <a:gd name="connsiteX78" fmla="*/ 1743075 w 3186113"/>
              <a:gd name="connsiteY78" fmla="*/ 142875 h 20145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3186113" h="2014538">
                <a:moveTo>
                  <a:pt x="1743075" y="142875"/>
                </a:moveTo>
                <a:cubicBezTo>
                  <a:pt x="1721644" y="116681"/>
                  <a:pt x="1750807" y="60031"/>
                  <a:pt x="1728788" y="28575"/>
                </a:cubicBezTo>
                <a:cubicBezTo>
                  <a:pt x="1711515" y="3899"/>
                  <a:pt x="1643063" y="0"/>
                  <a:pt x="1643063" y="0"/>
                </a:cubicBezTo>
                <a:cubicBezTo>
                  <a:pt x="1514475" y="4763"/>
                  <a:pt x="1385555" y="3889"/>
                  <a:pt x="1257300" y="14288"/>
                </a:cubicBezTo>
                <a:cubicBezTo>
                  <a:pt x="1208891" y="18213"/>
                  <a:pt x="1162505" y="35995"/>
                  <a:pt x="1114425" y="42863"/>
                </a:cubicBezTo>
                <a:cubicBezTo>
                  <a:pt x="1093265" y="45886"/>
                  <a:pt x="955129" y="64828"/>
                  <a:pt x="928688" y="71438"/>
                </a:cubicBezTo>
                <a:cubicBezTo>
                  <a:pt x="899467" y="78743"/>
                  <a:pt x="871538" y="90488"/>
                  <a:pt x="842963" y="100013"/>
                </a:cubicBezTo>
                <a:cubicBezTo>
                  <a:pt x="828675" y="104775"/>
                  <a:pt x="814711" y="110647"/>
                  <a:pt x="800100" y="114300"/>
                </a:cubicBezTo>
                <a:lnTo>
                  <a:pt x="742950" y="128588"/>
                </a:lnTo>
                <a:cubicBezTo>
                  <a:pt x="728663" y="138113"/>
                  <a:pt x="715447" y="149484"/>
                  <a:pt x="700088" y="157163"/>
                </a:cubicBezTo>
                <a:cubicBezTo>
                  <a:pt x="635648" y="189383"/>
                  <a:pt x="675784" y="148841"/>
                  <a:pt x="614363" y="200025"/>
                </a:cubicBezTo>
                <a:cubicBezTo>
                  <a:pt x="598841" y="212960"/>
                  <a:pt x="587022" y="229953"/>
                  <a:pt x="571500" y="242888"/>
                </a:cubicBezTo>
                <a:cubicBezTo>
                  <a:pt x="558309" y="253881"/>
                  <a:pt x="541829" y="260470"/>
                  <a:pt x="528638" y="271463"/>
                </a:cubicBezTo>
                <a:cubicBezTo>
                  <a:pt x="513116" y="284398"/>
                  <a:pt x="502587" y="303117"/>
                  <a:pt x="485775" y="314325"/>
                </a:cubicBezTo>
                <a:cubicBezTo>
                  <a:pt x="473244" y="322679"/>
                  <a:pt x="456078" y="321299"/>
                  <a:pt x="442913" y="328613"/>
                </a:cubicBezTo>
                <a:cubicBezTo>
                  <a:pt x="397684" y="353741"/>
                  <a:pt x="342846" y="396519"/>
                  <a:pt x="300038" y="428625"/>
                </a:cubicBezTo>
                <a:cubicBezTo>
                  <a:pt x="290513" y="442913"/>
                  <a:pt x="282871" y="458654"/>
                  <a:pt x="271463" y="471488"/>
                </a:cubicBezTo>
                <a:cubicBezTo>
                  <a:pt x="244615" y="501692"/>
                  <a:pt x="208154" y="523589"/>
                  <a:pt x="185738" y="557213"/>
                </a:cubicBezTo>
                <a:lnTo>
                  <a:pt x="100013" y="685800"/>
                </a:lnTo>
                <a:lnTo>
                  <a:pt x="71438" y="728663"/>
                </a:lnTo>
                <a:cubicBezTo>
                  <a:pt x="61913" y="742950"/>
                  <a:pt x="48293" y="755235"/>
                  <a:pt x="42863" y="771525"/>
                </a:cubicBezTo>
                <a:cubicBezTo>
                  <a:pt x="38100" y="785813"/>
                  <a:pt x="32228" y="799777"/>
                  <a:pt x="28575" y="814388"/>
                </a:cubicBezTo>
                <a:cubicBezTo>
                  <a:pt x="18593" y="854315"/>
                  <a:pt x="6367" y="933349"/>
                  <a:pt x="0" y="971550"/>
                </a:cubicBezTo>
                <a:cubicBezTo>
                  <a:pt x="4763" y="1038225"/>
                  <a:pt x="6906" y="1105139"/>
                  <a:pt x="14288" y="1171575"/>
                </a:cubicBezTo>
                <a:cubicBezTo>
                  <a:pt x="16456" y="1191091"/>
                  <a:pt x="19793" y="1211162"/>
                  <a:pt x="28575" y="1228725"/>
                </a:cubicBezTo>
                <a:cubicBezTo>
                  <a:pt x="43934" y="1259442"/>
                  <a:pt x="66675" y="1285875"/>
                  <a:pt x="85725" y="1314450"/>
                </a:cubicBezTo>
                <a:cubicBezTo>
                  <a:pt x="85726" y="1314451"/>
                  <a:pt x="142873" y="1400174"/>
                  <a:pt x="142875" y="1400175"/>
                </a:cubicBezTo>
                <a:lnTo>
                  <a:pt x="185738" y="1428750"/>
                </a:lnTo>
                <a:cubicBezTo>
                  <a:pt x="221648" y="1536485"/>
                  <a:pt x="169031" y="1407867"/>
                  <a:pt x="242888" y="1500188"/>
                </a:cubicBezTo>
                <a:cubicBezTo>
                  <a:pt x="335855" y="1616396"/>
                  <a:pt x="165302" y="1465465"/>
                  <a:pt x="285750" y="1585913"/>
                </a:cubicBezTo>
                <a:cubicBezTo>
                  <a:pt x="302588" y="1602751"/>
                  <a:pt x="324979" y="1613094"/>
                  <a:pt x="342900" y="1628775"/>
                </a:cubicBezTo>
                <a:cubicBezTo>
                  <a:pt x="363175" y="1646516"/>
                  <a:pt x="379013" y="1669095"/>
                  <a:pt x="400050" y="1685925"/>
                </a:cubicBezTo>
                <a:cubicBezTo>
                  <a:pt x="426867" y="1707379"/>
                  <a:pt x="457200" y="1724025"/>
                  <a:pt x="485775" y="1743075"/>
                </a:cubicBezTo>
                <a:lnTo>
                  <a:pt x="528638" y="1771650"/>
                </a:lnTo>
                <a:cubicBezTo>
                  <a:pt x="542925" y="1781175"/>
                  <a:pt x="556142" y="1792546"/>
                  <a:pt x="571500" y="1800225"/>
                </a:cubicBezTo>
                <a:cubicBezTo>
                  <a:pt x="631391" y="1830170"/>
                  <a:pt x="633197" y="1833051"/>
                  <a:pt x="700088" y="1857375"/>
                </a:cubicBezTo>
                <a:cubicBezTo>
                  <a:pt x="728395" y="1867669"/>
                  <a:pt x="756277" y="1880043"/>
                  <a:pt x="785813" y="1885950"/>
                </a:cubicBezTo>
                <a:cubicBezTo>
                  <a:pt x="809625" y="1890713"/>
                  <a:pt x="833194" y="1896920"/>
                  <a:pt x="857250" y="1900238"/>
                </a:cubicBezTo>
                <a:cubicBezTo>
                  <a:pt x="971359" y="1915977"/>
                  <a:pt x="1086819" y="1922494"/>
                  <a:pt x="1200150" y="1943100"/>
                </a:cubicBezTo>
                <a:cubicBezTo>
                  <a:pt x="1210828" y="1945041"/>
                  <a:pt x="1382804" y="1975360"/>
                  <a:pt x="1428750" y="1985963"/>
                </a:cubicBezTo>
                <a:cubicBezTo>
                  <a:pt x="1467017" y="1994794"/>
                  <a:pt x="1543050" y="2014538"/>
                  <a:pt x="1543050" y="2014538"/>
                </a:cubicBezTo>
                <a:cubicBezTo>
                  <a:pt x="1647825" y="2009775"/>
                  <a:pt x="1753049" y="2011043"/>
                  <a:pt x="1857375" y="2000250"/>
                </a:cubicBezTo>
                <a:cubicBezTo>
                  <a:pt x="1953147" y="1990342"/>
                  <a:pt x="1946574" y="1965532"/>
                  <a:pt x="2028825" y="1943100"/>
                </a:cubicBezTo>
                <a:cubicBezTo>
                  <a:pt x="2056773" y="1935478"/>
                  <a:pt x="2086143" y="1934494"/>
                  <a:pt x="2114550" y="1928813"/>
                </a:cubicBezTo>
                <a:cubicBezTo>
                  <a:pt x="2133805" y="1924962"/>
                  <a:pt x="2152819" y="1919919"/>
                  <a:pt x="2171700" y="1914525"/>
                </a:cubicBezTo>
                <a:cubicBezTo>
                  <a:pt x="2186181" y="1910388"/>
                  <a:pt x="2200082" y="1904375"/>
                  <a:pt x="2214563" y="1900238"/>
                </a:cubicBezTo>
                <a:cubicBezTo>
                  <a:pt x="2365700" y="1857056"/>
                  <a:pt x="2153739" y="1925274"/>
                  <a:pt x="2357438" y="1857375"/>
                </a:cubicBezTo>
                <a:lnTo>
                  <a:pt x="2400300" y="1843088"/>
                </a:lnTo>
                <a:cubicBezTo>
                  <a:pt x="2414588" y="1838325"/>
                  <a:pt x="2428552" y="1832453"/>
                  <a:pt x="2443163" y="1828800"/>
                </a:cubicBezTo>
                <a:cubicBezTo>
                  <a:pt x="2621824" y="1784136"/>
                  <a:pt x="2399696" y="1841219"/>
                  <a:pt x="2543175" y="1800225"/>
                </a:cubicBezTo>
                <a:cubicBezTo>
                  <a:pt x="2562056" y="1794830"/>
                  <a:pt x="2581444" y="1791332"/>
                  <a:pt x="2600325" y="1785938"/>
                </a:cubicBezTo>
                <a:cubicBezTo>
                  <a:pt x="2709747" y="1754675"/>
                  <a:pt x="2573343" y="1793167"/>
                  <a:pt x="2686050" y="1743075"/>
                </a:cubicBezTo>
                <a:cubicBezTo>
                  <a:pt x="2747172" y="1715910"/>
                  <a:pt x="2770737" y="1716838"/>
                  <a:pt x="2828925" y="1700213"/>
                </a:cubicBezTo>
                <a:cubicBezTo>
                  <a:pt x="2843406" y="1696076"/>
                  <a:pt x="2857500" y="1690688"/>
                  <a:pt x="2871788" y="1685925"/>
                </a:cubicBezTo>
                <a:cubicBezTo>
                  <a:pt x="3008519" y="1549194"/>
                  <a:pt x="2833452" y="1711483"/>
                  <a:pt x="2957513" y="1628775"/>
                </a:cubicBezTo>
                <a:cubicBezTo>
                  <a:pt x="2974325" y="1617567"/>
                  <a:pt x="2984853" y="1598848"/>
                  <a:pt x="3000375" y="1585913"/>
                </a:cubicBezTo>
                <a:cubicBezTo>
                  <a:pt x="3013567" y="1574920"/>
                  <a:pt x="3028950" y="1566863"/>
                  <a:pt x="3043238" y="1557338"/>
                </a:cubicBezTo>
                <a:cubicBezTo>
                  <a:pt x="3119436" y="1443040"/>
                  <a:pt x="3019428" y="1581147"/>
                  <a:pt x="3114675" y="1485900"/>
                </a:cubicBezTo>
                <a:cubicBezTo>
                  <a:pt x="3126817" y="1473758"/>
                  <a:pt x="3134731" y="1457947"/>
                  <a:pt x="3143250" y="1443038"/>
                </a:cubicBezTo>
                <a:cubicBezTo>
                  <a:pt x="3171498" y="1393605"/>
                  <a:pt x="3170084" y="1391112"/>
                  <a:pt x="3186113" y="1343025"/>
                </a:cubicBezTo>
                <a:cubicBezTo>
                  <a:pt x="3177037" y="1170591"/>
                  <a:pt x="3180000" y="1103266"/>
                  <a:pt x="3157538" y="957263"/>
                </a:cubicBezTo>
                <a:cubicBezTo>
                  <a:pt x="3153845" y="933261"/>
                  <a:pt x="3149140" y="909384"/>
                  <a:pt x="3143250" y="885825"/>
                </a:cubicBezTo>
                <a:cubicBezTo>
                  <a:pt x="3139597" y="871215"/>
                  <a:pt x="3133100" y="857444"/>
                  <a:pt x="3128963" y="842963"/>
                </a:cubicBezTo>
                <a:cubicBezTo>
                  <a:pt x="3105898" y="762236"/>
                  <a:pt x="3129600" y="808201"/>
                  <a:pt x="3086100" y="742950"/>
                </a:cubicBezTo>
                <a:cubicBezTo>
                  <a:pt x="3040114" y="604988"/>
                  <a:pt x="3113853" y="819476"/>
                  <a:pt x="3043238" y="642938"/>
                </a:cubicBezTo>
                <a:cubicBezTo>
                  <a:pt x="3032051" y="614972"/>
                  <a:pt x="3031371" y="582275"/>
                  <a:pt x="3014663" y="557213"/>
                </a:cubicBezTo>
                <a:cubicBezTo>
                  <a:pt x="2946305" y="454676"/>
                  <a:pt x="2981797" y="495772"/>
                  <a:pt x="2914650" y="428625"/>
                </a:cubicBezTo>
                <a:cubicBezTo>
                  <a:pt x="2886836" y="345181"/>
                  <a:pt x="2922126" y="421814"/>
                  <a:pt x="2857500" y="357188"/>
                </a:cubicBezTo>
                <a:cubicBezTo>
                  <a:pt x="2799159" y="298847"/>
                  <a:pt x="2864645" y="297657"/>
                  <a:pt x="2743200" y="257175"/>
                </a:cubicBezTo>
                <a:lnTo>
                  <a:pt x="2657475" y="228600"/>
                </a:lnTo>
                <a:lnTo>
                  <a:pt x="2614613" y="214313"/>
                </a:lnTo>
                <a:cubicBezTo>
                  <a:pt x="2528209" y="156711"/>
                  <a:pt x="2614711" y="205149"/>
                  <a:pt x="2457450" y="171450"/>
                </a:cubicBezTo>
                <a:cubicBezTo>
                  <a:pt x="2427998" y="165139"/>
                  <a:pt x="2400300" y="152400"/>
                  <a:pt x="2371725" y="142875"/>
                </a:cubicBezTo>
                <a:cubicBezTo>
                  <a:pt x="2357438" y="138113"/>
                  <a:pt x="2343848" y="130087"/>
                  <a:pt x="2328863" y="128588"/>
                </a:cubicBezTo>
                <a:lnTo>
                  <a:pt x="2185988" y="114300"/>
                </a:lnTo>
                <a:cubicBezTo>
                  <a:pt x="2133600" y="119063"/>
                  <a:pt x="2080900" y="121149"/>
                  <a:pt x="2028825" y="128588"/>
                </a:cubicBezTo>
                <a:cubicBezTo>
                  <a:pt x="1943806" y="140734"/>
                  <a:pt x="2027987" y="143154"/>
                  <a:pt x="1943100" y="171450"/>
                </a:cubicBezTo>
                <a:cubicBezTo>
                  <a:pt x="1915617" y="180611"/>
                  <a:pt x="1885950" y="180975"/>
                  <a:pt x="1857375" y="185738"/>
                </a:cubicBezTo>
                <a:cubicBezTo>
                  <a:pt x="1695470" y="171019"/>
                  <a:pt x="1764506" y="169069"/>
                  <a:pt x="1743075" y="142875"/>
                </a:cubicBezTo>
                <a:close/>
              </a:path>
            </a:pathLst>
          </a:custGeom>
          <a:solidFill>
            <a:schemeClr val="accent5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00"/>
              </a:solidFill>
            </a:endParaRPr>
          </a:p>
        </p:txBody>
      </p:sp>
      <p:sp>
        <p:nvSpPr>
          <p:cNvPr id="13" name="Volný tvar 12"/>
          <p:cNvSpPr/>
          <p:nvPr/>
        </p:nvSpPr>
        <p:spPr>
          <a:xfrm>
            <a:off x="3971235" y="5100278"/>
            <a:ext cx="506861" cy="386122"/>
          </a:xfrm>
          <a:custGeom>
            <a:avLst/>
            <a:gdLst>
              <a:gd name="connsiteX0" fmla="*/ 229290 w 506861"/>
              <a:gd name="connsiteY0" fmla="*/ 360 h 386122"/>
              <a:gd name="connsiteX1" fmla="*/ 157853 w 506861"/>
              <a:gd name="connsiteY1" fmla="*/ 28935 h 386122"/>
              <a:gd name="connsiteX2" fmla="*/ 72128 w 506861"/>
              <a:gd name="connsiteY2" fmla="*/ 71797 h 386122"/>
              <a:gd name="connsiteX3" fmla="*/ 29265 w 506861"/>
              <a:gd name="connsiteY3" fmla="*/ 100372 h 386122"/>
              <a:gd name="connsiteX4" fmla="*/ 14978 w 506861"/>
              <a:gd name="connsiteY4" fmla="*/ 214672 h 386122"/>
              <a:gd name="connsiteX5" fmla="*/ 114990 w 506861"/>
              <a:gd name="connsiteY5" fmla="*/ 314685 h 386122"/>
              <a:gd name="connsiteX6" fmla="*/ 286440 w 506861"/>
              <a:gd name="connsiteY6" fmla="*/ 371835 h 386122"/>
              <a:gd name="connsiteX7" fmla="*/ 457890 w 506861"/>
              <a:gd name="connsiteY7" fmla="*/ 386122 h 386122"/>
              <a:gd name="connsiteX8" fmla="*/ 472178 w 506861"/>
              <a:gd name="connsiteY8" fmla="*/ 171810 h 386122"/>
              <a:gd name="connsiteX9" fmla="*/ 386453 w 506861"/>
              <a:gd name="connsiteY9" fmla="*/ 143235 h 386122"/>
              <a:gd name="connsiteX10" fmla="*/ 343590 w 506861"/>
              <a:gd name="connsiteY10" fmla="*/ 114660 h 386122"/>
              <a:gd name="connsiteX11" fmla="*/ 300728 w 506861"/>
              <a:gd name="connsiteY11" fmla="*/ 100372 h 386122"/>
              <a:gd name="connsiteX12" fmla="*/ 272153 w 506861"/>
              <a:gd name="connsiteY12" fmla="*/ 57510 h 386122"/>
              <a:gd name="connsiteX13" fmla="*/ 257865 w 506861"/>
              <a:gd name="connsiteY13" fmla="*/ 14647 h 386122"/>
              <a:gd name="connsiteX14" fmla="*/ 229290 w 506861"/>
              <a:gd name="connsiteY14" fmla="*/ 360 h 3861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506861" h="386122">
                <a:moveTo>
                  <a:pt x="229290" y="360"/>
                </a:moveTo>
                <a:cubicBezTo>
                  <a:pt x="212621" y="2741"/>
                  <a:pt x="180792" y="17465"/>
                  <a:pt x="157853" y="28935"/>
                </a:cubicBezTo>
                <a:cubicBezTo>
                  <a:pt x="47070" y="84326"/>
                  <a:pt x="179858" y="35888"/>
                  <a:pt x="72128" y="71797"/>
                </a:cubicBezTo>
                <a:cubicBezTo>
                  <a:pt x="57840" y="81322"/>
                  <a:pt x="41407" y="88230"/>
                  <a:pt x="29265" y="100372"/>
                </a:cubicBezTo>
                <a:cubicBezTo>
                  <a:pt x="-14488" y="144125"/>
                  <a:pt x="-262" y="153712"/>
                  <a:pt x="14978" y="214672"/>
                </a:cubicBezTo>
                <a:cubicBezTo>
                  <a:pt x="32582" y="285087"/>
                  <a:pt x="33934" y="260648"/>
                  <a:pt x="114990" y="314685"/>
                </a:cubicBezTo>
                <a:cubicBezTo>
                  <a:pt x="185773" y="361873"/>
                  <a:pt x="163116" y="354217"/>
                  <a:pt x="286440" y="371835"/>
                </a:cubicBezTo>
                <a:cubicBezTo>
                  <a:pt x="343212" y="379945"/>
                  <a:pt x="400740" y="381360"/>
                  <a:pt x="457890" y="386122"/>
                </a:cubicBezTo>
                <a:cubicBezTo>
                  <a:pt x="504833" y="315708"/>
                  <a:pt x="532787" y="293029"/>
                  <a:pt x="472178" y="171810"/>
                </a:cubicBezTo>
                <a:cubicBezTo>
                  <a:pt x="458708" y="144869"/>
                  <a:pt x="386453" y="143235"/>
                  <a:pt x="386453" y="143235"/>
                </a:cubicBezTo>
                <a:cubicBezTo>
                  <a:pt x="372165" y="133710"/>
                  <a:pt x="358949" y="122339"/>
                  <a:pt x="343590" y="114660"/>
                </a:cubicBezTo>
                <a:cubicBezTo>
                  <a:pt x="330120" y="107925"/>
                  <a:pt x="312488" y="109780"/>
                  <a:pt x="300728" y="100372"/>
                </a:cubicBezTo>
                <a:cubicBezTo>
                  <a:pt x="287320" y="89645"/>
                  <a:pt x="279832" y="72868"/>
                  <a:pt x="272153" y="57510"/>
                </a:cubicBezTo>
                <a:cubicBezTo>
                  <a:pt x="265418" y="44039"/>
                  <a:pt x="268514" y="25296"/>
                  <a:pt x="257865" y="14647"/>
                </a:cubicBezTo>
                <a:cubicBezTo>
                  <a:pt x="251130" y="7912"/>
                  <a:pt x="245959" y="-2021"/>
                  <a:pt x="229290" y="360"/>
                </a:cubicBezTo>
                <a:close/>
              </a:path>
            </a:pathLst>
          </a:cu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olný tvar 13"/>
          <p:cNvSpPr/>
          <p:nvPr/>
        </p:nvSpPr>
        <p:spPr>
          <a:xfrm>
            <a:off x="5082298" y="5129213"/>
            <a:ext cx="489827" cy="442912"/>
          </a:xfrm>
          <a:custGeom>
            <a:avLst/>
            <a:gdLst>
              <a:gd name="connsiteX0" fmla="*/ 218365 w 489827"/>
              <a:gd name="connsiteY0" fmla="*/ 0 h 442912"/>
              <a:gd name="connsiteX1" fmla="*/ 146927 w 489827"/>
              <a:gd name="connsiteY1" fmla="*/ 42862 h 442912"/>
              <a:gd name="connsiteX2" fmla="*/ 32627 w 489827"/>
              <a:gd name="connsiteY2" fmla="*/ 171450 h 442912"/>
              <a:gd name="connsiteX3" fmla="*/ 18340 w 489827"/>
              <a:gd name="connsiteY3" fmla="*/ 371475 h 442912"/>
              <a:gd name="connsiteX4" fmla="*/ 61202 w 489827"/>
              <a:gd name="connsiteY4" fmla="*/ 400050 h 442912"/>
              <a:gd name="connsiteX5" fmla="*/ 132640 w 489827"/>
              <a:gd name="connsiteY5" fmla="*/ 414337 h 442912"/>
              <a:gd name="connsiteX6" fmla="*/ 332665 w 489827"/>
              <a:gd name="connsiteY6" fmla="*/ 442912 h 442912"/>
              <a:gd name="connsiteX7" fmla="*/ 446965 w 489827"/>
              <a:gd name="connsiteY7" fmla="*/ 428625 h 442912"/>
              <a:gd name="connsiteX8" fmla="*/ 461252 w 489827"/>
              <a:gd name="connsiteY8" fmla="*/ 385762 h 442912"/>
              <a:gd name="connsiteX9" fmla="*/ 489827 w 489827"/>
              <a:gd name="connsiteY9" fmla="*/ 342900 h 442912"/>
              <a:gd name="connsiteX10" fmla="*/ 475540 w 489827"/>
              <a:gd name="connsiteY10" fmla="*/ 228600 h 442912"/>
              <a:gd name="connsiteX11" fmla="*/ 418390 w 489827"/>
              <a:gd name="connsiteY11" fmla="*/ 100012 h 442912"/>
              <a:gd name="connsiteX12" fmla="*/ 332665 w 489827"/>
              <a:gd name="connsiteY12" fmla="*/ 42862 h 442912"/>
              <a:gd name="connsiteX13" fmla="*/ 218365 w 489827"/>
              <a:gd name="connsiteY13" fmla="*/ 0 h 4429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489827" h="442912">
                <a:moveTo>
                  <a:pt x="218365" y="0"/>
                </a:moveTo>
                <a:cubicBezTo>
                  <a:pt x="187409" y="0"/>
                  <a:pt x="168420" y="25277"/>
                  <a:pt x="146927" y="42862"/>
                </a:cubicBezTo>
                <a:cubicBezTo>
                  <a:pt x="75158" y="101582"/>
                  <a:pt x="72528" y="111597"/>
                  <a:pt x="32627" y="171450"/>
                </a:cubicBezTo>
                <a:cubicBezTo>
                  <a:pt x="6049" y="251185"/>
                  <a:pt x="-17707" y="281357"/>
                  <a:pt x="18340" y="371475"/>
                </a:cubicBezTo>
                <a:cubicBezTo>
                  <a:pt x="24717" y="387418"/>
                  <a:pt x="45124" y="394021"/>
                  <a:pt x="61202" y="400050"/>
                </a:cubicBezTo>
                <a:cubicBezTo>
                  <a:pt x="83940" y="408577"/>
                  <a:pt x="108747" y="409993"/>
                  <a:pt x="132640" y="414337"/>
                </a:cubicBezTo>
                <a:cubicBezTo>
                  <a:pt x="223295" y="430820"/>
                  <a:pt x="233284" y="430490"/>
                  <a:pt x="332665" y="442912"/>
                </a:cubicBezTo>
                <a:cubicBezTo>
                  <a:pt x="370765" y="438150"/>
                  <a:pt x="411878" y="444219"/>
                  <a:pt x="446965" y="428625"/>
                </a:cubicBezTo>
                <a:cubicBezTo>
                  <a:pt x="460727" y="422508"/>
                  <a:pt x="454517" y="399233"/>
                  <a:pt x="461252" y="385762"/>
                </a:cubicBezTo>
                <a:cubicBezTo>
                  <a:pt x="468931" y="370403"/>
                  <a:pt x="480302" y="357187"/>
                  <a:pt x="489827" y="342900"/>
                </a:cubicBezTo>
                <a:cubicBezTo>
                  <a:pt x="485065" y="304800"/>
                  <a:pt x="483585" y="266144"/>
                  <a:pt x="475540" y="228600"/>
                </a:cubicBezTo>
                <a:cubicBezTo>
                  <a:pt x="469576" y="200766"/>
                  <a:pt x="447687" y="125647"/>
                  <a:pt x="418390" y="100012"/>
                </a:cubicBezTo>
                <a:cubicBezTo>
                  <a:pt x="392544" y="77397"/>
                  <a:pt x="365983" y="51191"/>
                  <a:pt x="332665" y="42862"/>
                </a:cubicBezTo>
                <a:cubicBezTo>
                  <a:pt x="257034" y="23955"/>
                  <a:pt x="249321" y="0"/>
                  <a:pt x="218365" y="0"/>
                </a:cubicBezTo>
                <a:close/>
              </a:path>
            </a:pathLst>
          </a:cu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olný tvar 14"/>
          <p:cNvSpPr/>
          <p:nvPr/>
        </p:nvSpPr>
        <p:spPr>
          <a:xfrm>
            <a:off x="4299315" y="5715000"/>
            <a:ext cx="944198" cy="514350"/>
          </a:xfrm>
          <a:custGeom>
            <a:avLst/>
            <a:gdLst>
              <a:gd name="connsiteX0" fmla="*/ 344123 w 944198"/>
              <a:gd name="connsiteY0" fmla="*/ 0 h 514350"/>
              <a:gd name="connsiteX1" fmla="*/ 272685 w 944198"/>
              <a:gd name="connsiteY1" fmla="*/ 42863 h 514350"/>
              <a:gd name="connsiteX2" fmla="*/ 186960 w 944198"/>
              <a:gd name="connsiteY2" fmla="*/ 100013 h 514350"/>
              <a:gd name="connsiteX3" fmla="*/ 115523 w 944198"/>
              <a:gd name="connsiteY3" fmla="*/ 185738 h 514350"/>
              <a:gd name="connsiteX4" fmla="*/ 58373 w 944198"/>
              <a:gd name="connsiteY4" fmla="*/ 271463 h 514350"/>
              <a:gd name="connsiteX5" fmla="*/ 15510 w 944198"/>
              <a:gd name="connsiteY5" fmla="*/ 357188 h 514350"/>
              <a:gd name="connsiteX6" fmla="*/ 1223 w 944198"/>
              <a:gd name="connsiteY6" fmla="*/ 400050 h 514350"/>
              <a:gd name="connsiteX7" fmla="*/ 44085 w 944198"/>
              <a:gd name="connsiteY7" fmla="*/ 428625 h 514350"/>
              <a:gd name="connsiteX8" fmla="*/ 186960 w 944198"/>
              <a:gd name="connsiteY8" fmla="*/ 471488 h 514350"/>
              <a:gd name="connsiteX9" fmla="*/ 658448 w 944198"/>
              <a:gd name="connsiteY9" fmla="*/ 485775 h 514350"/>
              <a:gd name="connsiteX10" fmla="*/ 729885 w 944198"/>
              <a:gd name="connsiteY10" fmla="*/ 500063 h 514350"/>
              <a:gd name="connsiteX11" fmla="*/ 772748 w 944198"/>
              <a:gd name="connsiteY11" fmla="*/ 514350 h 514350"/>
              <a:gd name="connsiteX12" fmla="*/ 944198 w 944198"/>
              <a:gd name="connsiteY12" fmla="*/ 500063 h 514350"/>
              <a:gd name="connsiteX13" fmla="*/ 915623 w 944198"/>
              <a:gd name="connsiteY13" fmla="*/ 385763 h 514350"/>
              <a:gd name="connsiteX14" fmla="*/ 858473 w 944198"/>
              <a:gd name="connsiteY14" fmla="*/ 300038 h 514350"/>
              <a:gd name="connsiteX15" fmla="*/ 829898 w 944198"/>
              <a:gd name="connsiteY15" fmla="*/ 257175 h 514350"/>
              <a:gd name="connsiteX16" fmla="*/ 787035 w 944198"/>
              <a:gd name="connsiteY16" fmla="*/ 228600 h 514350"/>
              <a:gd name="connsiteX17" fmla="*/ 758460 w 944198"/>
              <a:gd name="connsiteY17" fmla="*/ 185738 h 514350"/>
              <a:gd name="connsiteX18" fmla="*/ 715598 w 944198"/>
              <a:gd name="connsiteY18" fmla="*/ 171450 h 514350"/>
              <a:gd name="connsiteX19" fmla="*/ 601298 w 944198"/>
              <a:gd name="connsiteY19" fmla="*/ 128588 h 514350"/>
              <a:gd name="connsiteX20" fmla="*/ 544148 w 944198"/>
              <a:gd name="connsiteY20" fmla="*/ 100013 h 514350"/>
              <a:gd name="connsiteX21" fmla="*/ 486998 w 944198"/>
              <a:gd name="connsiteY21" fmla="*/ 85725 h 514350"/>
              <a:gd name="connsiteX22" fmla="*/ 386985 w 944198"/>
              <a:gd name="connsiteY22" fmla="*/ 57150 h 514350"/>
              <a:gd name="connsiteX23" fmla="*/ 344123 w 944198"/>
              <a:gd name="connsiteY23" fmla="*/ 0 h 514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944198" h="514350">
                <a:moveTo>
                  <a:pt x="344123" y="0"/>
                </a:moveTo>
                <a:cubicBezTo>
                  <a:pt x="320310" y="14288"/>
                  <a:pt x="294901" y="26201"/>
                  <a:pt x="272685" y="42863"/>
                </a:cubicBezTo>
                <a:cubicBezTo>
                  <a:pt x="187066" y="107077"/>
                  <a:pt x="272924" y="71358"/>
                  <a:pt x="186960" y="100013"/>
                </a:cubicBezTo>
                <a:cubicBezTo>
                  <a:pt x="84846" y="253182"/>
                  <a:pt x="243872" y="20716"/>
                  <a:pt x="115523" y="185738"/>
                </a:cubicBezTo>
                <a:cubicBezTo>
                  <a:pt x="94439" y="212847"/>
                  <a:pt x="69234" y="238883"/>
                  <a:pt x="58373" y="271463"/>
                </a:cubicBezTo>
                <a:cubicBezTo>
                  <a:pt x="38655" y="330615"/>
                  <a:pt x="52439" y="301794"/>
                  <a:pt x="15510" y="357188"/>
                </a:cubicBezTo>
                <a:cubicBezTo>
                  <a:pt x="10748" y="371475"/>
                  <a:pt x="-4370" y="386067"/>
                  <a:pt x="1223" y="400050"/>
                </a:cubicBezTo>
                <a:cubicBezTo>
                  <a:pt x="7600" y="415993"/>
                  <a:pt x="28394" y="421651"/>
                  <a:pt x="44085" y="428625"/>
                </a:cubicBezTo>
                <a:cubicBezTo>
                  <a:pt x="52237" y="432248"/>
                  <a:pt x="163305" y="470209"/>
                  <a:pt x="186960" y="471488"/>
                </a:cubicBezTo>
                <a:cubicBezTo>
                  <a:pt x="343966" y="479975"/>
                  <a:pt x="501285" y="481013"/>
                  <a:pt x="658448" y="485775"/>
                </a:cubicBezTo>
                <a:cubicBezTo>
                  <a:pt x="682260" y="490538"/>
                  <a:pt x="706326" y="494173"/>
                  <a:pt x="729885" y="500063"/>
                </a:cubicBezTo>
                <a:cubicBezTo>
                  <a:pt x="744496" y="503716"/>
                  <a:pt x="757688" y="514350"/>
                  <a:pt x="772748" y="514350"/>
                </a:cubicBezTo>
                <a:cubicBezTo>
                  <a:pt x="830096" y="514350"/>
                  <a:pt x="887048" y="504825"/>
                  <a:pt x="944198" y="500063"/>
                </a:cubicBezTo>
                <a:cubicBezTo>
                  <a:pt x="940240" y="480275"/>
                  <a:pt x="929351" y="410474"/>
                  <a:pt x="915623" y="385763"/>
                </a:cubicBezTo>
                <a:cubicBezTo>
                  <a:pt x="898945" y="355742"/>
                  <a:pt x="877523" y="328613"/>
                  <a:pt x="858473" y="300038"/>
                </a:cubicBezTo>
                <a:cubicBezTo>
                  <a:pt x="848948" y="285750"/>
                  <a:pt x="844186" y="266700"/>
                  <a:pt x="829898" y="257175"/>
                </a:cubicBezTo>
                <a:lnTo>
                  <a:pt x="787035" y="228600"/>
                </a:lnTo>
                <a:cubicBezTo>
                  <a:pt x="777510" y="214313"/>
                  <a:pt x="771868" y="196465"/>
                  <a:pt x="758460" y="185738"/>
                </a:cubicBezTo>
                <a:cubicBezTo>
                  <a:pt x="746700" y="176330"/>
                  <a:pt x="729441" y="177383"/>
                  <a:pt x="715598" y="171450"/>
                </a:cubicBezTo>
                <a:cubicBezTo>
                  <a:pt x="611005" y="126624"/>
                  <a:pt x="706658" y="154927"/>
                  <a:pt x="601298" y="128588"/>
                </a:cubicBezTo>
                <a:cubicBezTo>
                  <a:pt x="582248" y="119063"/>
                  <a:pt x="564090" y="107491"/>
                  <a:pt x="544148" y="100013"/>
                </a:cubicBezTo>
                <a:cubicBezTo>
                  <a:pt x="525762" y="93118"/>
                  <a:pt x="505879" y="91119"/>
                  <a:pt x="486998" y="85725"/>
                </a:cubicBezTo>
                <a:cubicBezTo>
                  <a:pt x="343518" y="44731"/>
                  <a:pt x="565645" y="101816"/>
                  <a:pt x="386985" y="57150"/>
                </a:cubicBezTo>
                <a:lnTo>
                  <a:pt x="344123" y="0"/>
                </a:lnTo>
                <a:close/>
              </a:path>
            </a:pathLst>
          </a:cu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6854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ovéPole 11"/>
          <p:cNvSpPr txBox="1"/>
          <p:nvPr/>
        </p:nvSpPr>
        <p:spPr>
          <a:xfrm>
            <a:off x="2330857" y="37530"/>
            <a:ext cx="30826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u="sng" dirty="0" smtClean="0">
                <a:solidFill>
                  <a:srgbClr val="C00000"/>
                </a:solidFill>
              </a:rPr>
              <a:t>Přečti a ukaž přečtený obrázek</a:t>
            </a:r>
            <a:endParaRPr lang="cs-CZ" b="1" u="sng" dirty="0">
              <a:solidFill>
                <a:srgbClr val="C00000"/>
              </a:solidFill>
            </a:endParaRPr>
          </a:p>
        </p:txBody>
      </p:sp>
      <p:pic>
        <p:nvPicPr>
          <p:cNvPr id="17" name="Picture 2" descr="C:\Users\jana.koudelkova\AppData\Local\Microsoft\Windows\Temporary Internet Files\Content.IE5\SR009PBY\MC9000533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26648"/>
            <a:ext cx="1166774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jana.koudelkova\AppData\Local\Microsoft\Windows\Temporary Internet Files\Content.IE5\NKR6SOHB\MC9003054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04" y="2202915"/>
            <a:ext cx="1794053" cy="823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jana.koudelkova\AppData\Local\Microsoft\Windows\Temporary Internet Files\Content.IE5\U0YSGLU4\MC90039861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3399" y="62136"/>
            <a:ext cx="1799539" cy="1611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jana.koudelkova\AppData\Local\Microsoft\Windows\Temporary Internet Files\Content.IE5\SR009PBY\MC90043592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747" y="4941168"/>
            <a:ext cx="1930400" cy="157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Program Files\Microsoft Office\MEDIA\CAGCAT10\j0305493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6758" y="1871902"/>
            <a:ext cx="1810512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jana.koudelkova\AppData\Local\Microsoft\Windows\Temporary Internet Files\Content.IE5\U0YSGLU4\MC90038442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6020" y="4812580"/>
            <a:ext cx="131125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:\Users\jana.koudelkova\AppData\Local\Microsoft\Windows\Temporary Internet Files\Content.IE5\SR009PBY\MC90005335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89" y="3188936"/>
            <a:ext cx="1243584" cy="1773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 descr="C:\Users\jana.koudelkova\AppData\Local\Microsoft\Windows\Temporary Internet Files\Content.IE5\U0YSGLU4\MC900346931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4617" y="3659394"/>
            <a:ext cx="1809598" cy="1023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ovéPole 17"/>
          <p:cNvSpPr txBox="1"/>
          <p:nvPr/>
        </p:nvSpPr>
        <p:spPr>
          <a:xfrm>
            <a:off x="3872176" y="536000"/>
            <a:ext cx="154132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 </a:t>
            </a:r>
            <a:r>
              <a:rPr lang="cs-CZ" dirty="0" err="1" smtClean="0"/>
              <a:t>ghost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a </a:t>
            </a:r>
            <a:r>
              <a:rPr lang="cs-CZ" dirty="0" err="1" smtClean="0"/>
              <a:t>witch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/>
              <a:t>a</a:t>
            </a:r>
            <a:r>
              <a:rPr lang="cs-CZ" dirty="0" smtClean="0"/>
              <a:t> </a:t>
            </a:r>
            <a:r>
              <a:rPr lang="cs-CZ" dirty="0" err="1" smtClean="0"/>
              <a:t>bat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 a </a:t>
            </a:r>
            <a:r>
              <a:rPr lang="cs-CZ" dirty="0" err="1" smtClean="0"/>
              <a:t>pumpkin</a:t>
            </a:r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r>
              <a:rPr lang="cs-CZ" dirty="0" smtClean="0"/>
              <a:t>a skeleton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a </a:t>
            </a:r>
            <a:r>
              <a:rPr lang="cs-CZ" dirty="0" err="1" smtClean="0"/>
              <a:t>spider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/>
              <a:t>a</a:t>
            </a:r>
            <a:r>
              <a:rPr lang="cs-CZ" dirty="0" smtClean="0"/>
              <a:t> </a:t>
            </a:r>
            <a:r>
              <a:rPr lang="cs-CZ" dirty="0" err="1" smtClean="0"/>
              <a:t>vampire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/>
              <a:t>a</a:t>
            </a:r>
            <a:r>
              <a:rPr lang="cs-CZ" dirty="0" smtClean="0"/>
              <a:t> </a:t>
            </a:r>
            <a:r>
              <a:rPr lang="cs-CZ" dirty="0" err="1" smtClean="0"/>
              <a:t>devil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765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62136"/>
            <a:ext cx="49109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solidFill>
                  <a:srgbClr val="C00000"/>
                </a:solidFill>
              </a:rPr>
              <a:t>Přečti a ukaž přečtený obrázek - </a:t>
            </a:r>
            <a:r>
              <a:rPr lang="cs-CZ" b="1" i="1" u="sng" dirty="0" smtClean="0"/>
              <a:t>řešení</a:t>
            </a:r>
            <a:endParaRPr lang="cs-CZ" b="1" i="1" u="sng" dirty="0"/>
          </a:p>
        </p:txBody>
      </p:sp>
      <p:pic>
        <p:nvPicPr>
          <p:cNvPr id="3" name="Picture 2" descr="C:\Users\jana.koudelkova\AppData\Local\Microsoft\Windows\Temporary Internet Files\Content.IE5\SR009PBY\MC9000533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26648"/>
            <a:ext cx="1166774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C:\Users\jana.koudelkova\AppData\Local\Microsoft\Windows\Temporary Internet Files\Content.IE5\U0YSGLU4\MC90039861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3399" y="62136"/>
            <a:ext cx="1799539" cy="1611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9" descr="C:\Users\jana.koudelkova\AppData\Local\Microsoft\Windows\Temporary Internet Files\Content.IE5\SR009PBY\MC90043592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747" y="4941168"/>
            <a:ext cx="1930400" cy="157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C:\Program Files\Microsoft Office\MEDIA\CAGCAT10\j0305493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6758" y="1871902"/>
            <a:ext cx="1810512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1" descr="C:\Users\jana.koudelkova\AppData\Local\Microsoft\Windows\Temporary Internet Files\Content.IE5\U0YSGLU4\MC90038442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6020" y="4812580"/>
            <a:ext cx="131125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4" descr="C:\Users\jana.koudelkova\AppData\Local\Microsoft\Windows\Temporary Internet Files\Content.IE5\SR009PBY\MC90005335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89" y="3188936"/>
            <a:ext cx="1243584" cy="1773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7" descr="C:\Users\jana.koudelkova\AppData\Local\Microsoft\Windows\Temporary Internet Files\Content.IE5\U0YSGLU4\MC900346931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4617" y="3659394"/>
            <a:ext cx="1809598" cy="1023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3872176" y="536000"/>
            <a:ext cx="154132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 </a:t>
            </a:r>
            <a:r>
              <a:rPr lang="cs-CZ" dirty="0" err="1" smtClean="0"/>
              <a:t>ghost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a </a:t>
            </a:r>
            <a:r>
              <a:rPr lang="cs-CZ" dirty="0" err="1" smtClean="0"/>
              <a:t>witch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/>
              <a:t>a</a:t>
            </a:r>
            <a:r>
              <a:rPr lang="cs-CZ" dirty="0" smtClean="0"/>
              <a:t> </a:t>
            </a:r>
            <a:r>
              <a:rPr lang="cs-CZ" dirty="0" err="1" smtClean="0"/>
              <a:t>bat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 a </a:t>
            </a:r>
            <a:r>
              <a:rPr lang="cs-CZ" dirty="0" err="1" smtClean="0"/>
              <a:t>pumpkin</a:t>
            </a:r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r>
              <a:rPr lang="cs-CZ" dirty="0" smtClean="0"/>
              <a:t>a skeleton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a </a:t>
            </a:r>
            <a:r>
              <a:rPr lang="cs-CZ" dirty="0" err="1" smtClean="0"/>
              <a:t>spider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/>
              <a:t>a</a:t>
            </a:r>
            <a:r>
              <a:rPr lang="cs-CZ" dirty="0" smtClean="0"/>
              <a:t> </a:t>
            </a:r>
            <a:r>
              <a:rPr lang="cs-CZ" dirty="0" err="1" smtClean="0"/>
              <a:t>vampire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/>
              <a:t>a</a:t>
            </a:r>
            <a:r>
              <a:rPr lang="cs-CZ" dirty="0" smtClean="0"/>
              <a:t> </a:t>
            </a:r>
            <a:r>
              <a:rPr lang="cs-CZ" dirty="0" err="1" smtClean="0"/>
              <a:t>devil</a:t>
            </a:r>
            <a:endParaRPr lang="cs-CZ" dirty="0"/>
          </a:p>
        </p:txBody>
      </p:sp>
      <p:pic>
        <p:nvPicPr>
          <p:cNvPr id="11" name="Picture 3" descr="C:\Users\jana.koudelkova\AppData\Local\Microsoft\Windows\Temporary Internet Files\Content.IE5\NKR6SOHB\MC900305491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04" y="2202915"/>
            <a:ext cx="1794053" cy="823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" name="Přímá spojnice se šipkou 12"/>
          <p:cNvCxnSpPr/>
          <p:nvPr/>
        </p:nvCxnSpPr>
        <p:spPr>
          <a:xfrm flipH="1">
            <a:off x="1763688" y="867722"/>
            <a:ext cx="2108488" cy="34472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V="1">
            <a:off x="4860032" y="1212448"/>
            <a:ext cx="1814585" cy="46086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H="1">
            <a:off x="2160147" y="2420888"/>
            <a:ext cx="1712029" cy="1939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 flipV="1">
            <a:off x="5292080" y="2924944"/>
            <a:ext cx="1382537" cy="2639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 flipH="1">
            <a:off x="1947957" y="4075904"/>
            <a:ext cx="1924219" cy="9509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/>
          <p:nvPr/>
        </p:nvCxnSpPr>
        <p:spPr>
          <a:xfrm flipV="1">
            <a:off x="5004048" y="4437112"/>
            <a:ext cx="1512168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/>
          <p:nvPr/>
        </p:nvCxnSpPr>
        <p:spPr>
          <a:xfrm flipH="1">
            <a:off x="2160147" y="5726980"/>
            <a:ext cx="1712029" cy="1502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se šipkou 29"/>
          <p:cNvCxnSpPr/>
          <p:nvPr/>
        </p:nvCxnSpPr>
        <p:spPr>
          <a:xfrm flipV="1">
            <a:off x="5004048" y="5877272"/>
            <a:ext cx="1944216" cy="63552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0694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330857" y="37530"/>
            <a:ext cx="38491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u="sng" dirty="0" smtClean="0">
                <a:solidFill>
                  <a:srgbClr val="C00000"/>
                </a:solidFill>
              </a:rPr>
              <a:t>Napiš </a:t>
            </a:r>
            <a:r>
              <a:rPr lang="cs-CZ" b="1" u="sng" dirty="0">
                <a:solidFill>
                  <a:srgbClr val="C00000"/>
                </a:solidFill>
              </a:rPr>
              <a:t>správný název k </a:t>
            </a:r>
            <a:r>
              <a:rPr lang="cs-CZ" b="1" u="sng" dirty="0" smtClean="0">
                <a:solidFill>
                  <a:srgbClr val="C00000"/>
                </a:solidFill>
              </a:rPr>
              <a:t>obrázkům</a:t>
            </a:r>
            <a:endParaRPr lang="cs-CZ" b="1" u="sng" dirty="0">
              <a:solidFill>
                <a:srgbClr val="C00000"/>
              </a:solidFill>
            </a:endParaRPr>
          </a:p>
        </p:txBody>
      </p:sp>
      <p:pic>
        <p:nvPicPr>
          <p:cNvPr id="5" name="Picture 2" descr="C:\Users\jana.koudelkova\AppData\Local\Microsoft\Windows\Temporary Internet Files\Content.IE5\SR009PBY\MC9000533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26648"/>
            <a:ext cx="1166774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jana.koudelkova\AppData\Local\Microsoft\Windows\Temporary Internet Files\Content.IE5\NKR6SOHB\MC9003054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04" y="2202915"/>
            <a:ext cx="1794053" cy="823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C:\Users\jana.koudelkova\AppData\Local\Microsoft\Windows\Temporary Internet Files\Content.IE5\U0YSGLU4\MC90039861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2244" y="175141"/>
            <a:ext cx="1799539" cy="1611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9" descr="C:\Users\jana.koudelkova\AppData\Local\Microsoft\Windows\Temporary Internet Files\Content.IE5\SR009PBY\MC90043592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747" y="4941168"/>
            <a:ext cx="1930400" cy="157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0" descr="C:\Program Files\Microsoft Office\MEDIA\CAGCAT10\j0305493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6758" y="1871902"/>
            <a:ext cx="1810512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1" descr="C:\Users\jana.koudelkova\AppData\Local\Microsoft\Windows\Temporary Internet Files\Content.IE5\U0YSGLU4\MC90038442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6020" y="4812580"/>
            <a:ext cx="131125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4" descr="C:\Users\jana.koudelkova\AppData\Local\Microsoft\Windows\Temporary Internet Files\Content.IE5\SR009PBY\MC90005335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89" y="3188936"/>
            <a:ext cx="1243584" cy="1773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7" descr="C:\Users\jana.koudelkova\AppData\Local\Microsoft\Windows\Temporary Internet Files\Content.IE5\U0YSGLU4\MC900346931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4617" y="3659394"/>
            <a:ext cx="1809598" cy="1023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3743495" y="669523"/>
            <a:ext cx="154132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……………………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……………………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……………………</a:t>
            </a:r>
          </a:p>
          <a:p>
            <a:endParaRPr lang="cs-CZ" dirty="0"/>
          </a:p>
          <a:p>
            <a:r>
              <a:rPr lang="cs-CZ" dirty="0" smtClean="0"/>
              <a:t> …………………..</a:t>
            </a:r>
          </a:p>
          <a:p>
            <a:endParaRPr lang="cs-CZ" dirty="0"/>
          </a:p>
          <a:p>
            <a:endParaRPr lang="cs-CZ" dirty="0"/>
          </a:p>
          <a:p>
            <a:r>
              <a:rPr lang="cs-CZ" dirty="0" smtClean="0"/>
              <a:t>……………………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……………………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……………………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…………………..</a:t>
            </a:r>
            <a:endParaRPr lang="cs-CZ" dirty="0"/>
          </a:p>
        </p:txBody>
      </p:sp>
      <p:cxnSp>
        <p:nvCxnSpPr>
          <p:cNvPr id="3" name="Přímá spojnice se šipkou 2"/>
          <p:cNvCxnSpPr/>
          <p:nvPr/>
        </p:nvCxnSpPr>
        <p:spPr>
          <a:xfrm flipV="1">
            <a:off x="1634318" y="980728"/>
            <a:ext cx="1929570" cy="2317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>
            <a:stCxn id="7" idx="1"/>
          </p:cNvCxnSpPr>
          <p:nvPr/>
        </p:nvCxnSpPr>
        <p:spPr>
          <a:xfrm flipH="1">
            <a:off x="5508104" y="980728"/>
            <a:ext cx="1304140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V="1">
            <a:off x="2160147" y="2492896"/>
            <a:ext cx="1403741" cy="1219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 flipH="1">
            <a:off x="5284815" y="2852936"/>
            <a:ext cx="1521943" cy="336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>
            <a:stCxn id="11" idx="3"/>
          </p:cNvCxnSpPr>
          <p:nvPr/>
        </p:nvCxnSpPr>
        <p:spPr>
          <a:xfrm>
            <a:off x="2095973" y="4075904"/>
            <a:ext cx="1647522" cy="9509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 flipH="1">
            <a:off x="5508104" y="4365104"/>
            <a:ext cx="1166513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>
            <a:off x="2095973" y="5589240"/>
            <a:ext cx="1647522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>
            <a:stCxn id="10" idx="1"/>
          </p:cNvCxnSpPr>
          <p:nvPr/>
        </p:nvCxnSpPr>
        <p:spPr>
          <a:xfrm flipH="1">
            <a:off x="5508104" y="5726980"/>
            <a:ext cx="1797916" cy="78581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3179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805537" y="62136"/>
            <a:ext cx="8457517" cy="10493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b="1" u="sng" dirty="0" smtClean="0">
                <a:solidFill>
                  <a:srgbClr val="C00000"/>
                </a:solidFill>
              </a:rPr>
              <a:t>Napiš správný název k obrázkům - </a:t>
            </a:r>
            <a:r>
              <a:rPr lang="cs-CZ" sz="1800" b="1" i="1" u="sng" dirty="0" smtClean="0">
                <a:solidFill>
                  <a:schemeClr val="tx1"/>
                </a:solidFill>
              </a:rPr>
              <a:t>řešení</a:t>
            </a:r>
            <a:endParaRPr lang="cs-CZ" sz="1800" b="1" i="1" u="sng" dirty="0">
              <a:solidFill>
                <a:schemeClr val="tx1"/>
              </a:solidFill>
            </a:endParaRPr>
          </a:p>
        </p:txBody>
      </p:sp>
      <p:pic>
        <p:nvPicPr>
          <p:cNvPr id="14" name="Picture 2" descr="C:\Users\jana.koudelkova\AppData\Local\Microsoft\Windows\Temporary Internet Files\Content.IE5\SR009PBY\MC9000533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26648"/>
            <a:ext cx="1166774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0" descr="C:\Program Files\Microsoft Office\MEDIA\CAGCAT10\j0305493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6758" y="1871902"/>
            <a:ext cx="1810512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1" descr="C:\Users\jana.koudelkova\AppData\Local\Microsoft\Windows\Temporary Internet Files\Content.IE5\U0YSGLU4\MC90038442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6020" y="4812580"/>
            <a:ext cx="131125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4" descr="C:\Users\jana.koudelkova\AppData\Local\Microsoft\Windows\Temporary Internet Files\Content.IE5\SR009PBY\MC90005335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89" y="3188936"/>
            <a:ext cx="1243584" cy="1773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 descr="C:\Users\jana.koudelkova\AppData\Local\Microsoft\Windows\Temporary Internet Files\Content.IE5\U0YSGLU4\MC90034693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4617" y="3659394"/>
            <a:ext cx="1809598" cy="1023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ovéPole 18"/>
          <p:cNvSpPr txBox="1"/>
          <p:nvPr/>
        </p:nvSpPr>
        <p:spPr>
          <a:xfrm>
            <a:off x="3872176" y="536000"/>
            <a:ext cx="154132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 </a:t>
            </a:r>
            <a:r>
              <a:rPr lang="cs-CZ" dirty="0" err="1" smtClean="0"/>
              <a:t>ghost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a </a:t>
            </a:r>
            <a:r>
              <a:rPr lang="cs-CZ" dirty="0" err="1" smtClean="0"/>
              <a:t>witch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/>
              <a:t>a</a:t>
            </a:r>
            <a:r>
              <a:rPr lang="cs-CZ" dirty="0" smtClean="0"/>
              <a:t> </a:t>
            </a:r>
            <a:r>
              <a:rPr lang="cs-CZ" dirty="0" err="1" smtClean="0"/>
              <a:t>bat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 a </a:t>
            </a:r>
            <a:r>
              <a:rPr lang="cs-CZ" dirty="0" err="1" smtClean="0"/>
              <a:t>pumpkin</a:t>
            </a:r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r>
              <a:rPr lang="cs-CZ" dirty="0" smtClean="0"/>
              <a:t>a skeleton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a </a:t>
            </a:r>
            <a:r>
              <a:rPr lang="cs-CZ" dirty="0" err="1" smtClean="0"/>
              <a:t>spider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/>
              <a:t>a</a:t>
            </a:r>
            <a:r>
              <a:rPr lang="cs-CZ" dirty="0" smtClean="0"/>
              <a:t> </a:t>
            </a:r>
            <a:r>
              <a:rPr lang="cs-CZ" dirty="0" err="1" smtClean="0"/>
              <a:t>vampire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/>
              <a:t>a</a:t>
            </a:r>
            <a:r>
              <a:rPr lang="cs-CZ" dirty="0" smtClean="0"/>
              <a:t> </a:t>
            </a:r>
            <a:r>
              <a:rPr lang="cs-CZ" dirty="0" err="1" smtClean="0"/>
              <a:t>devil</a:t>
            </a:r>
            <a:endParaRPr lang="cs-CZ" dirty="0"/>
          </a:p>
        </p:txBody>
      </p:sp>
      <p:pic>
        <p:nvPicPr>
          <p:cNvPr id="21" name="Picture 2" descr="C:\Users\jana.koudelkova\AppData\Local\Microsoft\Windows\Temporary Internet Files\Content.IE5\SR009PBY\MC9000533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26648"/>
            <a:ext cx="1166774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3" descr="C:\Users\jana.koudelkova\AppData\Local\Microsoft\Windows\Temporary Internet Files\Content.IE5\NKR6SOHB\MC90030549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04" y="2202915"/>
            <a:ext cx="1794053" cy="823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6" descr="C:\Users\jana.koudelkova\AppData\Local\Microsoft\Windows\Temporary Internet Files\Content.IE5\U0YSGLU4\MC90039861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3399" y="62136"/>
            <a:ext cx="1799539" cy="1611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9" descr="C:\Users\jana.koudelkova\AppData\Local\Microsoft\Windows\Temporary Internet Files\Content.IE5\SR009PBY\MC900435921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747" y="4941168"/>
            <a:ext cx="1930400" cy="157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0" descr="C:\Program Files\Microsoft Office\MEDIA\CAGCAT10\j0305493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6758" y="1871902"/>
            <a:ext cx="1810512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1" descr="C:\Users\jana.koudelkova\AppData\Local\Microsoft\Windows\Temporary Internet Files\Content.IE5\U0YSGLU4\MC90038442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6020" y="4812580"/>
            <a:ext cx="131125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4" descr="C:\Users\jana.koudelkova\AppData\Local\Microsoft\Windows\Temporary Internet Files\Content.IE5\SR009PBY\MC90005335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89" y="3188936"/>
            <a:ext cx="1243584" cy="1773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7" descr="C:\Users\jana.koudelkova\AppData\Local\Microsoft\Windows\Temporary Internet Files\Content.IE5\U0YSGLU4\MC90034693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4617" y="3659394"/>
            <a:ext cx="1809598" cy="1023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Přímá spojnice se šipkou 3"/>
          <p:cNvCxnSpPr/>
          <p:nvPr/>
        </p:nvCxnSpPr>
        <p:spPr>
          <a:xfrm flipV="1">
            <a:off x="1835696" y="867722"/>
            <a:ext cx="1907799" cy="34472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 flipH="1">
            <a:off x="5284815" y="1040085"/>
            <a:ext cx="1458584" cy="6332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V="1">
            <a:off x="2095973" y="2492896"/>
            <a:ext cx="1776203" cy="1219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H="1">
            <a:off x="5413496" y="2852936"/>
            <a:ext cx="1329903" cy="336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V="1">
            <a:off x="2160147" y="4075904"/>
            <a:ext cx="1583348" cy="9509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H="1">
            <a:off x="5148064" y="4437112"/>
            <a:ext cx="1368152" cy="3754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>
            <a:stCxn id="24" idx="3"/>
          </p:cNvCxnSpPr>
          <p:nvPr/>
        </p:nvCxnSpPr>
        <p:spPr>
          <a:xfrm flipV="1">
            <a:off x="2160147" y="5726980"/>
            <a:ext cx="1712029" cy="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se šipkou 32"/>
          <p:cNvCxnSpPr/>
          <p:nvPr/>
        </p:nvCxnSpPr>
        <p:spPr>
          <a:xfrm flipH="1">
            <a:off x="5148064" y="5949280"/>
            <a:ext cx="2016224" cy="56351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8250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47664" y="2204863"/>
            <a:ext cx="20692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u="sng" dirty="0" smtClean="0"/>
              <a:t>Použité zdroje:</a:t>
            </a:r>
            <a:endParaRPr lang="cs-CZ" sz="2400" b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1475656" y="2666529"/>
            <a:ext cx="602658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Zdroj všech obrázků je galerie Microsoft Office 2010,</a:t>
            </a:r>
          </a:p>
          <a:p>
            <a:r>
              <a:rPr lang="cs-CZ" dirty="0" smtClean="0"/>
              <a:t>vlastník licence ZŠ Jablonec nad Nisou – Mšeno, Mozartova24,</a:t>
            </a:r>
          </a:p>
          <a:p>
            <a:r>
              <a:rPr lang="cs-CZ" dirty="0" smtClean="0"/>
              <a:t>příspěvková organizace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3698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274</TotalTime>
  <Words>111</Words>
  <Application>Microsoft Office PowerPoint</Application>
  <PresentationFormat>Předvádění na obrazovce (4:3)</PresentationFormat>
  <Paragraphs>97</Paragraphs>
  <Slides>7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Aerodynamika</vt:lpstr>
      <vt:lpstr>Microsoft Word Document</vt:lpstr>
      <vt:lpstr>Prezentace aplikace PowerPoint</vt:lpstr>
      <vt:lpstr>Halloween</vt:lpstr>
      <vt:lpstr>Prezentace aplikace PowerPoint</vt:lpstr>
      <vt:lpstr>Prezentace aplikace PowerPoint</vt:lpstr>
      <vt:lpstr>Prezentace aplikace PowerPoint</vt:lpstr>
      <vt:lpstr>Napiš správný název k obrázkům - řešení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Toys</dc:title>
  <dc:creator>Jana Koudelková</dc:creator>
  <cp:lastModifiedBy>Jana Koudelková</cp:lastModifiedBy>
  <cp:revision>35</cp:revision>
  <dcterms:created xsi:type="dcterms:W3CDTF">2013-09-03T17:49:31Z</dcterms:created>
  <dcterms:modified xsi:type="dcterms:W3CDTF">2014-11-09T12:23:39Z</dcterms:modified>
</cp:coreProperties>
</file>