
<file path=[Content_Types].xml><?xml version="1.0" encoding="utf-8"?>
<Types xmlns="http://schemas.openxmlformats.org/package/2006/content-types">
  <Default Extension="png" ContentType="image/png"/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59" r:id="rId3"/>
    <p:sldId id="256" r:id="rId4"/>
    <p:sldId id="265" r:id="rId5"/>
    <p:sldId id="257" r:id="rId6"/>
    <p:sldId id="266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62" autoAdjust="0"/>
    <p:restoredTop sz="91993" autoAdjust="0"/>
  </p:normalViewPr>
  <p:slideViewPr>
    <p:cSldViewPr>
      <p:cViewPr varScale="1">
        <p:scale>
          <a:sx n="67" d="100"/>
          <a:sy n="67" d="100"/>
        </p:scale>
        <p:origin x="-1464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3BD45-2CEB-4C0E-BBA4-E60FA93E0C06}" type="datetimeFigureOut">
              <a:rPr lang="cs-CZ" smtClean="0"/>
              <a:t>14. 11. 2014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7804C-AA7E-4491-AB45-ABA995DF53F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071817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3BD45-2CEB-4C0E-BBA4-E60FA93E0C06}" type="datetimeFigureOut">
              <a:rPr lang="cs-CZ" smtClean="0"/>
              <a:t>14. 11. 2014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7804C-AA7E-4491-AB45-ABA995DF53F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353851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3BD45-2CEB-4C0E-BBA4-E60FA93E0C06}" type="datetimeFigureOut">
              <a:rPr lang="cs-CZ" smtClean="0"/>
              <a:t>14. 11. 2014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7804C-AA7E-4491-AB45-ABA995DF53F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35839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3BD45-2CEB-4C0E-BBA4-E60FA93E0C06}" type="datetimeFigureOut">
              <a:rPr lang="cs-CZ" smtClean="0"/>
              <a:t>14. 11. 2014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7804C-AA7E-4491-AB45-ABA995DF53F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486825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3BD45-2CEB-4C0E-BBA4-E60FA93E0C06}" type="datetimeFigureOut">
              <a:rPr lang="cs-CZ" smtClean="0"/>
              <a:t>14. 11. 2014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7804C-AA7E-4491-AB45-ABA995DF53F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896112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3BD45-2CEB-4C0E-BBA4-E60FA93E0C06}" type="datetimeFigureOut">
              <a:rPr lang="cs-CZ" smtClean="0"/>
              <a:t>14. 11. 2014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7804C-AA7E-4491-AB45-ABA995DF53F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105029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3BD45-2CEB-4C0E-BBA4-E60FA93E0C06}" type="datetimeFigureOut">
              <a:rPr lang="cs-CZ" smtClean="0"/>
              <a:t>14. 11. 2014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7804C-AA7E-4491-AB45-ABA995DF53F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441675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3BD45-2CEB-4C0E-BBA4-E60FA93E0C06}" type="datetimeFigureOut">
              <a:rPr lang="cs-CZ" smtClean="0"/>
              <a:t>14. 11. 2014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7804C-AA7E-4491-AB45-ABA995DF53F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080496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3BD45-2CEB-4C0E-BBA4-E60FA93E0C06}" type="datetimeFigureOut">
              <a:rPr lang="cs-CZ" smtClean="0"/>
              <a:t>14. 11. 2014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7804C-AA7E-4491-AB45-ABA995DF53F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254804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3BD45-2CEB-4C0E-BBA4-E60FA93E0C06}" type="datetimeFigureOut">
              <a:rPr lang="cs-CZ" smtClean="0"/>
              <a:t>14. 11. 2014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7804C-AA7E-4491-AB45-ABA995DF53F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935942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3BD45-2CEB-4C0E-BBA4-E60FA93E0C06}" type="datetimeFigureOut">
              <a:rPr lang="cs-CZ" smtClean="0"/>
              <a:t>14. 11. 2014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7804C-AA7E-4491-AB45-ABA995DF53F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556330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93BD45-2CEB-4C0E-BBA4-E60FA93E0C06}" type="datetimeFigureOut">
              <a:rPr lang="cs-CZ" smtClean="0"/>
              <a:t>14. 11. 2014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C7804C-AA7E-4491-AB45-ABA995DF53F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080833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13" Type="http://schemas.openxmlformats.org/officeDocument/2006/relationships/image" Target="../media/image13.png"/><Relationship Id="rId3" Type="http://schemas.openxmlformats.org/officeDocument/2006/relationships/image" Target="../media/image3.jpeg"/><Relationship Id="rId7" Type="http://schemas.openxmlformats.org/officeDocument/2006/relationships/image" Target="../media/image7.wmf"/><Relationship Id="rId12" Type="http://schemas.openxmlformats.org/officeDocument/2006/relationships/image" Target="../media/image12.jpeg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11" Type="http://schemas.openxmlformats.org/officeDocument/2006/relationships/image" Target="../media/image11.jpeg"/><Relationship Id="rId5" Type="http://schemas.openxmlformats.org/officeDocument/2006/relationships/image" Target="../media/image5.jpeg"/><Relationship Id="rId10" Type="http://schemas.openxmlformats.org/officeDocument/2006/relationships/image" Target="../media/image10.jpeg"/><Relationship Id="rId4" Type="http://schemas.openxmlformats.org/officeDocument/2006/relationships/image" Target="../media/image4.jpeg"/><Relationship Id="rId9" Type="http://schemas.openxmlformats.org/officeDocument/2006/relationships/image" Target="../media/image9.wmf"/><Relationship Id="rId14" Type="http://schemas.openxmlformats.org/officeDocument/2006/relationships/image" Target="../media/image14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13" Type="http://schemas.openxmlformats.org/officeDocument/2006/relationships/image" Target="../media/image13.png"/><Relationship Id="rId3" Type="http://schemas.openxmlformats.org/officeDocument/2006/relationships/image" Target="../media/image3.jpeg"/><Relationship Id="rId7" Type="http://schemas.openxmlformats.org/officeDocument/2006/relationships/image" Target="../media/image7.wmf"/><Relationship Id="rId12" Type="http://schemas.openxmlformats.org/officeDocument/2006/relationships/image" Target="../media/image12.jpeg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11" Type="http://schemas.openxmlformats.org/officeDocument/2006/relationships/image" Target="../media/image11.jpeg"/><Relationship Id="rId5" Type="http://schemas.openxmlformats.org/officeDocument/2006/relationships/image" Target="../media/image5.jpeg"/><Relationship Id="rId10" Type="http://schemas.openxmlformats.org/officeDocument/2006/relationships/image" Target="../media/image10.jpeg"/><Relationship Id="rId4" Type="http://schemas.openxmlformats.org/officeDocument/2006/relationships/image" Target="../media/image4.jpeg"/><Relationship Id="rId9" Type="http://schemas.openxmlformats.org/officeDocument/2006/relationships/image" Target="../media/image9.wmf"/><Relationship Id="rId14" Type="http://schemas.openxmlformats.org/officeDocument/2006/relationships/image" Target="../media/image14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13" Type="http://schemas.openxmlformats.org/officeDocument/2006/relationships/image" Target="../media/image23.png"/><Relationship Id="rId3" Type="http://schemas.openxmlformats.org/officeDocument/2006/relationships/image" Target="../media/image15.jpeg"/><Relationship Id="rId7" Type="http://schemas.openxmlformats.org/officeDocument/2006/relationships/image" Target="../media/image7.wmf"/><Relationship Id="rId12" Type="http://schemas.openxmlformats.org/officeDocument/2006/relationships/image" Target="../media/image22.jpeg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11" Type="http://schemas.openxmlformats.org/officeDocument/2006/relationships/image" Target="../media/image21.jpeg"/><Relationship Id="rId5" Type="http://schemas.openxmlformats.org/officeDocument/2006/relationships/image" Target="../media/image17.jpeg"/><Relationship Id="rId10" Type="http://schemas.openxmlformats.org/officeDocument/2006/relationships/image" Target="../media/image20.jpeg"/><Relationship Id="rId4" Type="http://schemas.openxmlformats.org/officeDocument/2006/relationships/image" Target="../media/image16.jpeg"/><Relationship Id="rId9" Type="http://schemas.openxmlformats.org/officeDocument/2006/relationships/image" Target="../media/image9.wmf"/><Relationship Id="rId14" Type="http://schemas.openxmlformats.org/officeDocument/2006/relationships/image" Target="../media/image24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13" Type="http://schemas.openxmlformats.org/officeDocument/2006/relationships/image" Target="../media/image23.png"/><Relationship Id="rId3" Type="http://schemas.openxmlformats.org/officeDocument/2006/relationships/image" Target="../media/image15.jpeg"/><Relationship Id="rId7" Type="http://schemas.openxmlformats.org/officeDocument/2006/relationships/image" Target="../media/image7.wmf"/><Relationship Id="rId12" Type="http://schemas.openxmlformats.org/officeDocument/2006/relationships/image" Target="../media/image25.jpeg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11" Type="http://schemas.openxmlformats.org/officeDocument/2006/relationships/image" Target="../media/image21.jpeg"/><Relationship Id="rId5" Type="http://schemas.openxmlformats.org/officeDocument/2006/relationships/image" Target="../media/image17.jpeg"/><Relationship Id="rId10" Type="http://schemas.openxmlformats.org/officeDocument/2006/relationships/image" Target="../media/image20.jpeg"/><Relationship Id="rId4" Type="http://schemas.openxmlformats.org/officeDocument/2006/relationships/image" Target="../media/image16.jpeg"/><Relationship Id="rId9" Type="http://schemas.openxmlformats.org/officeDocument/2006/relationships/image" Target="../media/image9.wmf"/><Relationship Id="rId14" Type="http://schemas.openxmlformats.org/officeDocument/2006/relationships/image" Target="../media/image24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k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15664670"/>
              </p:ext>
            </p:extLst>
          </p:nvPr>
        </p:nvGraphicFramePr>
        <p:xfrm>
          <a:off x="1768475" y="288925"/>
          <a:ext cx="5791200" cy="6599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5" name="Dokument" r:id="rId3" imgW="6060303" imgH="6888382" progId="Word.Document.12">
                  <p:embed/>
                </p:oleObj>
              </mc:Choice>
              <mc:Fallback>
                <p:oleObj name="Dokument" r:id="rId3" imgW="6060303" imgH="6888382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768475" y="288925"/>
                        <a:ext cx="5791200" cy="659923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867614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6600" b="1" dirty="0" smtClean="0"/>
              <a:t>Food</a:t>
            </a:r>
            <a:endParaRPr lang="cs-CZ" sz="6600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*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26854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6454" y="2858215"/>
            <a:ext cx="7772400" cy="1470025"/>
          </a:xfrm>
        </p:spPr>
        <p:txBody>
          <a:bodyPr/>
          <a:lstStyle/>
          <a:p>
            <a:r>
              <a:rPr lang="cs-CZ" dirty="0" smtClean="0"/>
              <a:t>Food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2330857" y="37530"/>
            <a:ext cx="405386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u="sng" dirty="0" smtClean="0">
                <a:solidFill>
                  <a:srgbClr val="C00000"/>
                </a:solidFill>
              </a:rPr>
              <a:t>Přečti a ukaž přečtený obrázek</a:t>
            </a:r>
            <a:endParaRPr lang="cs-CZ" sz="2400" b="1" u="sng" dirty="0">
              <a:solidFill>
                <a:srgbClr val="C00000"/>
              </a:solidFill>
            </a:endParaRPr>
          </a:p>
        </p:txBody>
      </p:sp>
      <p:pic>
        <p:nvPicPr>
          <p:cNvPr id="2051" name="Picture 3" descr="C:\Users\jana.koudelkova\AppData\Local\Microsoft\Windows\INetCache\IE\8YXLIUG6\MC90034890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8696" y="775678"/>
            <a:ext cx="1136397" cy="1008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jana.koudelkova\AppData\Local\Microsoft\Windows\INetCache\IE\KYM3XMTS\MP900387879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270" y="4716860"/>
            <a:ext cx="1080120" cy="7704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jana.koudelkova\AppData\Local\Microsoft\Windows\INetCache\IE\WFN2HAIV\MP900387870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593228"/>
            <a:ext cx="1275605" cy="9099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jana.koudelkova\AppData\Local\Microsoft\Windows\INetCache\IE\WFN2HAIV\MP900387854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276872"/>
            <a:ext cx="1275605" cy="9099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C:\Users\jana.koudelkova\AppData\Local\Microsoft\Windows\INetCache\IE\WFN2HAIV\MP900387877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9" y="5882068"/>
            <a:ext cx="1152128" cy="821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1" name="Picture 13" descr="C:\Users\jana.koudelkova\AppData\Local\Microsoft\Windows\INetCache\IE\KYM3XMTS\MC900347097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1428" y="685489"/>
            <a:ext cx="1224136" cy="9928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C:\Users\jana.koudelkova\AppData\Local\Microsoft\Windows\INetCache\IE\8YXLIUG6\MP900387642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0446" y="692360"/>
            <a:ext cx="1475798" cy="1052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7" name="Picture 19" descr="C:\Users\jana.koudelkova\AppData\Local\Microsoft\Windows\INetCache\IE\8YXLIUG6\MC900348865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0156" y="2144606"/>
            <a:ext cx="986088" cy="10421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9" name="Picture 21" descr="C:\Users\jana.koudelkova\AppData\Local\Microsoft\Windows\INetCache\IE\PC1763D9\MP900402529[1]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0156" y="3649639"/>
            <a:ext cx="982961" cy="9829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3" name="Picture 25" descr="C:\Users\jana.koudelkova\AppData\Local\Microsoft\Windows\INetCache\IE\8YXLIUG6\MP900439272[1]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V="1">
            <a:off x="7323635" y="5284582"/>
            <a:ext cx="1176002" cy="761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5" name="Picture 27" descr="C:\Users\jana.koudelkova\AppData\Local\Microsoft\Windows\INetCache\IE\KYM3XMTS\MP900387871[1]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1952" y="5843013"/>
            <a:ext cx="1206877" cy="8609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6" name="Picture 28" descr="C:\Users\jana.koudelkova\AppData\Local\Microsoft\Windows\INetCache\IE\WFN2HAIV\MC900441776[1].pn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6170" y="700222"/>
            <a:ext cx="1083568" cy="1083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7" name="Picture 29" descr="C:\Users\jana.koudelkova\AppData\Local\Microsoft\Windows\INetCache\IE\8YXLIUG6\MP900442443[1].jp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6175" y="5798796"/>
            <a:ext cx="1028947" cy="7717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2101768" y="2276872"/>
            <a:ext cx="4750991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err="1" smtClean="0">
                <a:solidFill>
                  <a:srgbClr val="0070C0"/>
                </a:solidFill>
              </a:rPr>
              <a:t>bananas</a:t>
            </a:r>
            <a:r>
              <a:rPr lang="cs-CZ" b="1" dirty="0" smtClean="0">
                <a:solidFill>
                  <a:srgbClr val="0070C0"/>
                </a:solidFill>
              </a:rPr>
              <a:t>       cheese        </a:t>
            </a:r>
            <a:r>
              <a:rPr lang="cs-CZ" b="1" dirty="0" err="1" smtClean="0">
                <a:solidFill>
                  <a:srgbClr val="0070C0"/>
                </a:solidFill>
              </a:rPr>
              <a:t>rice</a:t>
            </a:r>
            <a:r>
              <a:rPr lang="cs-CZ" b="1" dirty="0" smtClean="0">
                <a:solidFill>
                  <a:srgbClr val="0070C0"/>
                </a:solidFill>
              </a:rPr>
              <a:t>        </a:t>
            </a:r>
            <a:r>
              <a:rPr lang="cs-CZ" b="1" dirty="0" err="1" smtClean="0">
                <a:solidFill>
                  <a:srgbClr val="0070C0"/>
                </a:solidFill>
              </a:rPr>
              <a:t>milk</a:t>
            </a:r>
            <a:r>
              <a:rPr lang="cs-CZ" b="1" dirty="0" smtClean="0">
                <a:solidFill>
                  <a:srgbClr val="0070C0"/>
                </a:solidFill>
              </a:rPr>
              <a:t>        </a:t>
            </a:r>
            <a:r>
              <a:rPr lang="cs-CZ" b="1" dirty="0" err="1" smtClean="0">
                <a:solidFill>
                  <a:srgbClr val="0070C0"/>
                </a:solidFill>
              </a:rPr>
              <a:t>crisps</a:t>
            </a:r>
            <a:endParaRPr lang="cs-CZ" b="1" dirty="0" smtClean="0">
              <a:solidFill>
                <a:srgbClr val="0070C0"/>
              </a:solidFill>
            </a:endParaRPr>
          </a:p>
          <a:p>
            <a:r>
              <a:rPr lang="cs-CZ" b="1" dirty="0" smtClean="0">
                <a:solidFill>
                  <a:srgbClr val="0070C0"/>
                </a:solidFill>
              </a:rPr>
              <a:t> </a:t>
            </a:r>
          </a:p>
          <a:p>
            <a:r>
              <a:rPr lang="cs-CZ" b="1" dirty="0" err="1" smtClean="0">
                <a:solidFill>
                  <a:srgbClr val="0070C0"/>
                </a:solidFill>
              </a:rPr>
              <a:t>pears</a:t>
            </a:r>
            <a:endParaRPr lang="cs-CZ" b="1" dirty="0" smtClean="0">
              <a:solidFill>
                <a:srgbClr val="0070C0"/>
              </a:solidFill>
            </a:endParaRPr>
          </a:p>
          <a:p>
            <a:endParaRPr lang="cs-CZ" b="1" dirty="0">
              <a:solidFill>
                <a:srgbClr val="0070C0"/>
              </a:solidFill>
            </a:endParaRPr>
          </a:p>
          <a:p>
            <a:r>
              <a:rPr lang="cs-CZ" b="1" dirty="0" err="1" smtClean="0">
                <a:solidFill>
                  <a:srgbClr val="0070C0"/>
                </a:solidFill>
              </a:rPr>
              <a:t>grapes</a:t>
            </a:r>
            <a:r>
              <a:rPr lang="cs-CZ" b="1" dirty="0" smtClean="0">
                <a:solidFill>
                  <a:srgbClr val="0070C0"/>
                </a:solidFill>
              </a:rPr>
              <a:t>                                                             </a:t>
            </a:r>
            <a:r>
              <a:rPr lang="cs-CZ" b="1" dirty="0" err="1" smtClean="0">
                <a:solidFill>
                  <a:srgbClr val="0070C0"/>
                </a:solidFill>
              </a:rPr>
              <a:t>bread</a:t>
            </a:r>
            <a:endParaRPr lang="cs-CZ" b="1" dirty="0">
              <a:solidFill>
                <a:srgbClr val="0070C0"/>
              </a:solidFill>
            </a:endParaRPr>
          </a:p>
          <a:p>
            <a:endParaRPr lang="cs-CZ" b="1" dirty="0" smtClean="0">
              <a:solidFill>
                <a:srgbClr val="0070C0"/>
              </a:solidFill>
            </a:endParaRPr>
          </a:p>
          <a:p>
            <a:endParaRPr lang="cs-CZ" b="1" dirty="0" smtClean="0">
              <a:solidFill>
                <a:srgbClr val="0070C0"/>
              </a:solidFill>
            </a:endParaRPr>
          </a:p>
          <a:p>
            <a:r>
              <a:rPr lang="cs-CZ" b="1" dirty="0" err="1" smtClean="0">
                <a:solidFill>
                  <a:srgbClr val="0070C0"/>
                </a:solidFill>
              </a:rPr>
              <a:t>oranges</a:t>
            </a:r>
            <a:endParaRPr lang="cs-CZ" b="1" dirty="0" smtClean="0">
              <a:solidFill>
                <a:srgbClr val="0070C0"/>
              </a:solidFill>
            </a:endParaRPr>
          </a:p>
          <a:p>
            <a:endParaRPr lang="cs-CZ" b="1" dirty="0">
              <a:solidFill>
                <a:srgbClr val="0070C0"/>
              </a:solidFill>
            </a:endParaRPr>
          </a:p>
          <a:p>
            <a:r>
              <a:rPr lang="cs-CZ" b="1" dirty="0" smtClean="0">
                <a:solidFill>
                  <a:srgbClr val="0070C0"/>
                </a:solidFill>
              </a:rPr>
              <a:t>       </a:t>
            </a:r>
            <a:r>
              <a:rPr lang="cs-CZ" b="1" dirty="0" err="1" smtClean="0">
                <a:solidFill>
                  <a:srgbClr val="0070C0"/>
                </a:solidFill>
              </a:rPr>
              <a:t>apples</a:t>
            </a:r>
            <a:r>
              <a:rPr lang="cs-CZ" b="1" dirty="0" smtClean="0">
                <a:solidFill>
                  <a:srgbClr val="0070C0"/>
                </a:solidFill>
              </a:rPr>
              <a:t>        </a:t>
            </a:r>
            <a:r>
              <a:rPr lang="cs-CZ" b="1" dirty="0" err="1" smtClean="0">
                <a:solidFill>
                  <a:srgbClr val="0070C0"/>
                </a:solidFill>
              </a:rPr>
              <a:t>biscuits</a:t>
            </a:r>
            <a:r>
              <a:rPr lang="cs-CZ" b="1" dirty="0" smtClean="0">
                <a:solidFill>
                  <a:srgbClr val="0070C0"/>
                </a:solidFill>
              </a:rPr>
              <a:t>          </a:t>
            </a:r>
            <a:r>
              <a:rPr lang="cs-CZ" b="1" dirty="0" err="1" smtClean="0">
                <a:solidFill>
                  <a:srgbClr val="0070C0"/>
                </a:solidFill>
              </a:rPr>
              <a:t>eggs</a:t>
            </a:r>
            <a:r>
              <a:rPr lang="cs-CZ" b="1" dirty="0" smtClean="0">
                <a:solidFill>
                  <a:srgbClr val="0070C0"/>
                </a:solidFill>
              </a:rPr>
              <a:t>              </a:t>
            </a:r>
            <a:r>
              <a:rPr lang="cs-CZ" b="1" dirty="0" err="1" smtClean="0">
                <a:solidFill>
                  <a:srgbClr val="0070C0"/>
                </a:solidFill>
              </a:rPr>
              <a:t>cereal</a:t>
            </a:r>
            <a:endParaRPr lang="cs-CZ" b="1" dirty="0">
              <a:solidFill>
                <a:srgbClr val="0070C0"/>
              </a:solidFill>
            </a:endParaRPr>
          </a:p>
          <a:p>
            <a:endParaRPr lang="cs-CZ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765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616454" y="2858215"/>
            <a:ext cx="7772400" cy="1470025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Food</a:t>
            </a:r>
            <a:endParaRPr lang="cs-CZ" dirty="0"/>
          </a:p>
        </p:txBody>
      </p:sp>
      <p:pic>
        <p:nvPicPr>
          <p:cNvPr id="3" name="Picture 3" descr="C:\Users\jana.koudelkova\AppData\Local\Microsoft\Windows\INetCache\IE\8YXLIUG6\MC90034890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8696" y="775678"/>
            <a:ext cx="1136397" cy="1008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C:\Users\jana.koudelkova\AppData\Local\Microsoft\Windows\INetCache\IE\KYM3XMTS\MP900387879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270" y="4716860"/>
            <a:ext cx="1080120" cy="7704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5" descr="C:\Users\jana.koudelkova\AppData\Local\Microsoft\Windows\INetCache\IE\WFN2HAIV\MP900387870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593228"/>
            <a:ext cx="1275605" cy="9099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7" descr="C:\Users\jana.koudelkova\AppData\Local\Microsoft\Windows\INetCache\IE\WFN2HAIV\MP900387854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276872"/>
            <a:ext cx="1275605" cy="9099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9" descr="C:\Users\jana.koudelkova\AppData\Local\Microsoft\Windows\INetCache\IE\WFN2HAIV\MP900387877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9" y="5882068"/>
            <a:ext cx="1152128" cy="821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3" descr="C:\Users\jana.koudelkova\AppData\Local\Microsoft\Windows\INetCache\IE\KYM3XMTS\MC900347097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1428" y="685489"/>
            <a:ext cx="1224136" cy="9928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4" descr="C:\Users\jana.koudelkova\AppData\Local\Microsoft\Windows\INetCache\IE\8YXLIUG6\MP900387642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0446" y="692360"/>
            <a:ext cx="1475798" cy="1052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9" descr="C:\Users\jana.koudelkova\AppData\Local\Microsoft\Windows\INetCache\IE\8YXLIUG6\MC900348865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0156" y="2144606"/>
            <a:ext cx="986088" cy="10421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1" descr="C:\Users\jana.koudelkova\AppData\Local\Microsoft\Windows\INetCache\IE\PC1763D9\MP900402529[1]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0156" y="3649639"/>
            <a:ext cx="982961" cy="9829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5" descr="C:\Users\jana.koudelkova\AppData\Local\Microsoft\Windows\INetCache\IE\8YXLIUG6\MP900439272[1]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V="1">
            <a:off x="7323635" y="5284582"/>
            <a:ext cx="1176002" cy="761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7" descr="C:\Users\jana.koudelkova\AppData\Local\Microsoft\Windows\INetCache\IE\KYM3XMTS\MP900387871[1]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1952" y="5843013"/>
            <a:ext cx="1206877" cy="8609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8" descr="C:\Users\jana.koudelkova\AppData\Local\Microsoft\Windows\INetCache\IE\WFN2HAIV\MC900441776[1].pn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6170" y="700222"/>
            <a:ext cx="1083568" cy="1083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9" descr="C:\Users\jana.koudelkova\AppData\Local\Microsoft\Windows\INetCache\IE\8YXLIUG6\MP900442443[1].jp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6175" y="5798796"/>
            <a:ext cx="1028947" cy="7717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ovéPole 15"/>
          <p:cNvSpPr txBox="1"/>
          <p:nvPr/>
        </p:nvSpPr>
        <p:spPr>
          <a:xfrm>
            <a:off x="2190576" y="2145261"/>
            <a:ext cx="4750991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err="1" smtClean="0">
                <a:solidFill>
                  <a:srgbClr val="0070C0"/>
                </a:solidFill>
              </a:rPr>
              <a:t>bananas</a:t>
            </a:r>
            <a:r>
              <a:rPr lang="cs-CZ" b="1" dirty="0" smtClean="0">
                <a:solidFill>
                  <a:srgbClr val="0070C0"/>
                </a:solidFill>
              </a:rPr>
              <a:t>       cheese        </a:t>
            </a:r>
            <a:r>
              <a:rPr lang="cs-CZ" b="1" dirty="0" err="1" smtClean="0">
                <a:solidFill>
                  <a:srgbClr val="0070C0"/>
                </a:solidFill>
              </a:rPr>
              <a:t>rice</a:t>
            </a:r>
            <a:r>
              <a:rPr lang="cs-CZ" b="1" dirty="0" smtClean="0">
                <a:solidFill>
                  <a:srgbClr val="0070C0"/>
                </a:solidFill>
              </a:rPr>
              <a:t>        </a:t>
            </a:r>
            <a:r>
              <a:rPr lang="cs-CZ" b="1" dirty="0" err="1" smtClean="0">
                <a:solidFill>
                  <a:srgbClr val="0070C0"/>
                </a:solidFill>
              </a:rPr>
              <a:t>milk</a:t>
            </a:r>
            <a:r>
              <a:rPr lang="cs-CZ" b="1" dirty="0" smtClean="0">
                <a:solidFill>
                  <a:srgbClr val="0070C0"/>
                </a:solidFill>
              </a:rPr>
              <a:t>        </a:t>
            </a:r>
            <a:r>
              <a:rPr lang="cs-CZ" b="1" dirty="0" err="1" smtClean="0">
                <a:solidFill>
                  <a:srgbClr val="0070C0"/>
                </a:solidFill>
              </a:rPr>
              <a:t>crisps</a:t>
            </a:r>
            <a:endParaRPr lang="cs-CZ" b="1" dirty="0" smtClean="0">
              <a:solidFill>
                <a:srgbClr val="0070C0"/>
              </a:solidFill>
            </a:endParaRPr>
          </a:p>
          <a:p>
            <a:r>
              <a:rPr lang="cs-CZ" b="1" dirty="0" smtClean="0">
                <a:solidFill>
                  <a:srgbClr val="0070C0"/>
                </a:solidFill>
              </a:rPr>
              <a:t> </a:t>
            </a:r>
          </a:p>
          <a:p>
            <a:r>
              <a:rPr lang="cs-CZ" b="1" dirty="0" err="1" smtClean="0">
                <a:solidFill>
                  <a:srgbClr val="0070C0"/>
                </a:solidFill>
              </a:rPr>
              <a:t>pears</a:t>
            </a:r>
            <a:endParaRPr lang="cs-CZ" b="1" dirty="0" smtClean="0">
              <a:solidFill>
                <a:srgbClr val="0070C0"/>
              </a:solidFill>
            </a:endParaRPr>
          </a:p>
          <a:p>
            <a:endParaRPr lang="cs-CZ" b="1" dirty="0">
              <a:solidFill>
                <a:srgbClr val="0070C0"/>
              </a:solidFill>
            </a:endParaRPr>
          </a:p>
          <a:p>
            <a:r>
              <a:rPr lang="cs-CZ" b="1" dirty="0" err="1" smtClean="0">
                <a:solidFill>
                  <a:srgbClr val="0070C0"/>
                </a:solidFill>
              </a:rPr>
              <a:t>grapes</a:t>
            </a:r>
            <a:r>
              <a:rPr lang="cs-CZ" b="1" dirty="0" smtClean="0">
                <a:solidFill>
                  <a:srgbClr val="0070C0"/>
                </a:solidFill>
              </a:rPr>
              <a:t>                                                             </a:t>
            </a:r>
            <a:r>
              <a:rPr lang="cs-CZ" b="1" dirty="0" err="1" smtClean="0">
                <a:solidFill>
                  <a:srgbClr val="0070C0"/>
                </a:solidFill>
              </a:rPr>
              <a:t>bread</a:t>
            </a:r>
            <a:endParaRPr lang="cs-CZ" b="1" dirty="0">
              <a:solidFill>
                <a:srgbClr val="0070C0"/>
              </a:solidFill>
            </a:endParaRPr>
          </a:p>
          <a:p>
            <a:endParaRPr lang="cs-CZ" b="1" dirty="0" smtClean="0">
              <a:solidFill>
                <a:srgbClr val="0070C0"/>
              </a:solidFill>
            </a:endParaRPr>
          </a:p>
          <a:p>
            <a:endParaRPr lang="cs-CZ" b="1" dirty="0" smtClean="0">
              <a:solidFill>
                <a:srgbClr val="0070C0"/>
              </a:solidFill>
            </a:endParaRPr>
          </a:p>
          <a:p>
            <a:r>
              <a:rPr lang="cs-CZ" b="1" dirty="0" err="1" smtClean="0">
                <a:solidFill>
                  <a:srgbClr val="0070C0"/>
                </a:solidFill>
              </a:rPr>
              <a:t>oranges</a:t>
            </a:r>
            <a:endParaRPr lang="cs-CZ" b="1" dirty="0" smtClean="0">
              <a:solidFill>
                <a:srgbClr val="0070C0"/>
              </a:solidFill>
            </a:endParaRPr>
          </a:p>
          <a:p>
            <a:endParaRPr lang="cs-CZ" b="1" dirty="0">
              <a:solidFill>
                <a:srgbClr val="0070C0"/>
              </a:solidFill>
            </a:endParaRPr>
          </a:p>
          <a:p>
            <a:r>
              <a:rPr lang="cs-CZ" b="1" dirty="0" smtClean="0">
                <a:solidFill>
                  <a:srgbClr val="0070C0"/>
                </a:solidFill>
              </a:rPr>
              <a:t>       </a:t>
            </a:r>
            <a:r>
              <a:rPr lang="cs-CZ" b="1" dirty="0" err="1" smtClean="0">
                <a:solidFill>
                  <a:srgbClr val="0070C0"/>
                </a:solidFill>
              </a:rPr>
              <a:t>apples</a:t>
            </a:r>
            <a:r>
              <a:rPr lang="cs-CZ" b="1" dirty="0" smtClean="0">
                <a:solidFill>
                  <a:srgbClr val="0070C0"/>
                </a:solidFill>
              </a:rPr>
              <a:t>        </a:t>
            </a:r>
            <a:r>
              <a:rPr lang="cs-CZ" b="1" dirty="0" err="1" smtClean="0">
                <a:solidFill>
                  <a:srgbClr val="0070C0"/>
                </a:solidFill>
              </a:rPr>
              <a:t>biscuits</a:t>
            </a:r>
            <a:r>
              <a:rPr lang="cs-CZ" b="1" dirty="0" smtClean="0">
                <a:solidFill>
                  <a:srgbClr val="0070C0"/>
                </a:solidFill>
              </a:rPr>
              <a:t>          </a:t>
            </a:r>
            <a:r>
              <a:rPr lang="cs-CZ" b="1" dirty="0" err="1" smtClean="0">
                <a:solidFill>
                  <a:srgbClr val="0070C0"/>
                </a:solidFill>
              </a:rPr>
              <a:t>eggs</a:t>
            </a:r>
            <a:r>
              <a:rPr lang="cs-CZ" b="1" dirty="0" smtClean="0">
                <a:solidFill>
                  <a:srgbClr val="0070C0"/>
                </a:solidFill>
              </a:rPr>
              <a:t>              </a:t>
            </a:r>
            <a:r>
              <a:rPr lang="cs-CZ" b="1" dirty="0" err="1" smtClean="0">
                <a:solidFill>
                  <a:srgbClr val="0070C0"/>
                </a:solidFill>
              </a:rPr>
              <a:t>cereal</a:t>
            </a:r>
            <a:endParaRPr lang="cs-CZ" b="1" dirty="0">
              <a:solidFill>
                <a:srgbClr val="0070C0"/>
              </a:solidFill>
            </a:endParaRPr>
          </a:p>
          <a:p>
            <a:endParaRPr lang="cs-CZ" b="1" dirty="0">
              <a:solidFill>
                <a:srgbClr val="0070C0"/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1676190" y="116632"/>
            <a:ext cx="505574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u="sng" dirty="0">
                <a:solidFill>
                  <a:srgbClr val="C00000"/>
                </a:solidFill>
              </a:rPr>
              <a:t>Přečti a ukaž přečtený </a:t>
            </a:r>
            <a:r>
              <a:rPr lang="cs-CZ" sz="2400" b="1" u="sng" dirty="0" smtClean="0">
                <a:solidFill>
                  <a:srgbClr val="C00000"/>
                </a:solidFill>
              </a:rPr>
              <a:t>obrázek - </a:t>
            </a:r>
            <a:r>
              <a:rPr lang="cs-CZ" sz="2400" b="1" i="1" u="sng" dirty="0" smtClean="0">
                <a:solidFill>
                  <a:srgbClr val="C00000"/>
                </a:solidFill>
              </a:rPr>
              <a:t>řešení</a:t>
            </a:r>
            <a:endParaRPr lang="cs-CZ" sz="2400" b="1" i="1" u="sng" dirty="0">
              <a:solidFill>
                <a:srgbClr val="C00000"/>
              </a:solidFill>
            </a:endParaRPr>
          </a:p>
        </p:txBody>
      </p:sp>
      <p:cxnSp>
        <p:nvCxnSpPr>
          <p:cNvPr id="20" name="Přímá spojnice se šipkou 19"/>
          <p:cNvCxnSpPr/>
          <p:nvPr/>
        </p:nvCxnSpPr>
        <p:spPr>
          <a:xfrm flipH="1" flipV="1">
            <a:off x="2101768" y="1783790"/>
            <a:ext cx="454009" cy="49308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se šipkou 21"/>
          <p:cNvCxnSpPr/>
          <p:nvPr/>
        </p:nvCxnSpPr>
        <p:spPr>
          <a:xfrm flipV="1">
            <a:off x="3707954" y="1556792"/>
            <a:ext cx="0" cy="7200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nice se šipkou 27"/>
          <p:cNvCxnSpPr>
            <a:endCxn id="10" idx="1"/>
          </p:cNvCxnSpPr>
          <p:nvPr/>
        </p:nvCxnSpPr>
        <p:spPr>
          <a:xfrm>
            <a:off x="6731933" y="2564904"/>
            <a:ext cx="688223" cy="10080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nice se šipkou 29"/>
          <p:cNvCxnSpPr/>
          <p:nvPr/>
        </p:nvCxnSpPr>
        <p:spPr>
          <a:xfrm>
            <a:off x="6731933" y="3429000"/>
            <a:ext cx="591702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nice se šipkou 31"/>
          <p:cNvCxnSpPr/>
          <p:nvPr/>
        </p:nvCxnSpPr>
        <p:spPr>
          <a:xfrm>
            <a:off x="6731933" y="4716860"/>
            <a:ext cx="591702" cy="56772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Přímá spojnice se šipkou 33"/>
          <p:cNvCxnSpPr/>
          <p:nvPr/>
        </p:nvCxnSpPr>
        <p:spPr>
          <a:xfrm>
            <a:off x="5346175" y="4869160"/>
            <a:ext cx="514473" cy="79622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Přímá spojnice se šipkou 35"/>
          <p:cNvCxnSpPr>
            <a:endCxn id="13" idx="0"/>
          </p:cNvCxnSpPr>
          <p:nvPr/>
        </p:nvCxnSpPr>
        <p:spPr>
          <a:xfrm>
            <a:off x="3995936" y="4869160"/>
            <a:ext cx="159455" cy="97385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Přímá spojnice se šipkou 37"/>
          <p:cNvCxnSpPr/>
          <p:nvPr/>
        </p:nvCxnSpPr>
        <p:spPr>
          <a:xfrm flipH="1">
            <a:off x="2328772" y="4869160"/>
            <a:ext cx="659052" cy="92963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Přímá spojnice se šipkou 39"/>
          <p:cNvCxnSpPr/>
          <p:nvPr/>
        </p:nvCxnSpPr>
        <p:spPr>
          <a:xfrm flipH="1">
            <a:off x="1676190" y="4328240"/>
            <a:ext cx="519546" cy="67248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Přímá spojnice se šipkou 43"/>
          <p:cNvCxnSpPr/>
          <p:nvPr/>
        </p:nvCxnSpPr>
        <p:spPr>
          <a:xfrm flipH="1" flipV="1">
            <a:off x="1676190" y="2858215"/>
            <a:ext cx="519546" cy="21074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Přímá spojnice se šipkou 45"/>
          <p:cNvCxnSpPr/>
          <p:nvPr/>
        </p:nvCxnSpPr>
        <p:spPr>
          <a:xfrm flipV="1">
            <a:off x="4801428" y="1745096"/>
            <a:ext cx="346636" cy="39951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Přímá spojnice se šipkou 47"/>
          <p:cNvCxnSpPr/>
          <p:nvPr/>
        </p:nvCxnSpPr>
        <p:spPr>
          <a:xfrm flipV="1">
            <a:off x="5860648" y="1783790"/>
            <a:ext cx="871285" cy="49308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Přímá spojnice se šipkou 52"/>
          <p:cNvCxnSpPr/>
          <p:nvPr/>
        </p:nvCxnSpPr>
        <p:spPr>
          <a:xfrm flipH="1">
            <a:off x="1676190" y="3593228"/>
            <a:ext cx="519546" cy="45496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95685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41515" y="-243408"/>
            <a:ext cx="8136904" cy="720080"/>
          </a:xfrm>
        </p:spPr>
        <p:txBody>
          <a:bodyPr>
            <a:normAutofit/>
          </a:bodyPr>
          <a:lstStyle/>
          <a:p>
            <a:r>
              <a:rPr lang="cs-CZ" sz="2400" b="1" dirty="0">
                <a:solidFill>
                  <a:srgbClr val="FF0000"/>
                </a:solidFill>
              </a:rPr>
              <a:t>Napiš správný název k obrázkům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447897"/>
            <a:ext cx="8748465" cy="6048175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………………</a:t>
            </a:r>
          </a:p>
          <a:p>
            <a:endParaRPr lang="cs-CZ" dirty="0"/>
          </a:p>
          <a:p>
            <a:r>
              <a:rPr lang="cs-CZ" dirty="0" smtClean="0"/>
              <a:t>……………….</a:t>
            </a:r>
          </a:p>
          <a:p>
            <a:endParaRPr lang="cs-CZ" dirty="0"/>
          </a:p>
          <a:p>
            <a:r>
              <a:rPr lang="cs-CZ" dirty="0" smtClean="0"/>
              <a:t>………………</a:t>
            </a:r>
          </a:p>
          <a:p>
            <a:endParaRPr lang="cs-CZ" dirty="0"/>
          </a:p>
          <a:p>
            <a:r>
              <a:rPr lang="cs-CZ" dirty="0" smtClean="0"/>
              <a:t>………………..</a:t>
            </a:r>
          </a:p>
          <a:p>
            <a:endParaRPr lang="cs-CZ" dirty="0"/>
          </a:p>
          <a:p>
            <a:r>
              <a:rPr lang="cs-CZ" dirty="0" smtClean="0"/>
              <a:t>…………………</a:t>
            </a:r>
          </a:p>
          <a:p>
            <a:endParaRPr lang="cs-CZ" dirty="0"/>
          </a:p>
          <a:p>
            <a:r>
              <a:rPr lang="cs-CZ" dirty="0" smtClean="0"/>
              <a:t>…………………</a:t>
            </a:r>
            <a:endParaRPr lang="cs-CZ" dirty="0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616454" y="2858215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cs-CZ" dirty="0"/>
          </a:p>
        </p:txBody>
      </p:sp>
      <p:pic>
        <p:nvPicPr>
          <p:cNvPr id="5" name="Picture 3" descr="C:\Users\jana.koudelkova\AppData\Local\Microsoft\Windows\INetCache\IE\8YXLIUG6\MC90034890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8112" y="441460"/>
            <a:ext cx="622919" cy="5525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C:\Users\jana.koudelkova\AppData\Local\Microsoft\Windows\INetCache\IE\KYM3XMTS\MP900387879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2731" y="2415556"/>
            <a:ext cx="871682" cy="621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5" descr="C:\Users\jana.koudelkova\AppData\Local\Microsoft\Windows\INetCache\IE\WFN2HAIV\MP900387870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927" y="1399317"/>
            <a:ext cx="873101" cy="6228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 descr="C:\Users\jana.koudelkova\AppData\Local\Microsoft\Windows\INetCache\IE\WFN2HAIV\MP900387854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0531" y="481880"/>
            <a:ext cx="718008" cy="5121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9" descr="C:\Users\jana.koudelkova\AppData\Local\Microsoft\Windows\INetCache\IE\WFN2HAIV\MP900387877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0611" y="3424680"/>
            <a:ext cx="871817" cy="621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3" descr="C:\Users\jana.koudelkova\AppData\Local\Microsoft\Windows\INetCache\IE\KYM3XMTS\MC900347097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2588" y="3132127"/>
            <a:ext cx="665890" cy="5400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4" descr="C:\Users\jana.koudelkova\AppData\Local\Microsoft\Windows\INetCache\IE\8YXLIUG6\MP900387642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9521" y="4099920"/>
            <a:ext cx="856480" cy="6109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9" descr="C:\Users\jana.koudelkova\AppData\Local\Microsoft\Windows\INetCache\IE\8YXLIUG6\MC900348865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6298" y="4955611"/>
            <a:ext cx="734626" cy="776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1" descr="C:\Users\jana.koudelkova\AppData\Local\Microsoft\Windows\INetCache\IE\PC1763D9\MP900402529[1]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4574" y="5883771"/>
            <a:ext cx="725778" cy="725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5" descr="C:\Users\jana.koudelkova\AppData\Local\Microsoft\Windows\INetCache\IE\8YXLIUG6\MP900439272[1]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V="1">
            <a:off x="7445611" y="2415556"/>
            <a:ext cx="588000" cy="38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7" descr="C:\Users\jana.koudelkova\AppData\Local\Microsoft\Windows\INetCache\IE\KYM3XMTS\MP900387871[1]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1227" y="5624137"/>
            <a:ext cx="727945" cy="519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8" descr="C:\Users\jana.koudelkova\AppData\Local\Microsoft\Windows\INetCache\IE\WFN2HAIV\MC900441776[1].pn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4667" y="4405398"/>
            <a:ext cx="753872" cy="753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9" descr="C:\Users\jana.koudelkova\AppData\Local\Microsoft\Windows\INetCache\IE\8YXLIUG6\MP900442443[1].jp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3161" y="1508122"/>
            <a:ext cx="540269" cy="4052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TextovéPole 23"/>
          <p:cNvSpPr txBox="1"/>
          <p:nvPr/>
        </p:nvSpPr>
        <p:spPr>
          <a:xfrm>
            <a:off x="5200403" y="768756"/>
            <a:ext cx="1941557" cy="65556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……………………</a:t>
            </a:r>
            <a:endParaRPr lang="cs-CZ" sz="2400" b="1" dirty="0"/>
          </a:p>
          <a:p>
            <a:endParaRPr lang="cs-CZ" sz="2400" b="1" dirty="0" smtClean="0"/>
          </a:p>
          <a:p>
            <a:r>
              <a:rPr lang="cs-CZ" sz="2400" b="1" dirty="0" smtClean="0"/>
              <a:t>……………………</a:t>
            </a:r>
          </a:p>
          <a:p>
            <a:endParaRPr lang="cs-CZ" sz="2400" b="1" dirty="0"/>
          </a:p>
          <a:p>
            <a:r>
              <a:rPr lang="cs-CZ" sz="2400" b="1" dirty="0" smtClean="0"/>
              <a:t>……………………</a:t>
            </a:r>
          </a:p>
          <a:p>
            <a:endParaRPr lang="cs-CZ" dirty="0"/>
          </a:p>
          <a:p>
            <a:endParaRPr lang="cs-CZ" dirty="0" smtClean="0"/>
          </a:p>
          <a:p>
            <a:r>
              <a:rPr lang="cs-CZ" sz="2400" b="1" dirty="0" smtClean="0"/>
              <a:t>…………………</a:t>
            </a:r>
          </a:p>
          <a:p>
            <a:endParaRPr lang="cs-CZ" sz="2400" dirty="0" smtClean="0"/>
          </a:p>
          <a:p>
            <a:endParaRPr lang="cs-CZ" dirty="0"/>
          </a:p>
          <a:p>
            <a:r>
              <a:rPr lang="cs-CZ" sz="2400" b="1" dirty="0" smtClean="0"/>
              <a:t>…………………</a:t>
            </a:r>
          </a:p>
          <a:p>
            <a:endParaRPr lang="cs-CZ" dirty="0"/>
          </a:p>
          <a:p>
            <a:endParaRPr lang="cs-CZ" dirty="0" smtClean="0"/>
          </a:p>
          <a:p>
            <a:r>
              <a:rPr lang="cs-CZ" sz="2400" b="1" dirty="0" smtClean="0"/>
              <a:t>……………………</a:t>
            </a:r>
          </a:p>
          <a:p>
            <a:endParaRPr lang="cs-CZ" dirty="0"/>
          </a:p>
          <a:p>
            <a:endParaRPr lang="cs-CZ" dirty="0" smtClean="0"/>
          </a:p>
          <a:p>
            <a:r>
              <a:rPr lang="cs-CZ" sz="2400" b="1" dirty="0" smtClean="0"/>
              <a:t>……………………</a:t>
            </a:r>
            <a:endParaRPr lang="cs-CZ" sz="2400" b="1" dirty="0"/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38250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 txBox="1">
            <a:spLocks/>
          </p:cNvSpPr>
          <p:nvPr/>
        </p:nvSpPr>
        <p:spPr>
          <a:xfrm>
            <a:off x="181140" y="758844"/>
            <a:ext cx="8748465" cy="6048175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400" b="1" dirty="0" err="1" smtClean="0"/>
              <a:t>pears</a:t>
            </a:r>
            <a:endParaRPr lang="cs-CZ" sz="2400" b="1" dirty="0" smtClean="0"/>
          </a:p>
          <a:p>
            <a:endParaRPr lang="cs-CZ" dirty="0" smtClean="0"/>
          </a:p>
          <a:p>
            <a:r>
              <a:rPr lang="cs-CZ" sz="2400" b="1" dirty="0" err="1" smtClean="0"/>
              <a:t>grapes</a:t>
            </a:r>
            <a:endParaRPr lang="cs-CZ" sz="2400" b="1" dirty="0" smtClean="0"/>
          </a:p>
          <a:p>
            <a:endParaRPr lang="cs-CZ" dirty="0" smtClean="0"/>
          </a:p>
          <a:p>
            <a:r>
              <a:rPr lang="cs-CZ" sz="2400" b="1" dirty="0" err="1" smtClean="0"/>
              <a:t>oranges</a:t>
            </a:r>
            <a:endParaRPr lang="cs-CZ" sz="2400" b="1" dirty="0" smtClean="0"/>
          </a:p>
          <a:p>
            <a:endParaRPr lang="cs-CZ" dirty="0" smtClean="0"/>
          </a:p>
          <a:p>
            <a:r>
              <a:rPr lang="cs-CZ" sz="2400" b="1" dirty="0" err="1" smtClean="0"/>
              <a:t>apples</a:t>
            </a:r>
            <a:endParaRPr lang="cs-CZ" sz="2400" b="1" dirty="0" smtClean="0"/>
          </a:p>
          <a:p>
            <a:endParaRPr lang="cs-CZ" dirty="0" smtClean="0"/>
          </a:p>
          <a:p>
            <a:r>
              <a:rPr lang="cs-CZ" sz="2400" b="1" dirty="0" smtClean="0"/>
              <a:t>cheese</a:t>
            </a:r>
          </a:p>
          <a:p>
            <a:endParaRPr lang="cs-CZ" dirty="0" smtClean="0"/>
          </a:p>
          <a:p>
            <a:r>
              <a:rPr lang="cs-CZ" sz="2400" b="1" dirty="0" err="1" smtClean="0"/>
              <a:t>biscuits</a:t>
            </a:r>
            <a:endParaRPr lang="cs-CZ" sz="2400" b="1" dirty="0"/>
          </a:p>
        </p:txBody>
      </p:sp>
      <p:sp>
        <p:nvSpPr>
          <p:cNvPr id="3" name="Nadpis 1"/>
          <p:cNvSpPr txBox="1">
            <a:spLocks/>
          </p:cNvSpPr>
          <p:nvPr/>
        </p:nvSpPr>
        <p:spPr>
          <a:xfrm>
            <a:off x="616454" y="2858215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cs-CZ" dirty="0"/>
          </a:p>
        </p:txBody>
      </p:sp>
      <p:pic>
        <p:nvPicPr>
          <p:cNvPr id="4" name="Picture 3" descr="C:\Users\jana.koudelkova\AppData\Local\Microsoft\Windows\INetCache\IE\8YXLIUG6\MC90034890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8704" y="597139"/>
            <a:ext cx="622919" cy="5525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C:\Users\jana.koudelkova\AppData\Local\Microsoft\Windows\INetCache\IE\KYM3XMTS\MP900387879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4879" y="2858215"/>
            <a:ext cx="871682" cy="621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 descr="C:\Users\jana.koudelkova\AppData\Local\Microsoft\Windows\INetCache\IE\WFN2HAIV\MP900387870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5580" y="1787044"/>
            <a:ext cx="873101" cy="6228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7" descr="C:\Users\jana.koudelkova\AppData\Local\Microsoft\Windows\INetCache\IE\WFN2HAIV\MP900387854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4722" y="789025"/>
            <a:ext cx="718008" cy="5121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9" descr="C:\Users\jana.koudelkova\AppData\Local\Microsoft\Windows\INetCache\IE\WFN2HAIV\MP900387877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7907" y="3782932"/>
            <a:ext cx="871817" cy="621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3" descr="C:\Users\jana.koudelkova\AppData\Local\Microsoft\Windows\INetCache\IE\KYM3XMTS\MC900347097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1960" y="3103673"/>
            <a:ext cx="665890" cy="5400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4" descr="C:\Users\jana.koudelkova\AppData\Local\Microsoft\Windows\INetCache\IE\8YXLIUG6\MP900387642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3845" y="4022762"/>
            <a:ext cx="856480" cy="6109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9" descr="C:\Users\jana.koudelkova\AppData\Local\Microsoft\Windows\INetCache\IE\8YXLIUG6\MC900348865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7261" y="4827074"/>
            <a:ext cx="734626" cy="776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1" descr="C:\Users\jana.koudelkova\AppData\Local\Microsoft\Windows\INetCache\IE\PC1763D9\MP900402529[1]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7492" y="5770294"/>
            <a:ext cx="725778" cy="725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5" descr="C:\Users\jana.koudelkova\AppData\Local\Microsoft\Windows\INetCache\IE\8YXLIUG6\MP900439272[1]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V="1">
            <a:off x="7342588" y="2225156"/>
            <a:ext cx="588000" cy="38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7" descr="C:\Users\jana.koudelkova\AppData\Local\Microsoft\Windows\INetCache\IE\KYM3XMTS\MP900387871[1]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2530" y="5772509"/>
            <a:ext cx="914970" cy="6526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8" descr="C:\Users\jana.koudelkova\AppData\Local\Microsoft\Windows\INetCache\IE\WFN2HAIV\MC900441776[1].pn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5852" y="4807625"/>
            <a:ext cx="753872" cy="753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9" descr="C:\Users\jana.koudelkova\AppData\Local\Microsoft\Windows\INetCache\IE\8YXLIUG6\MP900442443[1].jp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7492" y="1389323"/>
            <a:ext cx="540269" cy="4052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extovéPole 16"/>
          <p:cNvSpPr txBox="1"/>
          <p:nvPr/>
        </p:nvSpPr>
        <p:spPr>
          <a:xfrm>
            <a:off x="5200403" y="768756"/>
            <a:ext cx="1282723" cy="65556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err="1" smtClean="0"/>
              <a:t>bananas</a:t>
            </a:r>
            <a:endParaRPr lang="cs-CZ" sz="2400" b="1" dirty="0"/>
          </a:p>
          <a:p>
            <a:endParaRPr lang="cs-CZ" sz="2400" b="1" dirty="0" smtClean="0"/>
          </a:p>
          <a:p>
            <a:r>
              <a:rPr lang="cs-CZ" sz="2400" b="1" dirty="0" err="1" smtClean="0"/>
              <a:t>eggs</a:t>
            </a:r>
            <a:endParaRPr lang="cs-CZ" sz="2400" b="1" dirty="0" smtClean="0"/>
          </a:p>
          <a:p>
            <a:endParaRPr lang="cs-CZ" sz="2400" b="1" dirty="0"/>
          </a:p>
          <a:p>
            <a:r>
              <a:rPr lang="cs-CZ" sz="2400" b="1" dirty="0" err="1" smtClean="0"/>
              <a:t>cereal</a:t>
            </a:r>
            <a:endParaRPr lang="cs-CZ" sz="2400" b="1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sz="2400" b="1" dirty="0" err="1" smtClean="0"/>
              <a:t>rice</a:t>
            </a:r>
            <a:endParaRPr lang="cs-CZ" sz="2400" b="1" dirty="0" smtClean="0"/>
          </a:p>
          <a:p>
            <a:endParaRPr lang="cs-CZ" sz="2400" dirty="0" smtClean="0"/>
          </a:p>
          <a:p>
            <a:endParaRPr lang="cs-CZ" dirty="0"/>
          </a:p>
          <a:p>
            <a:r>
              <a:rPr lang="cs-CZ" sz="2400" b="1" dirty="0" err="1" smtClean="0"/>
              <a:t>milk</a:t>
            </a:r>
            <a:endParaRPr lang="cs-CZ" sz="2400" b="1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sz="2400" b="1" dirty="0" err="1" smtClean="0"/>
              <a:t>crisps</a:t>
            </a:r>
            <a:endParaRPr lang="cs-CZ" sz="2400" b="1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sz="2400" b="1" dirty="0" err="1" smtClean="0"/>
              <a:t>bread</a:t>
            </a:r>
            <a:endParaRPr lang="cs-CZ" sz="2400" b="1" dirty="0"/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18" name="Obdélník 17"/>
          <p:cNvSpPr/>
          <p:nvPr/>
        </p:nvSpPr>
        <p:spPr>
          <a:xfrm>
            <a:off x="1895094" y="-105060"/>
            <a:ext cx="532055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u="sng" dirty="0">
                <a:solidFill>
                  <a:srgbClr val="FF0000"/>
                </a:solidFill>
              </a:rPr>
              <a:t>Napiš správný název k </a:t>
            </a:r>
            <a:r>
              <a:rPr lang="cs-CZ" sz="2400" b="1" u="sng" dirty="0" smtClean="0">
                <a:solidFill>
                  <a:srgbClr val="FF0000"/>
                </a:solidFill>
              </a:rPr>
              <a:t>obrázkům - </a:t>
            </a:r>
            <a:r>
              <a:rPr lang="cs-CZ" sz="2400" b="1" i="1" u="sng" dirty="0" smtClean="0">
                <a:solidFill>
                  <a:srgbClr val="FF0000"/>
                </a:solidFill>
              </a:rPr>
              <a:t>řešení</a:t>
            </a:r>
            <a:endParaRPr lang="cs-CZ" sz="2400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3622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547664" y="2204863"/>
            <a:ext cx="20692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u="sng" dirty="0" smtClean="0"/>
              <a:t>Použité zdroje:</a:t>
            </a:r>
            <a:endParaRPr lang="cs-CZ" sz="2400" b="1" u="sng" dirty="0"/>
          </a:p>
        </p:txBody>
      </p:sp>
      <p:sp>
        <p:nvSpPr>
          <p:cNvPr id="3" name="TextovéPole 2"/>
          <p:cNvSpPr txBox="1"/>
          <p:nvPr/>
        </p:nvSpPr>
        <p:spPr>
          <a:xfrm>
            <a:off x="1475656" y="2666529"/>
            <a:ext cx="602658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Zdroj všech obrázků je galerie Microsoft Office 2010,</a:t>
            </a:r>
          </a:p>
          <a:p>
            <a:r>
              <a:rPr lang="cs-CZ" dirty="0" smtClean="0"/>
              <a:t>vlastník licence ZŠ Jablonec nad Nisou – Mšeno, Mozartova24,</a:t>
            </a:r>
          </a:p>
          <a:p>
            <a:r>
              <a:rPr lang="cs-CZ" dirty="0" smtClean="0"/>
              <a:t>příspěvková organizace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83698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343</TotalTime>
  <Words>109</Words>
  <Application>Microsoft Office PowerPoint</Application>
  <PresentationFormat>Předvádění na obrazovce (4:3)</PresentationFormat>
  <Paragraphs>90</Paragraphs>
  <Slides>7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9" baseType="lpstr">
      <vt:lpstr>Motiv systému Office</vt:lpstr>
      <vt:lpstr>Dokument</vt:lpstr>
      <vt:lpstr>Prezentace aplikace PowerPoint</vt:lpstr>
      <vt:lpstr>Food</vt:lpstr>
      <vt:lpstr>Food</vt:lpstr>
      <vt:lpstr>Prezentace aplikace PowerPoint</vt:lpstr>
      <vt:lpstr>Napiš správný název k obrázkům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Toys</dc:title>
  <dc:creator>Jana Koudelková</dc:creator>
  <cp:lastModifiedBy>Jana Koudelková</cp:lastModifiedBy>
  <cp:revision>39</cp:revision>
  <dcterms:created xsi:type="dcterms:W3CDTF">2013-09-03T17:49:31Z</dcterms:created>
  <dcterms:modified xsi:type="dcterms:W3CDTF">2014-11-14T09:57:47Z</dcterms:modified>
</cp:coreProperties>
</file>