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63" r:id="rId4"/>
    <p:sldId id="257" r:id="rId5"/>
    <p:sldId id="264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B64266-C103-4134-ABEE-BDF5CB50CC91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97D732-2EC9-410A-B7DE-7C9CC108CE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337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77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280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97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031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52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338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522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340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296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443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522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8E8A6-A7ED-4363-943B-7289C3FE8363}" type="datetimeFigureOut">
              <a:rPr lang="cs-CZ" smtClean="0"/>
              <a:t>8. 11. 2014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033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4723967"/>
              </p:ext>
            </p:extLst>
          </p:nvPr>
        </p:nvGraphicFramePr>
        <p:xfrm>
          <a:off x="1616075" y="212725"/>
          <a:ext cx="5851525" cy="6370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5929076" imgH="6432329" progId="Word.Document.12">
                  <p:embed/>
                </p:oleObj>
              </mc:Choice>
              <mc:Fallback>
                <p:oleObj name="Dokument" r:id="rId3" imgW="5929076" imgH="643232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851525" cy="6370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119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29309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TIME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*</a:t>
            </a:r>
            <a:endParaRPr lang="cs-CZ" dirty="0"/>
          </a:p>
        </p:txBody>
      </p:sp>
      <p:pic>
        <p:nvPicPr>
          <p:cNvPr id="4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764704"/>
            <a:ext cx="2880320" cy="3062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38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7092280" y="1844824"/>
            <a:ext cx="1080120" cy="1105272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8" name="Přímá spojnice se šipkou 17"/>
          <p:cNvCxnSpPr>
            <a:endCxn id="2" idx="0"/>
          </p:cNvCxnSpPr>
          <p:nvPr/>
        </p:nvCxnSpPr>
        <p:spPr>
          <a:xfrm flipV="1">
            <a:off x="7632340" y="1844824"/>
            <a:ext cx="0" cy="5526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Vývojový diagram: spojnice 18"/>
          <p:cNvSpPr/>
          <p:nvPr/>
        </p:nvSpPr>
        <p:spPr>
          <a:xfrm>
            <a:off x="7183511" y="3344238"/>
            <a:ext cx="1152128" cy="1116986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>
            <a:endCxn id="19" idx="0"/>
          </p:cNvCxnSpPr>
          <p:nvPr/>
        </p:nvCxnSpPr>
        <p:spPr>
          <a:xfrm flipV="1">
            <a:off x="7759575" y="3344238"/>
            <a:ext cx="0" cy="5584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spojnice 25"/>
          <p:cNvSpPr/>
          <p:nvPr/>
        </p:nvSpPr>
        <p:spPr>
          <a:xfrm>
            <a:off x="7129505" y="5129902"/>
            <a:ext cx="1260140" cy="1152128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729292" y="1634932"/>
            <a:ext cx="1152128" cy="1134281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873308" y="3351135"/>
            <a:ext cx="1080120" cy="1122843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801300" y="5207171"/>
            <a:ext cx="1152128" cy="1152128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se šipkou 32"/>
          <p:cNvCxnSpPr>
            <a:endCxn id="26" idx="0"/>
          </p:cNvCxnSpPr>
          <p:nvPr/>
        </p:nvCxnSpPr>
        <p:spPr>
          <a:xfrm flipV="1">
            <a:off x="7759575" y="5129902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7759575" y="5705966"/>
            <a:ext cx="0" cy="3873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endCxn id="27" idx="0"/>
          </p:cNvCxnSpPr>
          <p:nvPr/>
        </p:nvCxnSpPr>
        <p:spPr>
          <a:xfrm flipV="1">
            <a:off x="1305356" y="1634932"/>
            <a:ext cx="0" cy="5671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>
            <a:off x="873308" y="2202072"/>
            <a:ext cx="432048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V="1">
            <a:off x="7632340" y="2121142"/>
            <a:ext cx="252028" cy="2763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>
            <a:off x="7759575" y="3902731"/>
            <a:ext cx="41282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endCxn id="28" idx="4"/>
          </p:cNvCxnSpPr>
          <p:nvPr/>
        </p:nvCxnSpPr>
        <p:spPr>
          <a:xfrm>
            <a:off x="1413368" y="3912556"/>
            <a:ext cx="0" cy="5614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endCxn id="29" idx="0"/>
          </p:cNvCxnSpPr>
          <p:nvPr/>
        </p:nvCxnSpPr>
        <p:spPr>
          <a:xfrm flipV="1">
            <a:off x="1377364" y="5207171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1413368" y="3912556"/>
            <a:ext cx="3503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/>
          <p:nvPr/>
        </p:nvCxnSpPr>
        <p:spPr>
          <a:xfrm flipV="1">
            <a:off x="1377364" y="5495203"/>
            <a:ext cx="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3" name="Obdélník 2052"/>
          <p:cNvSpPr/>
          <p:nvPr/>
        </p:nvSpPr>
        <p:spPr>
          <a:xfrm>
            <a:off x="1170170" y="196312"/>
            <a:ext cx="65719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Přečti a spoj se správným obrázkem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054" name="TextovéPole 2053"/>
          <p:cNvSpPr txBox="1"/>
          <p:nvPr/>
        </p:nvSpPr>
        <p:spPr>
          <a:xfrm>
            <a:off x="2888610" y="645519"/>
            <a:ext cx="2878737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</a:rPr>
              <a:t>What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time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it</a:t>
            </a:r>
            <a:r>
              <a:rPr lang="cs-CZ" sz="3200" b="1" dirty="0" smtClean="0">
                <a:solidFill>
                  <a:srgbClr val="C00000"/>
                </a:solidFill>
              </a:rPr>
              <a:t>?</a:t>
            </a:r>
          </a:p>
          <a:p>
            <a:endParaRPr lang="cs-CZ" sz="3200" b="1" dirty="0">
              <a:solidFill>
                <a:srgbClr val="C00000"/>
              </a:solidFill>
            </a:endParaRPr>
          </a:p>
          <a:p>
            <a:endParaRPr lang="cs-CZ" b="1" dirty="0"/>
          </a:p>
        </p:txBody>
      </p:sp>
      <p:sp>
        <p:nvSpPr>
          <p:cNvPr id="2055" name="TextovéPole 2054"/>
          <p:cNvSpPr txBox="1"/>
          <p:nvPr/>
        </p:nvSpPr>
        <p:spPr>
          <a:xfrm>
            <a:off x="2888951" y="1969920"/>
            <a:ext cx="333014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</a:t>
            </a:r>
            <a:r>
              <a:rPr lang="en-GB" sz="2400" b="1" dirty="0"/>
              <a:t> </a:t>
            </a:r>
            <a:r>
              <a:rPr lang="en-GB" sz="2400" b="1" dirty="0" smtClean="0"/>
              <a:t>is  three o clock</a:t>
            </a:r>
          </a:p>
          <a:p>
            <a:endParaRPr lang="en-GB" sz="2400" b="1" dirty="0"/>
          </a:p>
          <a:p>
            <a:r>
              <a:rPr lang="en-GB" sz="2400" b="1" dirty="0" smtClean="0"/>
              <a:t>It is half past two o clock</a:t>
            </a:r>
          </a:p>
          <a:p>
            <a:endParaRPr lang="en-GB" sz="2400" b="1" dirty="0"/>
          </a:p>
          <a:p>
            <a:r>
              <a:rPr lang="en-GB" sz="2400" b="1" dirty="0" smtClean="0"/>
              <a:t>It is twelve o clock</a:t>
            </a:r>
          </a:p>
          <a:p>
            <a:endParaRPr lang="en-GB" sz="2400" b="1" dirty="0"/>
          </a:p>
          <a:p>
            <a:r>
              <a:rPr lang="en-GB" sz="2400" b="1" dirty="0" smtClean="0"/>
              <a:t>It is one o clock</a:t>
            </a:r>
          </a:p>
          <a:p>
            <a:endParaRPr lang="en-GB" sz="2400" b="1" dirty="0"/>
          </a:p>
          <a:p>
            <a:r>
              <a:rPr lang="en-GB" sz="2400" b="1" dirty="0" smtClean="0"/>
              <a:t>It is six o </a:t>
            </a:r>
            <a:r>
              <a:rPr lang="en-GB" sz="2400" b="1" dirty="0" err="1" smtClean="0"/>
              <a:t>cloc</a:t>
            </a:r>
            <a:endParaRPr lang="en-GB" sz="2400" b="1" dirty="0" smtClean="0"/>
          </a:p>
          <a:p>
            <a:endParaRPr lang="en-GB" sz="2400" b="1" dirty="0"/>
          </a:p>
          <a:p>
            <a:r>
              <a:rPr lang="en-GB" sz="2400" b="1" dirty="0" smtClean="0"/>
              <a:t>It is nine o clock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56585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Vývojový diagram: spojnice 20"/>
          <p:cNvSpPr/>
          <p:nvPr/>
        </p:nvSpPr>
        <p:spPr>
          <a:xfrm>
            <a:off x="7092280" y="1844824"/>
            <a:ext cx="1080120" cy="1105272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22" name="Přímá spojnice se šipkou 21"/>
          <p:cNvCxnSpPr>
            <a:endCxn id="21" idx="0"/>
          </p:cNvCxnSpPr>
          <p:nvPr/>
        </p:nvCxnSpPr>
        <p:spPr>
          <a:xfrm flipV="1">
            <a:off x="7632340" y="1844824"/>
            <a:ext cx="0" cy="5526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ývojový diagram: spojnice 22"/>
          <p:cNvSpPr/>
          <p:nvPr/>
        </p:nvSpPr>
        <p:spPr>
          <a:xfrm>
            <a:off x="7183511" y="3344238"/>
            <a:ext cx="1152128" cy="1116986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>
            <a:endCxn id="23" idx="0"/>
          </p:cNvCxnSpPr>
          <p:nvPr/>
        </p:nvCxnSpPr>
        <p:spPr>
          <a:xfrm flipV="1">
            <a:off x="7759575" y="3344238"/>
            <a:ext cx="0" cy="5584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Vývojový diagram: spojnice 24"/>
          <p:cNvSpPr/>
          <p:nvPr/>
        </p:nvSpPr>
        <p:spPr>
          <a:xfrm>
            <a:off x="7129505" y="5129902"/>
            <a:ext cx="1260140" cy="1152128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729292" y="1634932"/>
            <a:ext cx="1152128" cy="1134281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873308" y="3351135"/>
            <a:ext cx="1080120" cy="1122843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801300" y="5207171"/>
            <a:ext cx="1152128" cy="1152128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>
            <a:endCxn id="25" idx="0"/>
          </p:cNvCxnSpPr>
          <p:nvPr/>
        </p:nvCxnSpPr>
        <p:spPr>
          <a:xfrm flipV="1">
            <a:off x="7759575" y="5129902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7759575" y="5705966"/>
            <a:ext cx="0" cy="3873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26" idx="0"/>
          </p:cNvCxnSpPr>
          <p:nvPr/>
        </p:nvCxnSpPr>
        <p:spPr>
          <a:xfrm flipV="1">
            <a:off x="1305356" y="1634932"/>
            <a:ext cx="0" cy="5671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873308" y="2202072"/>
            <a:ext cx="432048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7632340" y="2121142"/>
            <a:ext cx="252028" cy="2763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7759575" y="3902731"/>
            <a:ext cx="41282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27" idx="4"/>
          </p:cNvCxnSpPr>
          <p:nvPr/>
        </p:nvCxnSpPr>
        <p:spPr>
          <a:xfrm>
            <a:off x="1413368" y="3912556"/>
            <a:ext cx="0" cy="5614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endCxn id="28" idx="0"/>
          </p:cNvCxnSpPr>
          <p:nvPr/>
        </p:nvCxnSpPr>
        <p:spPr>
          <a:xfrm flipV="1">
            <a:off x="1377364" y="5207171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1413368" y="3912556"/>
            <a:ext cx="3503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1377364" y="5495203"/>
            <a:ext cx="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1170170" y="196312"/>
            <a:ext cx="65719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Přečti a spoj se správným </a:t>
            </a:r>
            <a:r>
              <a:rPr lang="cs-CZ" sz="2400" b="1" dirty="0" smtClean="0">
                <a:solidFill>
                  <a:prstClr val="black"/>
                </a:solidFill>
              </a:rPr>
              <a:t>obrázkem</a:t>
            </a:r>
            <a:r>
              <a:rPr lang="en-GB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i="1" dirty="0" smtClean="0">
                <a:solidFill>
                  <a:prstClr val="black"/>
                </a:solidFill>
              </a:rPr>
              <a:t>- řešení</a:t>
            </a:r>
            <a:endParaRPr lang="cs-CZ" sz="2400" b="1" i="1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888610" y="645519"/>
            <a:ext cx="2878737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</a:rPr>
              <a:t>What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time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it</a:t>
            </a:r>
            <a:r>
              <a:rPr lang="cs-CZ" sz="3200" b="1" dirty="0" smtClean="0">
                <a:solidFill>
                  <a:srgbClr val="C00000"/>
                </a:solidFill>
              </a:rPr>
              <a:t>?</a:t>
            </a:r>
          </a:p>
          <a:p>
            <a:endParaRPr lang="cs-CZ" sz="3200" b="1" dirty="0">
              <a:solidFill>
                <a:srgbClr val="C00000"/>
              </a:solidFill>
            </a:endParaRPr>
          </a:p>
          <a:p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888951" y="1969920"/>
            <a:ext cx="333014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</a:t>
            </a:r>
            <a:r>
              <a:rPr lang="en-GB" sz="2400" b="1" dirty="0"/>
              <a:t> </a:t>
            </a:r>
            <a:r>
              <a:rPr lang="en-GB" sz="2400" b="1" dirty="0" smtClean="0"/>
              <a:t>is  three o clock</a:t>
            </a:r>
          </a:p>
          <a:p>
            <a:endParaRPr lang="en-GB" sz="2400" b="1" dirty="0"/>
          </a:p>
          <a:p>
            <a:r>
              <a:rPr lang="en-GB" sz="2400" b="1" dirty="0" smtClean="0"/>
              <a:t>It is half past two o clock</a:t>
            </a:r>
          </a:p>
          <a:p>
            <a:endParaRPr lang="en-GB" sz="2400" b="1" dirty="0"/>
          </a:p>
          <a:p>
            <a:r>
              <a:rPr lang="en-GB" sz="2400" b="1" dirty="0" smtClean="0"/>
              <a:t>It is twelve o clock</a:t>
            </a:r>
          </a:p>
          <a:p>
            <a:endParaRPr lang="en-GB" sz="2400" b="1" dirty="0"/>
          </a:p>
          <a:p>
            <a:r>
              <a:rPr lang="en-GB" sz="2400" b="1" dirty="0" smtClean="0"/>
              <a:t>It is one o clock</a:t>
            </a:r>
          </a:p>
          <a:p>
            <a:endParaRPr lang="en-GB" sz="2400" b="1" dirty="0"/>
          </a:p>
          <a:p>
            <a:r>
              <a:rPr lang="en-GB" sz="2400" b="1" dirty="0" smtClean="0"/>
              <a:t>It is six o </a:t>
            </a:r>
            <a:r>
              <a:rPr lang="en-GB" sz="2400" b="1" dirty="0" err="1" smtClean="0"/>
              <a:t>cloc</a:t>
            </a:r>
            <a:r>
              <a:rPr lang="cs-CZ" sz="2400" b="1" dirty="0" smtClean="0"/>
              <a:t>k</a:t>
            </a:r>
            <a:endParaRPr lang="en-GB" sz="2400" b="1" dirty="0" smtClean="0"/>
          </a:p>
          <a:p>
            <a:endParaRPr lang="en-GB" sz="2400" b="1" dirty="0"/>
          </a:p>
          <a:p>
            <a:r>
              <a:rPr lang="en-GB" sz="2400" b="1" dirty="0" smtClean="0"/>
              <a:t>It is nine o clock</a:t>
            </a:r>
            <a:endParaRPr lang="cs-CZ" sz="24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436096" y="2259301"/>
            <a:ext cx="1747415" cy="108493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123728" y="2950096"/>
            <a:ext cx="864096" cy="6733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763688" y="3789040"/>
            <a:ext cx="1124922" cy="13408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004048" y="2801769"/>
            <a:ext cx="1944216" cy="165770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>
            <a:off x="4860032" y="5129902"/>
            <a:ext cx="2088232" cy="50931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 flipV="1">
            <a:off x="1763688" y="2950096"/>
            <a:ext cx="1008112" cy="294953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601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5227287" y="1918502"/>
            <a:ext cx="1080120" cy="1105272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3" name="Přímá spojnice se šipkou 2"/>
          <p:cNvCxnSpPr>
            <a:endCxn id="2" idx="0"/>
          </p:cNvCxnSpPr>
          <p:nvPr/>
        </p:nvCxnSpPr>
        <p:spPr>
          <a:xfrm flipV="1">
            <a:off x="5767347" y="1918502"/>
            <a:ext cx="0" cy="5526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Vývojový diagram: spojnice 3"/>
          <p:cNvSpPr/>
          <p:nvPr/>
        </p:nvSpPr>
        <p:spPr>
          <a:xfrm>
            <a:off x="5293990" y="3634774"/>
            <a:ext cx="1152128" cy="1116986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>
            <a:endCxn id="4" idx="0"/>
          </p:cNvCxnSpPr>
          <p:nvPr/>
        </p:nvCxnSpPr>
        <p:spPr>
          <a:xfrm flipV="1">
            <a:off x="5870054" y="3634774"/>
            <a:ext cx="0" cy="5584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ývojový diagram: spojnice 5"/>
          <p:cNvSpPr/>
          <p:nvPr/>
        </p:nvSpPr>
        <p:spPr>
          <a:xfrm>
            <a:off x="5263291" y="5416668"/>
            <a:ext cx="1260140" cy="1152128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729292" y="1634932"/>
            <a:ext cx="1152128" cy="1134281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873308" y="3351135"/>
            <a:ext cx="1080120" cy="1122843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801300" y="5207171"/>
            <a:ext cx="1152128" cy="1152128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6" idx="0"/>
          </p:cNvCxnSpPr>
          <p:nvPr/>
        </p:nvCxnSpPr>
        <p:spPr>
          <a:xfrm flipV="1">
            <a:off x="5893361" y="5416668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894582" y="5992732"/>
            <a:ext cx="0" cy="3873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7" idx="0"/>
          </p:cNvCxnSpPr>
          <p:nvPr/>
        </p:nvCxnSpPr>
        <p:spPr>
          <a:xfrm flipV="1">
            <a:off x="1305356" y="1634932"/>
            <a:ext cx="0" cy="5671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873308" y="2202072"/>
            <a:ext cx="432048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768568" y="2170152"/>
            <a:ext cx="252028" cy="2763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894582" y="4165677"/>
            <a:ext cx="41282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8" idx="4"/>
          </p:cNvCxnSpPr>
          <p:nvPr/>
        </p:nvCxnSpPr>
        <p:spPr>
          <a:xfrm>
            <a:off x="1413368" y="3912556"/>
            <a:ext cx="0" cy="5614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9" idx="0"/>
          </p:cNvCxnSpPr>
          <p:nvPr/>
        </p:nvCxnSpPr>
        <p:spPr>
          <a:xfrm flipV="1">
            <a:off x="1377364" y="5207171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413368" y="3912556"/>
            <a:ext cx="3503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377364" y="5495203"/>
            <a:ext cx="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1170170" y="196312"/>
            <a:ext cx="65719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Napiš správný čas k obrázku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88610" y="645519"/>
            <a:ext cx="2878737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</a:rPr>
              <a:t>What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time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it</a:t>
            </a:r>
            <a:r>
              <a:rPr lang="cs-CZ" sz="3200" b="1" dirty="0" smtClean="0">
                <a:solidFill>
                  <a:srgbClr val="C00000"/>
                </a:solidFill>
              </a:rPr>
              <a:t>?</a:t>
            </a:r>
          </a:p>
          <a:p>
            <a:endParaRPr lang="cs-CZ" sz="3200" b="1" dirty="0">
              <a:solidFill>
                <a:srgbClr val="C00000"/>
              </a:solidFill>
            </a:endParaRPr>
          </a:p>
          <a:p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1713" y="1792610"/>
            <a:ext cx="23762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.................................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…………………………………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46118" y="2377048"/>
            <a:ext cx="252184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54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5227287" y="1918502"/>
            <a:ext cx="1080120" cy="1105272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3" name="Přímá spojnice se šipkou 2"/>
          <p:cNvCxnSpPr>
            <a:endCxn id="2" idx="0"/>
          </p:cNvCxnSpPr>
          <p:nvPr/>
        </p:nvCxnSpPr>
        <p:spPr>
          <a:xfrm flipV="1">
            <a:off x="5767347" y="1918502"/>
            <a:ext cx="0" cy="5526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Vývojový diagram: spojnice 3"/>
          <p:cNvSpPr/>
          <p:nvPr/>
        </p:nvSpPr>
        <p:spPr>
          <a:xfrm>
            <a:off x="5293990" y="3634774"/>
            <a:ext cx="1152128" cy="1116986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>
            <a:endCxn id="4" idx="0"/>
          </p:cNvCxnSpPr>
          <p:nvPr/>
        </p:nvCxnSpPr>
        <p:spPr>
          <a:xfrm flipV="1">
            <a:off x="5870054" y="3634774"/>
            <a:ext cx="0" cy="5584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ývojový diagram: spojnice 5"/>
          <p:cNvSpPr/>
          <p:nvPr/>
        </p:nvSpPr>
        <p:spPr>
          <a:xfrm>
            <a:off x="5263291" y="5416668"/>
            <a:ext cx="1260140" cy="1152128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729292" y="1634932"/>
            <a:ext cx="1152128" cy="1134281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873308" y="3351135"/>
            <a:ext cx="1080120" cy="1122843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801300" y="5207171"/>
            <a:ext cx="1152128" cy="1152128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6" idx="0"/>
          </p:cNvCxnSpPr>
          <p:nvPr/>
        </p:nvCxnSpPr>
        <p:spPr>
          <a:xfrm flipV="1">
            <a:off x="5893361" y="5416668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894582" y="5992732"/>
            <a:ext cx="0" cy="3873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7" idx="0"/>
          </p:cNvCxnSpPr>
          <p:nvPr/>
        </p:nvCxnSpPr>
        <p:spPr>
          <a:xfrm flipV="1">
            <a:off x="1305356" y="1634932"/>
            <a:ext cx="0" cy="5671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873308" y="2202072"/>
            <a:ext cx="432048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768568" y="2170152"/>
            <a:ext cx="252028" cy="2763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894582" y="4165677"/>
            <a:ext cx="41282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8" idx="4"/>
          </p:cNvCxnSpPr>
          <p:nvPr/>
        </p:nvCxnSpPr>
        <p:spPr>
          <a:xfrm>
            <a:off x="1413368" y="3912556"/>
            <a:ext cx="0" cy="5614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9" idx="0"/>
          </p:cNvCxnSpPr>
          <p:nvPr/>
        </p:nvCxnSpPr>
        <p:spPr>
          <a:xfrm flipV="1">
            <a:off x="1377364" y="5207171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413368" y="3912556"/>
            <a:ext cx="3503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377364" y="5495203"/>
            <a:ext cx="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1170170" y="196312"/>
            <a:ext cx="65719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Napiš správný čas k obrázku - </a:t>
            </a:r>
            <a:r>
              <a:rPr lang="cs-CZ" sz="2400" b="1" i="1" dirty="0" smtClean="0">
                <a:solidFill>
                  <a:prstClr val="black"/>
                </a:solidFill>
              </a:rPr>
              <a:t>řešení</a:t>
            </a:r>
            <a:endParaRPr lang="cs-CZ" sz="2400" b="1" i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88610" y="645519"/>
            <a:ext cx="2878737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</a:rPr>
              <a:t>What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time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it</a:t>
            </a:r>
            <a:r>
              <a:rPr lang="cs-CZ" sz="3200" b="1" dirty="0" smtClean="0">
                <a:solidFill>
                  <a:srgbClr val="C00000"/>
                </a:solidFill>
              </a:rPr>
              <a:t>?</a:t>
            </a:r>
          </a:p>
          <a:p>
            <a:endParaRPr lang="cs-CZ" sz="3200" b="1" dirty="0">
              <a:solidFill>
                <a:srgbClr val="C00000"/>
              </a:solidFill>
            </a:endParaRPr>
          </a:p>
          <a:p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91713" y="1792610"/>
            <a:ext cx="23762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nine</a:t>
            </a:r>
            <a:r>
              <a:rPr lang="cs-CZ" b="1" dirty="0" smtClean="0"/>
              <a:t> o </a:t>
            </a:r>
            <a:r>
              <a:rPr lang="cs-CZ" b="1" dirty="0" err="1" smtClean="0"/>
              <a:t>clock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half</a:t>
            </a:r>
            <a:r>
              <a:rPr lang="cs-CZ" b="1" dirty="0" smtClean="0"/>
              <a:t> past </a:t>
            </a:r>
            <a:r>
              <a:rPr lang="cs-CZ" b="1" dirty="0" err="1" smtClean="0"/>
              <a:t>two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o</a:t>
            </a:r>
            <a:r>
              <a:rPr lang="cs-CZ" b="1" dirty="0" smtClean="0"/>
              <a:t> </a:t>
            </a:r>
            <a:r>
              <a:rPr lang="cs-CZ" b="1" dirty="0" err="1" smtClean="0"/>
              <a:t>clock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twelve</a:t>
            </a:r>
            <a:r>
              <a:rPr lang="cs-CZ" b="1" dirty="0" smtClean="0"/>
              <a:t> o </a:t>
            </a:r>
            <a:r>
              <a:rPr lang="cs-CZ" b="1" dirty="0" err="1" smtClean="0"/>
              <a:t>clock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46118" y="2377048"/>
            <a:ext cx="186525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one</a:t>
            </a:r>
            <a:r>
              <a:rPr lang="cs-CZ" b="1" dirty="0" smtClean="0"/>
              <a:t> o </a:t>
            </a:r>
            <a:r>
              <a:rPr lang="cs-CZ" b="1" dirty="0" err="1" smtClean="0"/>
              <a:t>clock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three</a:t>
            </a:r>
            <a:r>
              <a:rPr lang="cs-CZ" b="1" dirty="0" smtClean="0"/>
              <a:t> o </a:t>
            </a:r>
            <a:r>
              <a:rPr lang="cs-CZ" b="1" dirty="0" err="1" smtClean="0"/>
              <a:t>clock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 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six</a:t>
            </a:r>
            <a:r>
              <a:rPr lang="cs-CZ" b="1" dirty="0" smtClean="0"/>
              <a:t> o </a:t>
            </a:r>
            <a:r>
              <a:rPr lang="cs-CZ" b="1" dirty="0" err="1" smtClean="0"/>
              <a:t>clock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4682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630715" y="2736502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2"/>
          <p:cNvSpPr txBox="1"/>
          <p:nvPr/>
        </p:nvSpPr>
        <p:spPr>
          <a:xfrm>
            <a:off x="1558707" y="3198168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503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rgbClr val="FECCA6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</TotalTime>
  <Words>184</Words>
  <Application>Microsoft Office PowerPoint</Application>
  <PresentationFormat>Předvádění na obrazovce (4:3)</PresentationFormat>
  <Paragraphs>98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TIME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THINKS OF SCHOOL</dc:title>
  <dc:creator>Jana Koudelková</dc:creator>
  <cp:lastModifiedBy>Jana Koudelková</cp:lastModifiedBy>
  <cp:revision>23</cp:revision>
  <dcterms:created xsi:type="dcterms:W3CDTF">2013-11-25T16:26:23Z</dcterms:created>
  <dcterms:modified xsi:type="dcterms:W3CDTF">2014-11-08T16:41:06Z</dcterms:modified>
</cp:coreProperties>
</file>