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6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1DBE1-854B-4C4F-B2C1-F8D52F2361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C742D-9E7B-45CF-B742-465A0752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Untitled 2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696824"/>
            <a:ext cx="6411681" cy="5161176"/>
          </a:xfrm>
        </p:spPr>
      </p:pic>
      <p:pic>
        <p:nvPicPr>
          <p:cNvPr id="4" name="Obrázek 1" descr="Logolink_horizontal_zaklad_RGB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899592" y="0"/>
            <a:ext cx="7344816" cy="162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 descr="Logolink_horizontal_zaklad_RGB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259632" y="0"/>
            <a:ext cx="6696744" cy="18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Untitled 3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8838" y="1844824"/>
            <a:ext cx="7126324" cy="458574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Ochrana životního prostředí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Národní park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Rozsáhlá území, na kterém se vyskytují ekosystémy, které člověk neovlivňuje.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b="1" dirty="0" smtClean="0"/>
              <a:t>Krkonošský národní park</a:t>
            </a:r>
          </a:p>
          <a:p>
            <a:pPr algn="ctr">
              <a:buNone/>
            </a:pPr>
            <a:r>
              <a:rPr lang="cs-CZ" b="1" dirty="0" smtClean="0"/>
              <a:t>Národní park Podyjí</a:t>
            </a:r>
          </a:p>
          <a:p>
            <a:pPr algn="ctr">
              <a:buNone/>
            </a:pPr>
            <a:r>
              <a:rPr lang="cs-CZ" b="1" dirty="0" smtClean="0"/>
              <a:t>Národní park Šumava</a:t>
            </a:r>
          </a:p>
          <a:p>
            <a:pPr algn="ctr">
              <a:buNone/>
            </a:pPr>
            <a:r>
              <a:rPr lang="cs-CZ" b="1" dirty="0" smtClean="0"/>
              <a:t>Národní park České Švýcarsko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Krkonošský národní park</a:t>
            </a:r>
            <a:endParaRPr lang="cs-CZ" dirty="0"/>
          </a:p>
        </p:txBody>
      </p:sp>
      <p:pic>
        <p:nvPicPr>
          <p:cNvPr id="4" name="Zástupný symbol pro obsah 3" descr="Logo_KRN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556792"/>
            <a:ext cx="4320480" cy="43204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.díl_html_m28b98ce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144000" cy="685799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88640" y="0"/>
            <a:ext cx="8229600" cy="1143000"/>
          </a:xfrm>
        </p:spPr>
        <p:txBody>
          <a:bodyPr/>
          <a:lstStyle/>
          <a:p>
            <a:r>
              <a:rPr lang="cs-CZ" b="1" dirty="0" smtClean="0"/>
              <a:t>Národní park Šumava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Podyjí,_Sealsfieldův_kám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48680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Národní park Podyjí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anyon_of_Kamenice_River_(Kamenice_Gorge,_Edmundsklamm)_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468560" y="0"/>
            <a:ext cx="10332203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59492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Národní park České Švýcarsko</a:t>
            </a:r>
            <a:br>
              <a:rPr lang="cs-CZ" b="1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Chráněná krajinná oblast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 velkoplošné území se zachovalým ekosystémem.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Území:</a:t>
            </a:r>
          </a:p>
          <a:p>
            <a:pPr>
              <a:buFontTx/>
              <a:buChar char="-"/>
            </a:pPr>
            <a:r>
              <a:rPr lang="cs-CZ" dirty="0" smtClean="0"/>
              <a:t>CHKO Moravský kras</a:t>
            </a:r>
          </a:p>
          <a:p>
            <a:pPr>
              <a:buFontTx/>
              <a:buChar char="-"/>
            </a:pPr>
            <a:r>
              <a:rPr lang="cs-CZ" dirty="0" smtClean="0"/>
              <a:t>CHKO Český kras</a:t>
            </a:r>
          </a:p>
          <a:p>
            <a:pPr>
              <a:buFontTx/>
              <a:buChar char="-"/>
            </a:pPr>
            <a:r>
              <a:rPr lang="cs-CZ" dirty="0" smtClean="0"/>
              <a:t>CHKO Český ráj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Moravský_kras,_jeskyně_Jáchymka_(7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571500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CHKO Moravský kras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Využití přírodních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slunce, vody, větru.</a:t>
            </a:r>
          </a:p>
          <a:p>
            <a:r>
              <a:rPr lang="cs-CZ" dirty="0" smtClean="0"/>
              <a:t>Výroba el. energie</a:t>
            </a:r>
          </a:p>
          <a:p>
            <a:r>
              <a:rPr lang="cs-CZ" dirty="0" smtClean="0"/>
              <a:t>Větrné, vodní elektrárny, sluneční kolektory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332656"/>
            <a:ext cx="3898776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Labská vodní elektrárna</a:t>
            </a:r>
            <a:endParaRPr lang="cs-CZ" b="1" dirty="0"/>
          </a:p>
        </p:txBody>
      </p:sp>
      <p:pic>
        <p:nvPicPr>
          <p:cNvPr id="4" name="Zástupný symbol pro obsah 3" descr="Labská_vodní_elektrárna_-_detail_rekonstruk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4248472" cy="63727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Sluneční elektrárna</a:t>
            </a:r>
            <a:endParaRPr lang="cs-CZ" b="1" dirty="0"/>
          </a:p>
        </p:txBody>
      </p:sp>
      <p:pic>
        <p:nvPicPr>
          <p:cNvPr id="4" name="Zástupný symbol pro obsah 3" descr="800px-Stráž_panel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405" y="1600200"/>
            <a:ext cx="6793190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Větrná elektrárna</a:t>
            </a:r>
            <a:endParaRPr lang="cs-CZ" dirty="0"/>
          </a:p>
        </p:txBody>
      </p:sp>
      <p:pic>
        <p:nvPicPr>
          <p:cNvPr id="4" name="Zástupný symbol pro obsah 3" descr="Kuželov,_větrná_elektrárna_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700808"/>
            <a:ext cx="6064448" cy="45483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Třídění odpadu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člověk by měl své prostředí chránit</a:t>
            </a:r>
          </a:p>
          <a:p>
            <a:r>
              <a:rPr lang="cs-CZ" dirty="0" smtClean="0"/>
              <a:t>Každý by se měl snažit třídit odpad. Ze kterého se dá vyrobit nový produkt.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Děčín,_zoologická_zahrada,_třídění_odpadu_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404664"/>
            <a:ext cx="7344816" cy="60925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http://commons.wikimedia.org/wiki/Hlavn%C3%AD_strana?uselang=cs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Openphoto.net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131</Words>
  <Application>Microsoft Office PowerPoint</Application>
  <PresentationFormat>Předvádění na obrazovce (4:3)</PresentationFormat>
  <Paragraphs>34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Ochrana životního prostředí</vt:lpstr>
      <vt:lpstr>Národní park</vt:lpstr>
      <vt:lpstr>Krkonošský národní park</vt:lpstr>
      <vt:lpstr>Národní park Šumava</vt:lpstr>
      <vt:lpstr>Národní park Podyjí</vt:lpstr>
      <vt:lpstr>Národní park České Švýcarsko </vt:lpstr>
      <vt:lpstr>Chráněná krajinná oblast</vt:lpstr>
      <vt:lpstr>CHKO Moravský kras</vt:lpstr>
      <vt:lpstr>1. Využití přírodních zdrojů</vt:lpstr>
      <vt:lpstr>Labská vodní elektrárna</vt:lpstr>
      <vt:lpstr>Sluneční elektrárna</vt:lpstr>
      <vt:lpstr>Větrná elektrárna</vt:lpstr>
      <vt:lpstr>2. Třídění odpadu</vt:lpstr>
      <vt:lpstr>Snímek 16</vt:lpstr>
      <vt:lpstr>Snímek 17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životního prostředí</dc:title>
  <dc:creator>Nikola</dc:creator>
  <cp:lastModifiedBy>Kotalikova</cp:lastModifiedBy>
  <cp:revision>8</cp:revision>
  <dcterms:created xsi:type="dcterms:W3CDTF">2013-10-27T10:21:23Z</dcterms:created>
  <dcterms:modified xsi:type="dcterms:W3CDTF">2013-11-02T13:49:44Z</dcterms:modified>
</cp:coreProperties>
</file>