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4" autoAdjust="0"/>
    <p:restoredTop sz="94660"/>
  </p:normalViewPr>
  <p:slideViewPr>
    <p:cSldViewPr>
      <p:cViewPr varScale="1">
        <p:scale>
          <a:sx n="69" d="100"/>
          <a:sy n="69" d="100"/>
        </p:scale>
        <p:origin x="-137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7D86-3906-4DA0-9E8B-3382248AD8F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5BB94-CD03-4358-AF39-195C52BACB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7D86-3906-4DA0-9E8B-3382248AD8F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5BB94-CD03-4358-AF39-195C52BACB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7D86-3906-4DA0-9E8B-3382248AD8F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5BB94-CD03-4358-AF39-195C52BACB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7D86-3906-4DA0-9E8B-3382248AD8F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5BB94-CD03-4358-AF39-195C52BACB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7D86-3906-4DA0-9E8B-3382248AD8F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5BB94-CD03-4358-AF39-195C52BACB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7D86-3906-4DA0-9E8B-3382248AD8F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5BB94-CD03-4358-AF39-195C52BACB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7D86-3906-4DA0-9E8B-3382248AD8F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5BB94-CD03-4358-AF39-195C52BACB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7D86-3906-4DA0-9E8B-3382248AD8F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5BB94-CD03-4358-AF39-195C52BACB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7D86-3906-4DA0-9E8B-3382248AD8F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5BB94-CD03-4358-AF39-195C52BACB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7D86-3906-4DA0-9E8B-3382248AD8F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5BB94-CD03-4358-AF39-195C52BACB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7D86-3906-4DA0-9E8B-3382248AD8F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5BB94-CD03-4358-AF39-195C52BACB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F7D86-3906-4DA0-9E8B-3382248AD8F3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5BB94-CD03-4358-AF39-195C52BACB0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Zástupný symbol pro obsah 4" descr="Untitled 18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90264" y="1600200"/>
            <a:ext cx="6563472" cy="5268791"/>
          </a:xfrm>
        </p:spPr>
      </p:pic>
      <p:pic>
        <p:nvPicPr>
          <p:cNvPr id="4" name="Obrázek 1" descr="Logolink_horizontal_zaklad_RGB"/>
          <p:cNvPicPr/>
          <p:nvPr/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619672" y="0"/>
            <a:ext cx="5752465" cy="1414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4" descr="Untitled 19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28315" y="1600200"/>
            <a:ext cx="7687370" cy="4954954"/>
          </a:xfrm>
        </p:spPr>
      </p:pic>
      <p:pic>
        <p:nvPicPr>
          <p:cNvPr id="4" name="Obrázek 1" descr="Logolink_horizontal_zaklad_RGB"/>
          <p:cNvPicPr/>
          <p:nvPr/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619672" y="0"/>
            <a:ext cx="5752465" cy="1414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Půda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6237312"/>
          </a:xfrm>
        </p:spPr>
        <p:txBody>
          <a:bodyPr>
            <a:normAutofit/>
          </a:bodyPr>
          <a:lstStyle/>
          <a:p>
            <a:r>
              <a:rPr lang="cs-CZ" dirty="0" smtClean="0"/>
              <a:t>Působením vody, slunce, větru a živých organismů vznikla na povrchu země </a:t>
            </a:r>
            <a:r>
              <a:rPr lang="cs-CZ" b="1" dirty="0" smtClean="0"/>
              <a:t>půda.</a:t>
            </a:r>
          </a:p>
          <a:p>
            <a:r>
              <a:rPr lang="cs-CZ" dirty="0" smtClean="0"/>
              <a:t>Nezbytnou součástí půdy jsou různé živé organismy (bakterie, rostliny, houby, živočichové).</a:t>
            </a:r>
          </a:p>
          <a:p>
            <a:r>
              <a:rPr lang="cs-CZ" dirty="0" smtClean="0"/>
              <a:t>Půdní bakterie a houby rozkládají odumřelá těla rostlin a živočichů na tmavě zbarvenou hmotu – </a:t>
            </a:r>
            <a:r>
              <a:rPr lang="cs-CZ" b="1" dirty="0" smtClean="0"/>
              <a:t>humus</a:t>
            </a:r>
            <a:r>
              <a:rPr lang="cs-CZ" dirty="0" smtClean="0"/>
              <a:t>.</a:t>
            </a:r>
          </a:p>
          <a:p>
            <a:r>
              <a:rPr lang="cs-CZ" dirty="0" smtClean="0"/>
              <a:t>Čím více je v půdě humusu, tím je úrodnější.</a:t>
            </a:r>
          </a:p>
          <a:p>
            <a:r>
              <a:rPr lang="cs-CZ" dirty="0" smtClean="0"/>
              <a:t>Půda obsahuje půdní vodu a půdní vzduch.</a:t>
            </a:r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Půdu rozdělujeme: </a:t>
            </a:r>
          </a:p>
          <a:p>
            <a:pPr marL="514350" indent="-514350">
              <a:buAutoNum type="arabicPeriod"/>
            </a:pPr>
            <a:r>
              <a:rPr lang="cs-CZ" dirty="0" smtClean="0"/>
              <a:t>Černozem – obsahuje hodně humusu, je velmi úrodná</a:t>
            </a:r>
          </a:p>
          <a:p>
            <a:pPr marL="514350" indent="-514350">
              <a:buAutoNum type="arabicPeriod"/>
            </a:pPr>
            <a:r>
              <a:rPr lang="cs-CZ" dirty="0" smtClean="0"/>
              <a:t>Hnědozem – méně humusu, jsou středně úrodné</a:t>
            </a:r>
          </a:p>
          <a:p>
            <a:pPr marL="514350" indent="-514350">
              <a:buAutoNum type="arabicPeriod"/>
            </a:pPr>
            <a:r>
              <a:rPr lang="cs-CZ" dirty="0" smtClean="0"/>
              <a:t>Podzolová půda – neobsahuje téměř žádný humus, jsou málo úrodné</a:t>
            </a:r>
          </a:p>
          <a:p>
            <a:pPr marL="514350" indent="-514350">
              <a:buAutoNum type="arabicPeriod"/>
            </a:pP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Podle propustnosti:</a:t>
            </a:r>
          </a:p>
          <a:p>
            <a:pPr marL="514350" indent="-514350">
              <a:buAutoNum type="alphaLcParenR"/>
            </a:pPr>
            <a:r>
              <a:rPr lang="cs-CZ" dirty="0" smtClean="0"/>
              <a:t>Lehká</a:t>
            </a:r>
          </a:p>
          <a:p>
            <a:pPr marL="514350" indent="-514350">
              <a:buAutoNum type="alphaLcParenR"/>
            </a:pPr>
            <a:r>
              <a:rPr lang="cs-CZ" dirty="0" smtClean="0"/>
              <a:t>Těžká</a:t>
            </a:r>
          </a:p>
          <a:p>
            <a:pPr marL="514350" indent="-514350">
              <a:buNone/>
            </a:pPr>
            <a:endParaRPr lang="cs-CZ" dirty="0"/>
          </a:p>
          <a:p>
            <a:pPr marL="514350" indent="-514350">
              <a:buNone/>
            </a:pPr>
            <a:r>
              <a:rPr lang="cs-CZ" dirty="0" smtClean="0"/>
              <a:t>Koloběh látek (mezi půdou a organismy)</a:t>
            </a:r>
          </a:p>
          <a:p>
            <a:pPr marL="514350" indent="-514350">
              <a:buFontTx/>
              <a:buChar char="-"/>
            </a:pPr>
            <a:r>
              <a:rPr lang="cs-CZ" dirty="0" smtClean="0"/>
              <a:t>Půda poskytuje rostlinám živiny, které potřebují k růstu.</a:t>
            </a:r>
          </a:p>
          <a:p>
            <a:pPr marL="514350" indent="-514350">
              <a:buFontTx/>
              <a:buChar char="-"/>
            </a:pPr>
            <a:r>
              <a:rPr lang="cs-CZ" dirty="0" smtClean="0"/>
              <a:t>Přijímají je svými kořeny.</a:t>
            </a:r>
          </a:p>
          <a:p>
            <a:pPr marL="514350" indent="-514350">
              <a:buFontTx/>
              <a:buChar char="-"/>
            </a:pPr>
            <a:r>
              <a:rPr lang="cs-CZ" dirty="0" smtClean="0"/>
              <a:t>Rostlinami se živý býložravci a ty jsou potravinou masožravců.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Rostliny a živočichové jsou potravou všežravců a člověka. 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Výkaly živočichů, jejich odumřelá těla i těla rostlin se vracejí do půdy vzniká z nich humus.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r>
              <a:rPr lang="cs-CZ" b="1" dirty="0" smtClean="0"/>
              <a:t>MUSÍME PŮDU CHRÁNIT!</a:t>
            </a:r>
            <a:endParaRPr lang="cs-CZ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168</Words>
  <Application>Microsoft Office PowerPoint</Application>
  <PresentationFormat>Předvádění na obrazovce (4:3)</PresentationFormat>
  <Paragraphs>23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Snímek 2</vt:lpstr>
      <vt:lpstr>Půda</vt:lpstr>
      <vt:lpstr>Snímek 4</vt:lpstr>
      <vt:lpstr>Snímek 5</vt:lpstr>
      <vt:lpstr>Snímek 6</vt:lpstr>
      <vt:lpstr>Snímek 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Půda</dc:title>
  <dc:creator>Kotalikova</dc:creator>
  <cp:lastModifiedBy>Kotalikova</cp:lastModifiedBy>
  <cp:revision>5</cp:revision>
  <dcterms:created xsi:type="dcterms:W3CDTF">2013-10-28T10:59:21Z</dcterms:created>
  <dcterms:modified xsi:type="dcterms:W3CDTF">2014-11-15T09:29:11Z</dcterms:modified>
</cp:coreProperties>
</file>