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1" r:id="rId2"/>
    <p:sldId id="272" r:id="rId3"/>
    <p:sldId id="256" r:id="rId4"/>
    <p:sldId id="257" r:id="rId5"/>
    <p:sldId id="260" r:id="rId6"/>
    <p:sldId id="264" r:id="rId7"/>
    <p:sldId id="266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CAC38-2B47-457F-BE93-D261EEBE0E6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E7323A-A128-4610-8AE7-A26560B84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Zástupný symbol pro obsah 4" descr="Untitled 13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3763" y="1484784"/>
            <a:ext cx="6436475" cy="5135840"/>
          </a:xfrm>
        </p:spPr>
      </p:pic>
      <p:pic>
        <p:nvPicPr>
          <p:cNvPr id="4" name="Obrázek 1" descr="Logolink_horizontal_zaklad_RGB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5752465" cy="1414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Zástupný symbol pro obsah 4" descr="Untitled 14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8656" y="1600200"/>
            <a:ext cx="7606689" cy="4915092"/>
          </a:xfrm>
        </p:spPr>
      </p:pic>
      <p:pic>
        <p:nvPicPr>
          <p:cNvPr id="4" name="Obrázek 1" descr="Logolink_horizontal_zaklad_RGB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5752465" cy="1414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/>
          <a:lstStyle/>
          <a:p>
            <a:r>
              <a:rPr lang="cs-CZ" b="1" dirty="0" smtClean="0"/>
              <a:t>Louka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204864"/>
            <a:ext cx="7992888" cy="3888432"/>
          </a:xfrm>
        </p:spPr>
        <p:txBody>
          <a:bodyPr/>
          <a:lstStyle/>
          <a:p>
            <a:pPr algn="l">
              <a:buFontTx/>
              <a:buChar char="-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uměla vytvořená společnost rostlin a živočichů</a:t>
            </a:r>
          </a:p>
          <a:p>
            <a:pPr algn="l">
              <a:buFontTx/>
              <a:buChar char="-"/>
            </a:pP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vytvořil ji člověk, pro pěstování píce pro domácí zvířata</a:t>
            </a:r>
          </a:p>
          <a:p>
            <a:pPr algn="l">
              <a:buFontTx/>
              <a:buChar char="-"/>
            </a:pP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rostou zde luční květiny, traviny</a:t>
            </a:r>
          </a:p>
          <a:p>
            <a:pPr algn="l">
              <a:buFontTx/>
              <a:buChar char="-"/>
            </a:pP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žijí tam malí i velcí živočichové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Traviny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jílek vytrvalý, bojínek luční, srha laločnatá, kostřava červená</a:t>
            </a:r>
          </a:p>
          <a:p>
            <a:r>
              <a:rPr lang="cs-CZ" dirty="0" smtClean="0"/>
              <a:t>plodem trav je obilka</a:t>
            </a:r>
          </a:p>
          <a:p>
            <a:r>
              <a:rPr lang="cs-CZ" dirty="0" smtClean="0"/>
              <a:t>traviny se suší na seno pro domácí zvířata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Luční květiny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406531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má krátký oddenek v zemi, k lodyze přisedlé listy bez řapíku</a:t>
            </a:r>
          </a:p>
          <a:p>
            <a:r>
              <a:rPr lang="cs-CZ" dirty="0" smtClean="0"/>
              <a:t>listy jsou vroubkované</a:t>
            </a:r>
          </a:p>
          <a:p>
            <a:r>
              <a:rPr lang="cs-CZ" dirty="0" smtClean="0"/>
              <a:t>má bílé jazykovité kvítka</a:t>
            </a:r>
          </a:p>
          <a:p>
            <a:r>
              <a:rPr lang="cs-CZ" dirty="0" smtClean="0"/>
              <a:t>střed úboru je zlatožlutých trubkovitých kvítků, které mají tyčinky a pestík</a:t>
            </a:r>
          </a:p>
          <a:p>
            <a:r>
              <a:rPr lang="cs-CZ" dirty="0" smtClean="0"/>
              <a:t>další luční květiny: jitrocel kopinatý, zvonek rozkladitý, kohoutek luční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340768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Kopretina bílá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Zvířata na loukách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hnízdo na továrních komínech, na osamělém stromě</a:t>
            </a:r>
          </a:p>
          <a:p>
            <a:r>
              <a:rPr lang="cs-CZ" dirty="0" smtClean="0"/>
              <a:t>loví žáby, ještěrky, hady, hraboše, krtonožky</a:t>
            </a:r>
          </a:p>
          <a:p>
            <a:r>
              <a:rPr lang="cs-CZ" dirty="0" smtClean="0"/>
              <a:t>samička snáší až 4 vejce</a:t>
            </a:r>
          </a:p>
          <a:p>
            <a:r>
              <a:rPr lang="cs-CZ" dirty="0" smtClean="0"/>
              <a:t>patří mezi krmivé ptáky</a:t>
            </a:r>
          </a:p>
          <a:p>
            <a:r>
              <a:rPr lang="cs-CZ" dirty="0" smtClean="0"/>
              <a:t>na podzim odlétají do jižní Afriky</a:t>
            </a:r>
          </a:p>
          <a:p>
            <a:r>
              <a:rPr lang="cs-CZ" dirty="0" smtClean="0"/>
              <a:t>rád se vrací na stejné místo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1412776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Čáp bílý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Čejka chocholatá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vyhledává mokrá luka a břehy rybníků</a:t>
            </a:r>
          </a:p>
          <a:p>
            <a:r>
              <a:rPr lang="cs-CZ" dirty="0" smtClean="0"/>
              <a:t>hnízda na zemi</a:t>
            </a:r>
          </a:p>
          <a:p>
            <a:r>
              <a:rPr lang="cs-CZ" dirty="0" smtClean="0"/>
              <a:t>je to nekrmivý pták</a:t>
            </a:r>
          </a:p>
          <a:p>
            <a:r>
              <a:rPr lang="cs-CZ" dirty="0" smtClean="0"/>
              <a:t>živí se plži, červy, hmyzem a pavouky</a:t>
            </a:r>
          </a:p>
          <a:p>
            <a:r>
              <a:rPr lang="cs-CZ" dirty="0" smtClean="0"/>
              <a:t>v létě odlétá do teplých krajin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Babočka kopřivová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přezimuje v úkrytu</a:t>
            </a:r>
          </a:p>
          <a:p>
            <a:r>
              <a:rPr lang="cs-CZ" dirty="0" smtClean="0"/>
              <a:t>samička klade vajíčka na listy kopřiv</a:t>
            </a:r>
          </a:p>
          <a:p>
            <a:r>
              <a:rPr lang="cs-CZ" dirty="0" smtClean="0"/>
              <a:t>housenky jsou černé se žlutými prvky</a:t>
            </a:r>
          </a:p>
          <a:p>
            <a:r>
              <a:rPr lang="cs-CZ" dirty="0" smtClean="0"/>
              <a:t>kukla má po sobě zlatavé skvrny</a:t>
            </a:r>
          </a:p>
          <a:p>
            <a:r>
              <a:rPr lang="cs-CZ" dirty="0" smtClean="0"/>
              <a:t>visí hlavu dolů, zavěšená za špičku zadečku</a:t>
            </a:r>
          </a:p>
          <a:p>
            <a:r>
              <a:rPr lang="cs-CZ" dirty="0" smtClean="0"/>
              <a:t>motýl má chuťové orgány na chodidlech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215</Words>
  <Application>Microsoft Office PowerPoint</Application>
  <PresentationFormat>Předvádění na obrazovce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Louka</vt:lpstr>
      <vt:lpstr>Traviny</vt:lpstr>
      <vt:lpstr>Luční květiny</vt:lpstr>
      <vt:lpstr>Zvířata na loukách</vt:lpstr>
      <vt:lpstr>Čejka chocholatá</vt:lpstr>
      <vt:lpstr>Babočka kopřivová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Louka</dc:title>
  <dc:creator>Nikola</dc:creator>
  <cp:lastModifiedBy>Kotalikova</cp:lastModifiedBy>
  <cp:revision>13</cp:revision>
  <dcterms:created xsi:type="dcterms:W3CDTF">2013-09-16T12:46:41Z</dcterms:created>
  <dcterms:modified xsi:type="dcterms:W3CDTF">2014-11-15T16:19:03Z</dcterms:modified>
</cp:coreProperties>
</file>