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76" r:id="rId2"/>
    <p:sldId id="277" r:id="rId3"/>
    <p:sldId id="265" r:id="rId4"/>
    <p:sldId id="270" r:id="rId5"/>
    <p:sldId id="271" r:id="rId6"/>
    <p:sldId id="278" r:id="rId7"/>
    <p:sldId id="27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718" autoAdjust="0"/>
  </p:normalViewPr>
  <p:slideViewPr>
    <p:cSldViewPr>
      <p:cViewPr varScale="1">
        <p:scale>
          <a:sx n="70" d="100"/>
          <a:sy n="70" d="100"/>
        </p:scale>
        <p:origin x="-1386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0C34E5-47EF-480F-B76E-3A3F4AAB257B}" type="datetimeFigureOut">
              <a:rPr lang="cs-CZ" smtClean="0"/>
              <a:pPr/>
              <a:t>15.11.2014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B8184D-17C4-4533-A4BB-CC2082A3416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28A32-242B-490A-92BF-F8211E6C32DE}" type="datetimeFigureOut">
              <a:rPr lang="cs-CZ" smtClean="0"/>
              <a:pPr/>
              <a:t>15.11.2014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E46EFA-8EC1-4A71-A3F3-BC07B4E99D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28A32-242B-490A-92BF-F8211E6C32DE}" type="datetimeFigureOut">
              <a:rPr lang="cs-CZ" smtClean="0"/>
              <a:pPr/>
              <a:t>15.11.2014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E46EFA-8EC1-4A71-A3F3-BC07B4E99D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28A32-242B-490A-92BF-F8211E6C32DE}" type="datetimeFigureOut">
              <a:rPr lang="cs-CZ" smtClean="0"/>
              <a:pPr/>
              <a:t>15.11.2014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E46EFA-8EC1-4A71-A3F3-BC07B4E99D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28A32-242B-490A-92BF-F8211E6C32DE}" type="datetimeFigureOut">
              <a:rPr lang="cs-CZ" smtClean="0"/>
              <a:pPr/>
              <a:t>15.11.2014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E46EFA-8EC1-4A71-A3F3-BC07B4E99D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28A32-242B-490A-92BF-F8211E6C32DE}" type="datetimeFigureOut">
              <a:rPr lang="cs-CZ" smtClean="0"/>
              <a:pPr/>
              <a:t>15.11.2014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E46EFA-8EC1-4A71-A3F3-BC07B4E99D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28A32-242B-490A-92BF-F8211E6C32DE}" type="datetimeFigureOut">
              <a:rPr lang="cs-CZ" smtClean="0"/>
              <a:pPr/>
              <a:t>15.11.2014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E46EFA-8EC1-4A71-A3F3-BC07B4E99D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28A32-242B-490A-92BF-F8211E6C32DE}" type="datetimeFigureOut">
              <a:rPr lang="cs-CZ" smtClean="0"/>
              <a:pPr/>
              <a:t>15.11.2014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E46EFA-8EC1-4A71-A3F3-BC07B4E99D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28A32-242B-490A-92BF-F8211E6C32DE}" type="datetimeFigureOut">
              <a:rPr lang="cs-CZ" smtClean="0"/>
              <a:pPr/>
              <a:t>15.11.2014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E46EFA-8EC1-4A71-A3F3-BC07B4E99D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28A32-242B-490A-92BF-F8211E6C32DE}" type="datetimeFigureOut">
              <a:rPr lang="cs-CZ" smtClean="0"/>
              <a:pPr/>
              <a:t>15.11.2014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E46EFA-8EC1-4A71-A3F3-BC07B4E99D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28A32-242B-490A-92BF-F8211E6C32DE}" type="datetimeFigureOut">
              <a:rPr lang="cs-CZ" smtClean="0"/>
              <a:pPr/>
              <a:t>15.11.2014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E46EFA-8EC1-4A71-A3F3-BC07B4E99D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D28A32-242B-490A-92BF-F8211E6C32DE}" type="datetimeFigureOut">
              <a:rPr lang="cs-CZ" smtClean="0"/>
              <a:pPr/>
              <a:t>15.11.2014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E46EFA-8EC1-4A71-A3F3-BC07B4E99D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D28A32-242B-490A-92BF-F8211E6C32DE}" type="datetimeFigureOut">
              <a:rPr lang="cs-CZ" smtClean="0"/>
              <a:pPr/>
              <a:t>15.11.2014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E46EFA-8EC1-4A71-A3F3-BC07B4E99DE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" name="Zástupný symbol pro obsah 6" descr="Untitled 7.bmp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407493" y="1600200"/>
            <a:ext cx="6329015" cy="5114021"/>
          </a:xfrm>
        </p:spPr>
      </p:pic>
      <p:pic>
        <p:nvPicPr>
          <p:cNvPr id="6" name="Obrázek 2" descr="Logolink_horizontal_zaklad_RGB"/>
          <p:cNvPicPr/>
          <p:nvPr/>
        </p:nvPicPr>
        <p:blipFill>
          <a:blip r:embed="rId3" cstate="print">
            <a:extLst>
              <a:ext uri="{28A0092B-C50C-407E-A947-70E740481C1C}">
                <a14:useLocalDpi xmlns:lc="http://schemas.openxmlformats.org/drawingml/2006/lockedCanvas" xmlns:pic="http://schemas.openxmlformats.org/drawingml/2006/picture" xmlns="" xmlns:wpc="http://schemas.microsoft.com/office/word/2010/wordprocessingCanvas" xmlns:mc="http://schemas.openxmlformats.org/markup-compatibility/2006" xmlns:o="urn:schemas-microsoft-com:office:office" xmlns:v="urn:schemas-microsoft-com:vml" xmlns:wp14="http://schemas.microsoft.com/office/word/2010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ps="http://schemas.microsoft.com/office/word/2010/wordprocessingShape" xmlns:a14="http://schemas.microsoft.com/office/drawing/2010/main" xmlns:wne="http://schemas.microsoft.com/office/word/2006/wordml" xmlns:wp="http://schemas.openxmlformats.org/drawingml/2006/wordprocessingDrawing" xmlns:m="http://schemas.openxmlformats.org/officeDocument/2006/math" xmlns:ve="http://schemas.openxmlformats.org/markup-compatibility/2006" val="0"/>
              </a:ext>
            </a:extLst>
          </a:blip>
          <a:srcRect/>
          <a:stretch>
            <a:fillRect/>
          </a:stretch>
        </p:blipFill>
        <p:spPr bwMode="auto">
          <a:xfrm>
            <a:off x="1695768" y="0"/>
            <a:ext cx="5752465" cy="141414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2" descr="Logolink_horizontal_zaklad_RGB"/>
          <p:cNvPicPr>
            <a:picLocks noGrp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lc="http://schemas.openxmlformats.org/drawingml/2006/lockedCanvas" xmlns:pic="http://schemas.openxmlformats.org/drawingml/2006/picture" xmlns="" xmlns:wpc="http://schemas.microsoft.com/office/word/2010/wordprocessingCanvas" xmlns:mc="http://schemas.openxmlformats.org/markup-compatibility/2006" xmlns:o="urn:schemas-microsoft-com:office:office" xmlns:v="urn:schemas-microsoft-com:vml" xmlns:wp14="http://schemas.microsoft.com/office/word/2010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ps="http://schemas.microsoft.com/office/word/2010/wordprocessingShape" xmlns:a14="http://schemas.microsoft.com/office/drawing/2010/main" xmlns:wne="http://schemas.microsoft.com/office/word/2006/wordml" xmlns:wp="http://schemas.openxmlformats.org/drawingml/2006/wordprocessingDrawing" xmlns:m="http://schemas.openxmlformats.org/officeDocument/2006/math" xmlns:ve="http://schemas.openxmlformats.org/markup-compatibility/2006" val="0"/>
              </a:ext>
            </a:extLst>
          </a:blip>
          <a:srcRect/>
          <a:stretch>
            <a:fillRect/>
          </a:stretch>
        </p:blipFill>
        <p:spPr bwMode="auto">
          <a:xfrm>
            <a:off x="1695797" y="0"/>
            <a:ext cx="5752407" cy="1409007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 descr="Untitled 8.bmp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18295" y="1484784"/>
            <a:ext cx="7507410" cy="462385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Houby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Tx/>
              <a:buChar char="-"/>
            </a:pPr>
            <a:r>
              <a:rPr lang="cs-CZ" dirty="0" smtClean="0"/>
              <a:t>nemají zeleň listovou</a:t>
            </a:r>
          </a:p>
          <a:p>
            <a:pPr>
              <a:buFontTx/>
              <a:buChar char="-"/>
            </a:pPr>
            <a:r>
              <a:rPr lang="cs-CZ" dirty="0" smtClean="0"/>
              <a:t>živí se rozkládajícími rostlinnými a živočišnými látkami</a:t>
            </a:r>
          </a:p>
          <a:p>
            <a:pPr>
              <a:buFontTx/>
              <a:buChar char="-"/>
            </a:pPr>
            <a:r>
              <a:rPr lang="cs-CZ" b="1" dirty="0" smtClean="0"/>
              <a:t>houby </a:t>
            </a:r>
            <a:r>
              <a:rPr lang="cs-CZ" dirty="0" smtClean="0"/>
              <a:t>–</a:t>
            </a:r>
            <a:endParaRPr lang="cs-CZ" b="1" dirty="0"/>
          </a:p>
          <a:p>
            <a:pPr>
              <a:buFontTx/>
              <a:buChar char="-"/>
            </a:pPr>
            <a:r>
              <a:rPr lang="cs-CZ" dirty="0" smtClean="0"/>
              <a:t>jedlé – hřib smrkový, křemenáč </a:t>
            </a:r>
            <a:r>
              <a:rPr lang="cs-CZ" dirty="0"/>
              <a:t>o</a:t>
            </a:r>
            <a:r>
              <a:rPr lang="cs-CZ" dirty="0" smtClean="0"/>
              <a:t>sikový </a:t>
            </a:r>
          </a:p>
          <a:p>
            <a:pPr>
              <a:buFontTx/>
              <a:buChar char="-"/>
            </a:pPr>
            <a:r>
              <a:rPr lang="cs-CZ" dirty="0" smtClean="0"/>
              <a:t>nejedlé – hřib žlučník</a:t>
            </a:r>
          </a:p>
          <a:p>
            <a:pPr>
              <a:buFontTx/>
              <a:buChar char="-"/>
            </a:pPr>
            <a:r>
              <a:rPr lang="cs-CZ" dirty="0" smtClean="0"/>
              <a:t>jedovaté – muchomůrka červená, hřib satan</a:t>
            </a:r>
          </a:p>
          <a:p>
            <a:pPr>
              <a:buFontTx/>
              <a:buChar char="-"/>
            </a:pPr>
            <a:r>
              <a:rPr lang="cs-CZ" dirty="0" smtClean="0"/>
              <a:t>smrtelně jedovaté – muchomůrka zelená, závojenka jarní</a:t>
            </a:r>
          </a:p>
          <a:p>
            <a:pPr>
              <a:buFontTx/>
              <a:buChar char="-"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259632" y="5157192"/>
            <a:ext cx="7128792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Hřib </a:t>
            </a:r>
            <a:r>
              <a:rPr lang="cs-CZ" sz="4000" b="1" dirty="0" smtClean="0"/>
              <a:t>smrkový</a:t>
            </a:r>
            <a:br>
              <a:rPr lang="cs-CZ" sz="4000" b="1" dirty="0" smtClean="0"/>
            </a:br>
            <a:r>
              <a:rPr lang="cs-CZ" sz="1400" b="1" i="1" dirty="0" smtClean="0"/>
              <a:t>Hřib smrkový -</a:t>
            </a:r>
            <a:r>
              <a:rPr lang="cs-CZ" sz="1400" b="1" i="1" dirty="0" err="1" smtClean="0"/>
              <a:t>Bernie</a:t>
            </a:r>
            <a:r>
              <a:rPr lang="cs-CZ" sz="1400" b="1" i="1" dirty="0" smtClean="0"/>
              <a:t> </a:t>
            </a:r>
            <a:r>
              <a:rPr lang="cs-CZ" sz="1400" b="1" i="1" dirty="0" smtClean="0"/>
              <a:t>- http://cs.wikipedia.org/wiki/H%C5%99ib_smrkov%C3%BD#mediaviewer/File:AD2009Sep13_Boletus_edulis_01.jpg</a:t>
            </a:r>
            <a:endParaRPr lang="cs-CZ" sz="1400" b="1" i="1" dirty="0"/>
          </a:p>
        </p:txBody>
      </p:sp>
      <p:pic>
        <p:nvPicPr>
          <p:cNvPr id="5" name="Obrázek 4" descr="800px-AD2009Sep13_Boletus_edulis_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59632" y="476672"/>
            <a:ext cx="6936442" cy="464741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Hřib_žlučník_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55776" y="476672"/>
            <a:ext cx="4396303" cy="453650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539552" y="5229200"/>
            <a:ext cx="669674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Hřib </a:t>
            </a:r>
            <a:r>
              <a:rPr lang="cs-CZ" sz="3200" b="1" dirty="0" smtClean="0"/>
              <a:t>žlučník</a:t>
            </a:r>
            <a:br>
              <a:rPr lang="cs-CZ" sz="3200" b="1" dirty="0" smtClean="0"/>
            </a:br>
            <a:r>
              <a:rPr lang="cs-CZ" sz="3200" b="1" i="1" dirty="0" smtClean="0"/>
              <a:t> </a:t>
            </a:r>
            <a:r>
              <a:rPr lang="cs-CZ" sz="1200" b="1" i="1" dirty="0" smtClean="0"/>
              <a:t>Hřib žlučník </a:t>
            </a:r>
            <a:r>
              <a:rPr lang="cs-CZ" sz="1200" b="1" i="1" dirty="0" smtClean="0"/>
              <a:t> - </a:t>
            </a:r>
            <a:r>
              <a:rPr lang="cs-CZ" sz="1200" b="1" i="1" dirty="0" err="1" smtClean="0"/>
              <a:t>Karelj</a:t>
            </a:r>
            <a:r>
              <a:rPr lang="cs-CZ" sz="1200" b="1" i="1" dirty="0" smtClean="0"/>
              <a:t> </a:t>
            </a:r>
            <a:r>
              <a:rPr lang="cs-CZ" sz="1200" b="1" i="1" dirty="0" smtClean="0"/>
              <a:t>-http</a:t>
            </a:r>
            <a:r>
              <a:rPr lang="cs-CZ" sz="1200" b="1" i="1" dirty="0" smtClean="0"/>
              <a:t>://cs.wikipedia.org/wiki/H%C5%99ib_%C5%BElu%C4%8Dn%C3%ADk#mediaviewer/File:H%C5%99ib_%C5%BElu%C4%8Dn%C3%ADk_1.jpg </a:t>
            </a:r>
            <a:r>
              <a:rPr lang="cs-CZ" sz="3200" b="1" dirty="0" smtClean="0"/>
              <a:t/>
            </a:r>
            <a:br>
              <a:rPr lang="cs-CZ" sz="3200" b="1" dirty="0" smtClean="0"/>
            </a:b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800px-Amanita_muscaria_3_vliegenzwammen_op_rij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63688" y="692696"/>
            <a:ext cx="5856652" cy="439248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39552" y="5229200"/>
            <a:ext cx="6696744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Muchomůrka červená</a:t>
            </a:r>
          </a:p>
          <a:p>
            <a:r>
              <a:rPr lang="cs-CZ" sz="1400" b="1" i="1" dirty="0" smtClean="0"/>
              <a:t>Muchomůrka </a:t>
            </a:r>
            <a:r>
              <a:rPr lang="cs-CZ" sz="1400" b="1" i="1" dirty="0" smtClean="0"/>
              <a:t>červená – </a:t>
            </a:r>
            <a:r>
              <a:rPr lang="cs-CZ" sz="1400" b="1" i="1" dirty="0" err="1" smtClean="0"/>
              <a:t>Onderwijsgek</a:t>
            </a:r>
            <a:r>
              <a:rPr lang="cs-CZ" sz="1400" b="1" i="1" dirty="0" smtClean="0"/>
              <a:t> - http://cs.wikipedia.org/wiki/Muchom%C5%AFrka_%C4%8Derven%C3%A1#mediaviewer/File:Amanita_muscaria_3_vliegenzwammen_op_rij.jpg</a:t>
            </a:r>
            <a:r>
              <a:rPr lang="cs-CZ" sz="1400" b="1" i="1" dirty="0" smtClean="0"/>
              <a:t> </a:t>
            </a: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i="1" dirty="0" smtClean="0"/>
              <a:t> </a:t>
            </a:r>
            <a:r>
              <a:rPr lang="cs-CZ" sz="3200" b="1" dirty="0" smtClean="0"/>
              <a:t/>
            </a:r>
            <a:br>
              <a:rPr lang="cs-CZ" sz="3200" b="1" dirty="0" smtClean="0"/>
            </a:br>
            <a:endParaRPr lang="cs-CZ" sz="3200" b="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5661248"/>
            <a:ext cx="8568952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Muchomůrka </a:t>
            </a:r>
            <a:r>
              <a:rPr lang="cs-CZ" sz="3200" b="1" dirty="0" smtClean="0"/>
              <a:t>zelená</a:t>
            </a:r>
          </a:p>
          <a:p>
            <a:r>
              <a:rPr lang="cs-CZ" sz="1200" b="1" i="1" dirty="0" smtClean="0"/>
              <a:t>Muchomůrka zelená – </a:t>
            </a:r>
            <a:r>
              <a:rPr lang="cs-CZ" sz="1200" b="1" i="1" dirty="0" err="1" smtClean="0"/>
              <a:t>Archenzo</a:t>
            </a:r>
            <a:r>
              <a:rPr lang="cs-CZ" sz="1200" b="1" i="1" dirty="0" smtClean="0"/>
              <a:t> - http://cs.wikipedia.org/wiki/Muchom%C5%AFrka_%C4%8Derven%C3%A1#mediaviewer/File:Amanita_muscaria_3_vliegenzwammen_op_rij.jpg</a:t>
            </a:r>
            <a:endParaRPr lang="cs-CZ" sz="1200" b="1" i="1" dirty="0"/>
          </a:p>
        </p:txBody>
      </p:sp>
      <p:pic>
        <p:nvPicPr>
          <p:cNvPr id="5" name="Obrázek 4" descr="640px-Amanita_phalloides_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627784" y="260648"/>
            <a:ext cx="3999696" cy="533084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156</TotalTime>
  <Words>67</Words>
  <Application>Microsoft Office PowerPoint</Application>
  <PresentationFormat>Předvádění na obrazovce (4:3)</PresentationFormat>
  <Paragraphs>14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Snímek 2</vt:lpstr>
      <vt:lpstr>Houby</vt:lpstr>
      <vt:lpstr>Snímek 4</vt:lpstr>
      <vt:lpstr>Snímek 5</vt:lpstr>
      <vt:lpstr>Snímek 6</vt:lpstr>
      <vt:lpstr>Snímek 7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LES</dc:title>
  <dc:creator>Nikola</dc:creator>
  <cp:lastModifiedBy>Kotalikova</cp:lastModifiedBy>
  <cp:revision>18</cp:revision>
  <dcterms:created xsi:type="dcterms:W3CDTF">2013-09-11T14:10:26Z</dcterms:created>
  <dcterms:modified xsi:type="dcterms:W3CDTF">2014-11-15T16:36:14Z</dcterms:modified>
</cp:coreProperties>
</file>