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60"/>
  </p:normalViewPr>
  <p:slideViewPr>
    <p:cSldViewPr>
      <p:cViewPr varScale="1">
        <p:scale>
          <a:sx n="69" d="100"/>
          <a:sy n="69" d="100"/>
        </p:scale>
        <p:origin x="-13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F7D86-3906-4DA0-9E8B-3382248AD8F3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75BB94-CD03-4358-AF39-195C52BA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 descr="Untitled 18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90264" y="1600200"/>
            <a:ext cx="6563472" cy="5268791"/>
          </a:xfrm>
        </p:spPr>
      </p:pic>
      <p:pic>
        <p:nvPicPr>
          <p:cNvPr id="4" name="Obrázek 1" descr="Logolink_horizontal_zaklad_RGB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619672" y="0"/>
            <a:ext cx="5752465" cy="14141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Untitled 19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28315" y="1600200"/>
            <a:ext cx="7687370" cy="4954954"/>
          </a:xfrm>
        </p:spPr>
      </p:pic>
      <p:pic>
        <p:nvPicPr>
          <p:cNvPr id="4" name="Obrázek 1" descr="Logolink_horizontal_zaklad_RGB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619672" y="0"/>
            <a:ext cx="5752465" cy="14141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Půda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6237312"/>
          </a:xfrm>
        </p:spPr>
        <p:txBody>
          <a:bodyPr>
            <a:normAutofit/>
          </a:bodyPr>
          <a:lstStyle/>
          <a:p>
            <a:r>
              <a:rPr lang="cs-CZ" dirty="0" smtClean="0"/>
              <a:t>Působením vody, slunce, větru a živých organismů vznikla na povrchu země </a:t>
            </a:r>
            <a:r>
              <a:rPr lang="cs-CZ" b="1" dirty="0" smtClean="0"/>
              <a:t>půda.</a:t>
            </a:r>
          </a:p>
          <a:p>
            <a:r>
              <a:rPr lang="cs-CZ" dirty="0" smtClean="0"/>
              <a:t>Nezbytnou součástí půdy jsou různé živé organismy (bakterie, rostliny, houby, živočichové).</a:t>
            </a:r>
          </a:p>
          <a:p>
            <a:r>
              <a:rPr lang="cs-CZ" dirty="0" smtClean="0"/>
              <a:t>Půdní bakterie a houby rozkládají odumřelá těla rostlin a živočichů na tmavě zbarvenou hmotu – </a:t>
            </a:r>
            <a:r>
              <a:rPr lang="cs-CZ" b="1" dirty="0" smtClean="0"/>
              <a:t>humus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Čím více je v půdě humusu, tím je úrodnější.</a:t>
            </a:r>
          </a:p>
          <a:p>
            <a:r>
              <a:rPr lang="cs-CZ" dirty="0" smtClean="0"/>
              <a:t>Půda obsahuje půdní vodu a půdní vzduch.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Půdu rozdělujeme: </a:t>
            </a:r>
          </a:p>
          <a:p>
            <a:pPr marL="514350" indent="-514350">
              <a:buAutoNum type="arabicPeriod"/>
            </a:pPr>
            <a:r>
              <a:rPr lang="cs-CZ" dirty="0" smtClean="0"/>
              <a:t>Černozem – obsahuje hodně humusu, je velmi úrodná</a:t>
            </a:r>
          </a:p>
          <a:p>
            <a:pPr marL="514350" indent="-514350">
              <a:buAutoNum type="arabicPeriod"/>
            </a:pPr>
            <a:r>
              <a:rPr lang="cs-CZ" dirty="0" smtClean="0"/>
              <a:t>Hnědozem – méně humusu, jsou středně úrodné</a:t>
            </a:r>
          </a:p>
          <a:p>
            <a:pPr marL="514350" indent="-514350">
              <a:buAutoNum type="arabicPeriod"/>
            </a:pPr>
            <a:r>
              <a:rPr lang="cs-CZ" dirty="0" smtClean="0"/>
              <a:t>Podzolová půda – neobsahuje téměř žádný humus, jsou málo úrodné</a:t>
            </a:r>
          </a:p>
          <a:p>
            <a:pPr marL="514350" indent="-514350">
              <a:buAutoNum type="arabicPeriod"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Podle propustnosti:</a:t>
            </a:r>
          </a:p>
          <a:p>
            <a:pPr marL="514350" indent="-514350">
              <a:buAutoNum type="alphaLcParenR"/>
            </a:pPr>
            <a:r>
              <a:rPr lang="cs-CZ" dirty="0" smtClean="0"/>
              <a:t>Lehká</a:t>
            </a:r>
          </a:p>
          <a:p>
            <a:pPr marL="514350" indent="-514350">
              <a:buAutoNum type="alphaLcParenR"/>
            </a:pPr>
            <a:r>
              <a:rPr lang="cs-CZ" dirty="0" smtClean="0"/>
              <a:t>Těžká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Koloběh látek (mezi půdou a organismy)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Půda poskytuje rostlinám živiny, které potřebují k růstu.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Přijímají je svými kořeny.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Rostlinami </a:t>
            </a:r>
            <a:r>
              <a:rPr lang="cs-CZ" smtClean="0"/>
              <a:t>se </a:t>
            </a:r>
            <a:r>
              <a:rPr lang="cs-CZ" smtClean="0"/>
              <a:t>živí </a:t>
            </a:r>
            <a:r>
              <a:rPr lang="cs-CZ" dirty="0" smtClean="0"/>
              <a:t>býložravci a ty jsou potravinou masožravců.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Rostliny a živočichové jsou potravou všežravců a člověka. 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Výkaly živočichů, jejich odumřelá těla i těla rostlin se vracejí do půdy vzniká z nich humus.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b="1" dirty="0" smtClean="0"/>
              <a:t>MUSÍME PŮDU CHRÁNIT!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168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Půda</vt:lpstr>
      <vt:lpstr>Snímek 4</vt:lpstr>
      <vt:lpstr>Snímek 5</vt:lpstr>
      <vt:lpstr>Snímek 6</vt:lpstr>
      <vt:lpstr>Snímek 7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Půda</dc:title>
  <dc:creator>Kotalikova</dc:creator>
  <cp:lastModifiedBy>Kotalikova</cp:lastModifiedBy>
  <cp:revision>6</cp:revision>
  <dcterms:created xsi:type="dcterms:W3CDTF">2013-10-28T10:59:21Z</dcterms:created>
  <dcterms:modified xsi:type="dcterms:W3CDTF">2014-11-15T16:49:06Z</dcterms:modified>
</cp:coreProperties>
</file>