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1" r:id="rId2"/>
    <p:sldId id="272" r:id="rId3"/>
    <p:sldId id="256" r:id="rId4"/>
    <p:sldId id="257" r:id="rId5"/>
    <p:sldId id="258" r:id="rId6"/>
    <p:sldId id="259" r:id="rId7"/>
    <p:sldId id="260" r:id="rId8"/>
    <p:sldId id="263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660"/>
  </p:normalViewPr>
  <p:slideViewPr>
    <p:cSldViewPr>
      <p:cViewPr varScale="1">
        <p:scale>
          <a:sx n="69" d="100"/>
          <a:sy n="69" d="100"/>
        </p:scale>
        <p:origin x="-142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A2D00E-90F3-47F8-A0C4-AD48E1B7E5B6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5E0B1-5214-48EF-9BAA-9C2F3F72346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BC4C4-D560-43B5-A7A4-04B0F6A1273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E592A-CEA5-4882-ACAF-CC5910114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BC4C4-D560-43B5-A7A4-04B0F6A1273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E592A-CEA5-4882-ACAF-CC5910114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BC4C4-D560-43B5-A7A4-04B0F6A1273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E592A-CEA5-4882-ACAF-CC5910114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BC4C4-D560-43B5-A7A4-04B0F6A1273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E592A-CEA5-4882-ACAF-CC5910114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BC4C4-D560-43B5-A7A4-04B0F6A1273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E592A-CEA5-4882-ACAF-CC5910114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BC4C4-D560-43B5-A7A4-04B0F6A1273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E592A-CEA5-4882-ACAF-CC5910114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BC4C4-D560-43B5-A7A4-04B0F6A1273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E592A-CEA5-4882-ACAF-CC5910114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BC4C4-D560-43B5-A7A4-04B0F6A1273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E592A-CEA5-4882-ACAF-CC5910114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BC4C4-D560-43B5-A7A4-04B0F6A1273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E592A-CEA5-4882-ACAF-CC5910114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BC4C4-D560-43B5-A7A4-04B0F6A1273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E592A-CEA5-4882-ACAF-CC5910114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BC4C4-D560-43B5-A7A4-04B0F6A1273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E592A-CEA5-4882-ACAF-CC5910114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BC4C4-D560-43B5-A7A4-04B0F6A1273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E592A-CEA5-4882-ACAF-CC5910114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1" descr="Logolink_horizontal_zaklad_RGB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695797" y="0"/>
            <a:ext cx="5752407" cy="140900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 descr="Untitled 1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11660" y="1484784"/>
            <a:ext cx="6120680" cy="496242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 descr="Untitled 2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8742" y="1600200"/>
            <a:ext cx="7126516" cy="4525963"/>
          </a:xfrm>
        </p:spPr>
      </p:pic>
      <p:pic>
        <p:nvPicPr>
          <p:cNvPr id="4" name="Obrázek 1" descr="Logolink_horizontal_zaklad_RGB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695768" y="0"/>
            <a:ext cx="5752465" cy="1414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cs-CZ" sz="8000" b="1" dirty="0" smtClean="0"/>
              <a:t>Zelenina a ovoce</a:t>
            </a:r>
            <a:endParaRPr lang="cs-CZ" sz="8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2564904"/>
            <a:ext cx="8168952" cy="3096344"/>
          </a:xfrm>
        </p:spPr>
        <p:txBody>
          <a:bodyPr>
            <a:normAutofit/>
          </a:bodyPr>
          <a:lstStyle/>
          <a:p>
            <a:pPr algn="l"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</a:rPr>
              <a:t> Zelenina a ovoce jsou zdrojem vitamínů.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>
              <a:buFontTx/>
              <a:buChar char="-"/>
            </a:pPr>
            <a:r>
              <a:rPr lang="cs-CZ" dirty="0">
                <a:solidFill>
                  <a:schemeClr val="tx1"/>
                </a:solidFill>
              </a:rPr>
              <a:t> O</a:t>
            </a:r>
            <a:r>
              <a:rPr lang="cs-CZ" dirty="0" smtClean="0">
                <a:solidFill>
                  <a:schemeClr val="tx1"/>
                </a:solidFill>
              </a:rPr>
              <a:t>voce a zeleninu pěstujeme v sadech a zahradách.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Druhy zeleniny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1) Zelenina plodová – (např. rajče, okurka, paprika, cuketa, meloun)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5445224"/>
            <a:ext cx="835292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Rajče</a:t>
            </a:r>
            <a:br>
              <a:rPr lang="cs-CZ" sz="4400" dirty="0" smtClean="0"/>
            </a:br>
            <a:r>
              <a:rPr lang="cs-CZ" sz="1400" i="1" dirty="0" smtClean="0"/>
              <a:t>Rajče – </a:t>
            </a:r>
            <a:r>
              <a:rPr lang="cs-CZ" sz="1400" i="1" dirty="0" err="1" smtClean="0"/>
              <a:t>tooony</a:t>
            </a:r>
            <a:r>
              <a:rPr lang="cs-CZ" sz="1400" i="1" dirty="0" smtClean="0"/>
              <a:t> - http://cs.wikipedia.org/wiki/Raj%C4%8De_jedl%C3%A9#mediaviewer/File:Fruit3.JPG</a:t>
            </a:r>
            <a:endParaRPr lang="cs-CZ" sz="1400" i="1" dirty="0"/>
          </a:p>
        </p:txBody>
      </p:sp>
      <p:pic>
        <p:nvPicPr>
          <p:cNvPr id="6" name="Obrázek 5" descr="Fruit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2276872"/>
            <a:ext cx="3960440" cy="368507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2) Zelenina kořenová – (např. mrkev, celer, kořen, petržel)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628800"/>
            <a:ext cx="561662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Petržel</a:t>
            </a:r>
          </a:p>
          <a:p>
            <a:endParaRPr lang="cs-CZ" sz="4800" dirty="0" smtClean="0"/>
          </a:p>
          <a:p>
            <a:endParaRPr lang="cs-CZ" sz="4800" dirty="0" smtClean="0"/>
          </a:p>
          <a:p>
            <a:endParaRPr lang="cs-CZ" sz="4800" dirty="0" smtClean="0"/>
          </a:p>
          <a:p>
            <a:endParaRPr lang="cs-CZ" sz="4800" dirty="0" smtClean="0"/>
          </a:p>
          <a:p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1200" i="1" dirty="0" smtClean="0"/>
              <a:t>Petržel – </a:t>
            </a:r>
            <a:r>
              <a:rPr lang="cs-CZ" sz="1200" i="1" dirty="0" err="1" smtClean="0"/>
              <a:t>Donovan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Govan</a:t>
            </a:r>
            <a:r>
              <a:rPr lang="cs-CZ" sz="1200" i="1" dirty="0" smtClean="0"/>
              <a:t> - http://cs.wikipedia.org/wiki/Petr%C5%BEel#mediaviewer/File:Parsley_Flat.jpg</a:t>
            </a:r>
            <a:endParaRPr lang="cs-CZ" sz="1200" i="1" dirty="0"/>
          </a:p>
        </p:txBody>
      </p:sp>
      <p:pic>
        <p:nvPicPr>
          <p:cNvPr id="6" name="Obrázek 5" descr="Parsley_Fl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1484784"/>
            <a:ext cx="3251200" cy="43434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3) Zelenina cibulová – (např. cibule, česnek, pórek)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5229200"/>
            <a:ext cx="3528392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Česnek</a:t>
            </a:r>
          </a:p>
          <a:p>
            <a:r>
              <a:rPr lang="cs-CZ" sz="1100" b="1" i="1" dirty="0" smtClean="0"/>
              <a:t>Česnek – Matěj </a:t>
            </a:r>
            <a:r>
              <a:rPr lang="cs-CZ" sz="1100" b="1" i="1" dirty="0" err="1" smtClean="0"/>
              <a:t>Baťha</a:t>
            </a:r>
            <a:r>
              <a:rPr lang="cs-CZ" sz="1100" b="1" i="1" dirty="0" smtClean="0"/>
              <a:t> - http://cs.wikipedia.org/wiki/%C4%8Cesnek_kuchy%C5%88sk%C3%BD#mediaviewer/File:Cesnekovy_cop.jpg</a:t>
            </a:r>
            <a:endParaRPr lang="cs-CZ" sz="1100" b="1" i="1" dirty="0"/>
          </a:p>
        </p:txBody>
      </p:sp>
      <p:pic>
        <p:nvPicPr>
          <p:cNvPr id="6" name="Obrázek 5" descr="800px-Cesnekovy_co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1052736"/>
            <a:ext cx="5508104" cy="413107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4) Zelenina lusková – (např. hrách, fazole)</a:t>
            </a:r>
          </a:p>
          <a:p>
            <a:pPr>
              <a:buNone/>
            </a:pPr>
            <a:r>
              <a:rPr lang="cs-CZ" dirty="0" smtClean="0"/>
              <a:t>5) Zelenina listová – (např. sálat, špenát, </a:t>
            </a:r>
            <a:r>
              <a:rPr lang="cs-CZ" dirty="0" err="1" smtClean="0"/>
              <a:t>rukola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/>
              <a:t>6) Zelenina košťálová – (např. květák, brokolice)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Druhy ovoce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Arial" pitchFamily="34" charset="0"/>
              <a:buAutoNum type="arabicPeriod"/>
            </a:pPr>
            <a:r>
              <a:rPr lang="cs-CZ" dirty="0" smtClean="0"/>
              <a:t>Jádroviny – (např. jablko, </a:t>
            </a:r>
            <a:r>
              <a:rPr lang="cs-CZ" dirty="0" smtClean="0"/>
              <a:t>hruška</a:t>
            </a:r>
            <a:r>
              <a:rPr lang="cs-CZ" dirty="0" smtClean="0"/>
              <a:t>)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cs-CZ" dirty="0" smtClean="0"/>
              <a:t>Peckoviny </a:t>
            </a:r>
            <a:r>
              <a:rPr lang="cs-CZ" dirty="0" smtClean="0"/>
              <a:t>– (např. švestka, třešeň)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cs-CZ" dirty="0" err="1" smtClean="0"/>
              <a:t>Skořápkoviny</a:t>
            </a:r>
            <a:r>
              <a:rPr lang="cs-CZ" dirty="0" smtClean="0"/>
              <a:t> – (např. ořech vlašský, ořech lískový) </a:t>
            </a:r>
            <a:endParaRPr lang="cs-CZ" dirty="0" smtClean="0"/>
          </a:p>
          <a:p>
            <a:pPr marL="514350" indent="-514350">
              <a:buFont typeface="Arial" pitchFamily="34" charset="0"/>
              <a:buAutoNum type="arabicPeriod"/>
            </a:pPr>
            <a:r>
              <a:rPr lang="cs-CZ" dirty="0" smtClean="0"/>
              <a:t>Drobné ovoce – (např. ostružiny, malina, rybíz)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Na polích pěstujeme: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Obilniny </a:t>
            </a:r>
            <a:r>
              <a:rPr lang="cs-CZ" dirty="0" smtClean="0"/>
              <a:t>– (např. pšenice, ječmen, oves</a:t>
            </a:r>
            <a:r>
              <a:rPr lang="cs-CZ" dirty="0" smtClean="0"/>
              <a:t>)</a:t>
            </a:r>
          </a:p>
          <a:p>
            <a:pPr marL="514350" indent="-514350">
              <a:buAutoNum type="arabicParenR"/>
            </a:pPr>
            <a:r>
              <a:rPr lang="cs-CZ" dirty="0" smtClean="0"/>
              <a:t>Olejniny – (např. slunečnice, řepka</a:t>
            </a:r>
            <a:r>
              <a:rPr lang="cs-CZ" dirty="0" smtClean="0"/>
              <a:t>)</a:t>
            </a:r>
          </a:p>
          <a:p>
            <a:pPr marL="514350" indent="-514350">
              <a:buFont typeface="Arial" pitchFamily="34" charset="0"/>
              <a:buAutoNum type="arabicParenR"/>
            </a:pPr>
            <a:r>
              <a:rPr lang="cs-CZ" dirty="0" smtClean="0"/>
              <a:t>3) Okopaniny – (např. brambory, cukrová řepa)</a:t>
            </a:r>
          </a:p>
          <a:p>
            <a:pPr marL="514350" indent="-514350">
              <a:buAutoNum type="arabicParenR"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201</Words>
  <Application>Microsoft Office PowerPoint</Application>
  <PresentationFormat>Předvádění na obrazovce (4:3)</PresentationFormat>
  <Paragraphs>29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Zelenina a ovoce</vt:lpstr>
      <vt:lpstr>Druhy zeleniny</vt:lpstr>
      <vt:lpstr>Snímek 5</vt:lpstr>
      <vt:lpstr>Snímek 6</vt:lpstr>
      <vt:lpstr>Snímek 7</vt:lpstr>
      <vt:lpstr>Druhy ovoce</vt:lpstr>
      <vt:lpstr>Na polích pěstujeme: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Zelenina a ovoce</dc:title>
  <dc:creator>Kotalikova</dc:creator>
  <cp:lastModifiedBy>Kotalikova</cp:lastModifiedBy>
  <cp:revision>5</cp:revision>
  <dcterms:created xsi:type="dcterms:W3CDTF">2013-10-29T14:05:07Z</dcterms:created>
  <dcterms:modified xsi:type="dcterms:W3CDTF">2014-11-15T19:26:50Z</dcterms:modified>
</cp:coreProperties>
</file>