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71" r:id="rId2"/>
    <p:sldId id="272" r:id="rId3"/>
    <p:sldId id="256" r:id="rId4"/>
    <p:sldId id="257" r:id="rId5"/>
    <p:sldId id="260" r:id="rId6"/>
    <p:sldId id="264" r:id="rId7"/>
    <p:sldId id="266" r:id="rId8"/>
    <p:sldId id="268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8CAC38-2B47-457F-BE93-D261EEBE0E6E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FE7323A-A128-4610-8AE7-A26560B841A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48F182-2E0C-4D8D-A1B5-BBC2C85B043D}" type="datetimeFigureOut">
              <a:rPr lang="cs-CZ" smtClean="0"/>
              <a:pPr/>
              <a:t>15.11.2014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E1DA8B-E120-4A91-BD2A-9FC7C176D7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Untitled 13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353763" y="1484784"/>
            <a:ext cx="6436475" cy="5135840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5" name="Zástupný symbol pro obsah 4" descr="Untitled 1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68656" y="1600200"/>
            <a:ext cx="7606689" cy="4915092"/>
          </a:xfrm>
        </p:spPr>
      </p:pic>
      <p:pic>
        <p:nvPicPr>
          <p:cNvPr id="4" name="Obrázek 1" descr="Logolink_horizontal_zaklad_RGB"/>
          <p:cNvPicPr/>
          <p:nvPr/>
        </p:nvPicPr>
        <p:blipFill>
          <a:blip r:embed="rId3" cstate="print">
            <a:extLst>
              <a:ext uri="{28A0092B-C50C-407E-A947-70E740481C1C}">
                <a14:useLocalDpi xmlns:lc="http://schemas.openxmlformats.org/drawingml/2006/lockedCanvas" xmlns:pic="http://schemas.openxmlformats.org/drawingml/2006/picture" xmlns="" xmlns:wpc="http://schemas.microsoft.com/office/word/2010/wordprocessingCanvas" xmlns:mc="http://schemas.openxmlformats.org/markup-compatibility/2006" xmlns:o="urn:schemas-microsoft-com:office:office" xmlns:v="urn:schemas-microsoft-com:vml" xmlns:wp14="http://schemas.microsoft.com/office/word/2010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ps="http://schemas.microsoft.com/office/word/2010/wordprocessingShape" xmlns:a14="http://schemas.microsoft.com/office/drawing/2010/main" xmlns:wne="http://schemas.microsoft.com/office/word/2006/wordml" xmlns:wp="http://schemas.openxmlformats.org/drawingml/2006/wordprocessingDrawing" xmlns:m="http://schemas.openxmlformats.org/officeDocument/2006/math" xmlns:ve="http://schemas.openxmlformats.org/markup-compatibility/2006" val="0"/>
              </a:ext>
            </a:extLst>
          </a:blip>
          <a:srcRect/>
          <a:stretch>
            <a:fillRect/>
          </a:stretch>
        </p:blipFill>
        <p:spPr bwMode="auto">
          <a:xfrm>
            <a:off x="1691680" y="0"/>
            <a:ext cx="5752465" cy="141414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764704"/>
            <a:ext cx="7772400" cy="1470025"/>
          </a:xfrm>
        </p:spPr>
        <p:txBody>
          <a:bodyPr/>
          <a:lstStyle/>
          <a:p>
            <a:r>
              <a:rPr lang="cs-CZ" b="1" dirty="0" smtClean="0"/>
              <a:t>Louka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2204864"/>
            <a:ext cx="7992888" cy="3888432"/>
          </a:xfrm>
        </p:spPr>
        <p:txBody>
          <a:bodyPr/>
          <a:lstStyle/>
          <a:p>
            <a:pPr algn="l">
              <a:buFontTx/>
              <a:buChar char="-"/>
            </a:pP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uměle vytvořená společnost rostlin a živočichů</a:t>
            </a:r>
          </a:p>
          <a:p>
            <a:pPr algn="l">
              <a:buFontTx/>
              <a:buChar char="-"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vytvořil ji člověk, k pěstování píce pro domácí zvířata</a:t>
            </a:r>
          </a:p>
          <a:p>
            <a:pPr algn="l">
              <a:buFontTx/>
              <a:buChar char="-"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rostou zde luční květiny, traviny</a:t>
            </a:r>
          </a:p>
          <a:p>
            <a:pPr algn="l">
              <a:buFontTx/>
              <a:buChar char="-"/>
            </a:pPr>
            <a:r>
              <a:rPr lang="cs-CZ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žijí tam malí i velcí živočichové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Traviny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jílek vytrvalý, bojínek luční, srha laločnatá, kostřava červená</a:t>
            </a:r>
          </a:p>
          <a:p>
            <a:r>
              <a:rPr lang="cs-CZ" dirty="0" smtClean="0"/>
              <a:t>plodem trav je obilka</a:t>
            </a:r>
          </a:p>
          <a:p>
            <a:r>
              <a:rPr lang="cs-CZ" dirty="0" smtClean="0"/>
              <a:t>traviny se suší na seno pro domácí zvířata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Luční květiny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2132856"/>
            <a:ext cx="8229600" cy="4065315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má krátký oddenek v zemi, k lodyze přisedlé listy bez řapíku</a:t>
            </a:r>
          </a:p>
          <a:p>
            <a:r>
              <a:rPr lang="cs-CZ" dirty="0" smtClean="0"/>
              <a:t>listy jsou vroubkované</a:t>
            </a:r>
          </a:p>
          <a:p>
            <a:r>
              <a:rPr lang="cs-CZ" dirty="0" smtClean="0"/>
              <a:t>má bílá jazykovitá kvítka</a:t>
            </a:r>
          </a:p>
          <a:p>
            <a:r>
              <a:rPr lang="cs-CZ" dirty="0" smtClean="0"/>
              <a:t>střed úboru je ze zlatožlutých trubkovitých kvítků, které mají tyčinky a pestík</a:t>
            </a:r>
          </a:p>
          <a:p>
            <a:r>
              <a:rPr lang="cs-CZ" dirty="0" smtClean="0"/>
              <a:t>další luční květiny: jitrocel kopinatý, zvonek rozkladitý, kohoutek luční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1340768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Kopretina bílá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Zvířata na loukách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hnízdo na továrních komínech, na osamělém stromě</a:t>
            </a:r>
          </a:p>
          <a:p>
            <a:r>
              <a:rPr lang="cs-CZ" dirty="0" smtClean="0"/>
              <a:t>loví žáby, ještěrky, hady, hraboše, krtonožky</a:t>
            </a:r>
          </a:p>
          <a:p>
            <a:r>
              <a:rPr lang="cs-CZ" dirty="0" smtClean="0"/>
              <a:t>samička snáší až 4 vejce</a:t>
            </a:r>
          </a:p>
          <a:p>
            <a:r>
              <a:rPr lang="cs-CZ" dirty="0" smtClean="0"/>
              <a:t>patří mezi krmivé ptáky</a:t>
            </a:r>
          </a:p>
          <a:p>
            <a:r>
              <a:rPr lang="cs-CZ" dirty="0" smtClean="0"/>
              <a:t>na podzim odlétají do jižní Afriky</a:t>
            </a:r>
          </a:p>
          <a:p>
            <a:r>
              <a:rPr lang="cs-CZ" dirty="0" smtClean="0"/>
              <a:t>rád se vrací na stejné místo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412776"/>
            <a:ext cx="34563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Čáp bílý</a:t>
            </a:r>
            <a:endParaRPr lang="cs-CZ" sz="32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Čejka chocholatá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vyhledává mokrá luka a břehy rybníků</a:t>
            </a:r>
          </a:p>
          <a:p>
            <a:r>
              <a:rPr lang="cs-CZ" dirty="0" smtClean="0"/>
              <a:t>hnízda na zemi</a:t>
            </a:r>
          </a:p>
          <a:p>
            <a:r>
              <a:rPr lang="cs-CZ" dirty="0" smtClean="0"/>
              <a:t>je to nekrmivý pták</a:t>
            </a:r>
          </a:p>
          <a:p>
            <a:r>
              <a:rPr lang="cs-CZ" dirty="0" smtClean="0"/>
              <a:t>živí se plži, červy, hmyzem a pavouky</a:t>
            </a:r>
          </a:p>
          <a:p>
            <a:r>
              <a:rPr lang="cs-CZ" dirty="0" smtClean="0"/>
              <a:t>v létě odlétá do teplých krajin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Babočka kopřivová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přezimuje v úkrytu</a:t>
            </a:r>
          </a:p>
          <a:p>
            <a:r>
              <a:rPr lang="cs-CZ" dirty="0" smtClean="0"/>
              <a:t>samička klade vajíčka na listy kopřiv</a:t>
            </a:r>
          </a:p>
          <a:p>
            <a:r>
              <a:rPr lang="cs-CZ" dirty="0" smtClean="0"/>
              <a:t>housenky jsou černé se žlutými prvky</a:t>
            </a:r>
          </a:p>
          <a:p>
            <a:r>
              <a:rPr lang="cs-CZ" dirty="0" smtClean="0"/>
              <a:t>kukla má po sobě zlatavé skvrny</a:t>
            </a:r>
          </a:p>
          <a:p>
            <a:r>
              <a:rPr lang="cs-CZ" dirty="0" smtClean="0"/>
              <a:t>visí hlavou dolů, zavěšená za špičku zadečku</a:t>
            </a:r>
          </a:p>
          <a:p>
            <a:r>
              <a:rPr lang="cs-CZ" dirty="0" smtClean="0"/>
              <a:t>motýl má chuťové orgány na chodidlech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216</Words>
  <Application>Microsoft Office PowerPoint</Application>
  <PresentationFormat>Předvádění na obrazovce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sady Office</vt:lpstr>
      <vt:lpstr>Snímek 1</vt:lpstr>
      <vt:lpstr>Snímek 2</vt:lpstr>
      <vt:lpstr>Louka</vt:lpstr>
      <vt:lpstr>Traviny</vt:lpstr>
      <vt:lpstr>Luční květiny</vt:lpstr>
      <vt:lpstr>Zvířata na loukách</vt:lpstr>
      <vt:lpstr>Čejka chocholatá</vt:lpstr>
      <vt:lpstr>Babočka kopřivová</vt:lpstr>
    </vt:vector>
  </TitlesOfParts>
  <Company>Hewlett-Packard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Louka</dc:title>
  <dc:creator>Nikola</dc:creator>
  <cp:lastModifiedBy>Kotalikova</cp:lastModifiedBy>
  <cp:revision>15</cp:revision>
  <dcterms:created xsi:type="dcterms:W3CDTF">2013-09-16T12:46:41Z</dcterms:created>
  <dcterms:modified xsi:type="dcterms:W3CDTF">2014-11-15T19:40:17Z</dcterms:modified>
</cp:coreProperties>
</file>