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35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27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9408E-0E81-4A34-84D5-AE9D1E7E58B0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C6E874-A49A-4E80-A925-C9212E74A2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752465" cy="1414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sah 6" descr="Untitled 16.bmp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18378" y="1600200"/>
            <a:ext cx="6507245" cy="5194576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Untitled 17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2458" y="1600200"/>
            <a:ext cx="7619085" cy="5008350"/>
          </a:xfrm>
        </p:spPr>
      </p:pic>
      <p:pic>
        <p:nvPicPr>
          <p:cNvPr id="4" name="Obrázek 2" descr="Logolink_horizontal_zaklad_RGB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95768" y="0"/>
            <a:ext cx="5752465" cy="1414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Příroda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 přírodniny živé</a:t>
            </a:r>
          </a:p>
          <a:p>
            <a:pPr>
              <a:buFontTx/>
              <a:buChar char="-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přírodniny neživé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Rostliny: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užitkové: len setý, žito seté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Rostliny: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planě </a:t>
            </a:r>
            <a:r>
              <a:rPr lang="cs-CZ" dirty="0" smtClean="0"/>
              <a:t>rostoucí: kopřiva </a:t>
            </a:r>
            <a:r>
              <a:rPr lang="cs-CZ" dirty="0" smtClean="0"/>
              <a:t>d</a:t>
            </a:r>
            <a:r>
              <a:rPr lang="cs-CZ" dirty="0" smtClean="0"/>
              <a:t>voudomá, hluchavka bílá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4797152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Kopřiva dvoudomá</a:t>
            </a:r>
            <a:endParaRPr lang="cs-CZ" sz="4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Houby</a:t>
            </a:r>
            <a:r>
              <a:rPr lang="cs-CZ" dirty="0" smtClean="0"/>
              <a:t>: hřib hnědý, muchomůrka červená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66124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Hřib hnědý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Živočichové: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užitkoví: prase domácí, tur domácí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Živočichové: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volně </a:t>
            </a:r>
            <a:r>
              <a:rPr lang="cs-CZ" dirty="0" smtClean="0"/>
              <a:t>žijící: jezevec lesní, liška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Přírodniny živé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Suroviny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výrobky</a:t>
            </a:r>
          </a:p>
          <a:p>
            <a:pPr>
              <a:buNone/>
            </a:pPr>
            <a:r>
              <a:rPr lang="cs-CZ" dirty="0" smtClean="0"/>
              <a:t>OVCE → VLNA  </a:t>
            </a:r>
          </a:p>
          <a:p>
            <a:pPr>
              <a:buNone/>
            </a:pPr>
            <a:r>
              <a:rPr lang="cs-CZ" dirty="0" smtClean="0"/>
              <a:t>OVCE → </a:t>
            </a:r>
            <a:r>
              <a:rPr lang="cs-CZ" dirty="0" smtClean="0"/>
              <a:t>MASO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86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Příroda</vt:lpstr>
      <vt:lpstr>Přírodniny živé</vt:lpstr>
      <vt:lpstr>Přírodniny živé</vt:lpstr>
      <vt:lpstr>Přírodniny živé</vt:lpstr>
      <vt:lpstr>Přírodniny živé</vt:lpstr>
      <vt:lpstr>Přírodniny živé</vt:lpstr>
      <vt:lpstr>Přírodniny živé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</dc:title>
  <dc:creator>Nikola</dc:creator>
  <cp:lastModifiedBy>Kotalikova</cp:lastModifiedBy>
  <cp:revision>11</cp:revision>
  <dcterms:created xsi:type="dcterms:W3CDTF">2013-10-26T08:16:55Z</dcterms:created>
  <dcterms:modified xsi:type="dcterms:W3CDTF">2014-11-15T19:47:29Z</dcterms:modified>
</cp:coreProperties>
</file>