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74" r:id="rId2"/>
    <p:sldId id="275" r:id="rId3"/>
    <p:sldId id="256" r:id="rId4"/>
    <p:sldId id="264" r:id="rId5"/>
    <p:sldId id="276" r:id="rId6"/>
    <p:sldId id="277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21" autoAdjust="0"/>
    <p:restoredTop sz="94718" autoAdjust="0"/>
  </p:normalViewPr>
  <p:slideViewPr>
    <p:cSldViewPr>
      <p:cViewPr varScale="1">
        <p:scale>
          <a:sx n="70" d="100"/>
          <a:sy n="70" d="100"/>
        </p:scale>
        <p:origin x="-129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0C34E5-47EF-480F-B76E-3A3F4AAB257B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B8184D-17C4-4533-A4BB-CC2082A3416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28A32-242B-490A-92BF-F8211E6C32DE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46EFA-8EC1-4A71-A3F3-BC07B4E99D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28A32-242B-490A-92BF-F8211E6C32DE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46EFA-8EC1-4A71-A3F3-BC07B4E99D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28A32-242B-490A-92BF-F8211E6C32DE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46EFA-8EC1-4A71-A3F3-BC07B4E99D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28A32-242B-490A-92BF-F8211E6C32DE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46EFA-8EC1-4A71-A3F3-BC07B4E99D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28A32-242B-490A-92BF-F8211E6C32DE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46EFA-8EC1-4A71-A3F3-BC07B4E99D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28A32-242B-490A-92BF-F8211E6C32DE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46EFA-8EC1-4A71-A3F3-BC07B4E99D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28A32-242B-490A-92BF-F8211E6C32DE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46EFA-8EC1-4A71-A3F3-BC07B4E99D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28A32-242B-490A-92BF-F8211E6C32DE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46EFA-8EC1-4A71-A3F3-BC07B4E99D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28A32-242B-490A-92BF-F8211E6C32DE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46EFA-8EC1-4A71-A3F3-BC07B4E99D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28A32-242B-490A-92BF-F8211E6C32DE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46EFA-8EC1-4A71-A3F3-BC07B4E99D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28A32-242B-490A-92BF-F8211E6C32DE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46EFA-8EC1-4A71-A3F3-BC07B4E99D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D28A32-242B-490A-92BF-F8211E6C32DE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E46EFA-8EC1-4A71-A3F3-BC07B4E99DE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Zástupný symbol pro obsah 5" descr="Untitled 5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83668" y="2066364"/>
            <a:ext cx="5976664" cy="4791636"/>
          </a:xfrm>
        </p:spPr>
      </p:pic>
      <p:pic>
        <p:nvPicPr>
          <p:cNvPr id="5" name="Obrázek 1" descr="Logolink_horizontal_zaklad_RGB"/>
          <p:cNvPicPr/>
          <p:nvPr/>
        </p:nvPicPr>
        <p:blipFill>
          <a:blip r:embed="rId3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295636" y="0"/>
            <a:ext cx="6552728" cy="19442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Zástupný symbol pro obsah 4" descr="Untitled 6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70807" y="1628800"/>
            <a:ext cx="7602387" cy="4853136"/>
          </a:xfrm>
        </p:spPr>
      </p:pic>
      <p:pic>
        <p:nvPicPr>
          <p:cNvPr id="4" name="Obrázek 1" descr="Logolink_horizontal_zaklad_RGB"/>
          <p:cNvPicPr/>
          <p:nvPr/>
        </p:nvPicPr>
        <p:blipFill>
          <a:blip r:embed="rId3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695768" y="0"/>
            <a:ext cx="5752465" cy="14141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88640"/>
            <a:ext cx="7772400" cy="1470025"/>
          </a:xfrm>
        </p:spPr>
        <p:txBody>
          <a:bodyPr/>
          <a:lstStyle/>
          <a:p>
            <a:r>
              <a:rPr lang="cs-CZ" b="1" dirty="0" smtClean="0"/>
              <a:t>LES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1556792"/>
            <a:ext cx="8352928" cy="4680520"/>
          </a:xfrm>
        </p:spPr>
        <p:txBody>
          <a:bodyPr/>
          <a:lstStyle/>
          <a:p>
            <a:r>
              <a:rPr lang="cs-CZ" u="sng" dirty="0" smtClean="0">
                <a:solidFill>
                  <a:schemeClr val="tx1"/>
                </a:solidFill>
              </a:rPr>
              <a:t>Význam lesa</a:t>
            </a:r>
          </a:p>
          <a:p>
            <a:pPr marL="514350" indent="-514350" algn="l">
              <a:buAutoNum type="arabicPeriod"/>
            </a:pPr>
            <a:r>
              <a:rPr lang="cs-CZ" b="1" dirty="0" smtClean="0">
                <a:solidFill>
                  <a:schemeClr val="tx1"/>
                </a:solidFill>
              </a:rPr>
              <a:t>Zlepšuje ovzduší </a:t>
            </a:r>
            <a:r>
              <a:rPr lang="cs-CZ" dirty="0" smtClean="0">
                <a:solidFill>
                  <a:schemeClr val="tx1"/>
                </a:solidFill>
              </a:rPr>
              <a:t>– listy stromů (jehličí) vytváří kyslík, zadržuje nečistoty</a:t>
            </a:r>
          </a:p>
          <a:p>
            <a:pPr marL="514350" indent="-514350" algn="l">
              <a:buAutoNum type="arabicPeriod"/>
            </a:pPr>
            <a:r>
              <a:rPr lang="cs-CZ" b="1" dirty="0" smtClean="0">
                <a:solidFill>
                  <a:schemeClr val="tx1"/>
                </a:solidFill>
              </a:rPr>
              <a:t>Zásobárna vody </a:t>
            </a:r>
            <a:r>
              <a:rPr lang="cs-CZ" dirty="0" smtClean="0">
                <a:solidFill>
                  <a:schemeClr val="tx1"/>
                </a:solidFill>
              </a:rPr>
              <a:t>– brání velkému odpařování vody, zabraňuje splavování vody</a:t>
            </a:r>
          </a:p>
          <a:p>
            <a:pPr marL="514350" indent="-514350" algn="l">
              <a:buAutoNum type="arabicPeriod"/>
            </a:pPr>
            <a:r>
              <a:rPr lang="cs-CZ" b="1" dirty="0" smtClean="0">
                <a:solidFill>
                  <a:schemeClr val="tx1"/>
                </a:solidFill>
              </a:rPr>
              <a:t>Je domovem zvěře a ochraňuje ji </a:t>
            </a:r>
          </a:p>
          <a:p>
            <a:pPr marL="514350" indent="-514350" algn="l">
              <a:buAutoNum type="arabicPeriod"/>
            </a:pPr>
            <a:r>
              <a:rPr lang="cs-CZ" b="1" dirty="0" smtClean="0">
                <a:solidFill>
                  <a:schemeClr val="tx1"/>
                </a:solidFill>
              </a:rPr>
              <a:t>Užitek pro člověka</a:t>
            </a:r>
            <a:r>
              <a:rPr lang="cs-CZ" dirty="0" smtClean="0">
                <a:solidFill>
                  <a:schemeClr val="tx1"/>
                </a:solidFill>
              </a:rPr>
              <a:t> – odpočinek pro lidi, poskytuje člověku lesní plody, lovnou zvěř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Lesní byliny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- vřes, brusnice borůvka, konvalinka vonná, rulík zlomocný, sněženka, bledule jarní, sasanka hajní, kapraď samec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640px-Galanthus_nivalis_close-up_ak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1720" y="260648"/>
            <a:ext cx="4896544" cy="489654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39552" y="5301208"/>
            <a:ext cx="66967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Sněženka </a:t>
            </a:r>
          </a:p>
          <a:p>
            <a:r>
              <a:rPr lang="cs-CZ" sz="1200" dirty="0" smtClean="0"/>
              <a:t>Sněženka - André </a:t>
            </a:r>
            <a:r>
              <a:rPr lang="cs-CZ" sz="1200" dirty="0" err="1" smtClean="0"/>
              <a:t>Karwath</a:t>
            </a:r>
            <a:r>
              <a:rPr lang="cs-CZ" sz="1200" dirty="0" smtClean="0"/>
              <a:t> -  </a:t>
            </a:r>
            <a:r>
              <a:rPr lang="cs-CZ" sz="1200" dirty="0" smtClean="0"/>
              <a:t>http://cs.wikipedia.org/wiki/Sn%C4%9B%C5%BEenka#mediaviewer/File:Galanthus_nivalis_close-up_aka.jpg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800px-Leucoium_vernum_411-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404664"/>
            <a:ext cx="6526503" cy="4568552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323528" y="5085184"/>
            <a:ext cx="84969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Bledule jarní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1200" dirty="0" smtClean="0"/>
              <a:t>Bledule jarní – </a:t>
            </a:r>
            <a:r>
              <a:rPr lang="cs-CZ" sz="1200" dirty="0" err="1" smtClean="0"/>
              <a:t>Roweromaniak</a:t>
            </a:r>
            <a:r>
              <a:rPr lang="cs-CZ" sz="1200" dirty="0" smtClean="0"/>
              <a:t> - http://cs.wikipedia.org/wiki/Bledule_jarn%C3%AD#mediaviewer/File:Leucoium_vernum_411-20.jpg</a:t>
            </a:r>
            <a:endParaRPr lang="cs-CZ" sz="1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83</Words>
  <Application>Microsoft Office PowerPoint</Application>
  <PresentationFormat>Předvádění na obrazovce (4:3)</PresentationFormat>
  <Paragraphs>11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Snímek 1</vt:lpstr>
      <vt:lpstr>Snímek 2</vt:lpstr>
      <vt:lpstr>LES</vt:lpstr>
      <vt:lpstr>Lesní byliny</vt:lpstr>
      <vt:lpstr>Snímek 5</vt:lpstr>
      <vt:lpstr>Snímek 6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</dc:title>
  <dc:creator>Nikola</dc:creator>
  <cp:lastModifiedBy>Kotalikova</cp:lastModifiedBy>
  <cp:revision>18</cp:revision>
  <dcterms:created xsi:type="dcterms:W3CDTF">2013-09-11T14:10:26Z</dcterms:created>
  <dcterms:modified xsi:type="dcterms:W3CDTF">2014-11-15T19:54:09Z</dcterms:modified>
</cp:coreProperties>
</file>