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sldIdLst>
    <p:sldId id="263" r:id="rId2"/>
    <p:sldId id="256" r:id="rId3"/>
    <p:sldId id="257" r:id="rId4"/>
    <p:sldId id="265" r:id="rId5"/>
    <p:sldId id="267" r:id="rId6"/>
    <p:sldId id="268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0AFC6F-7203-451C-9D1C-80654D2384EF}" type="datetimeFigureOut">
              <a:rPr lang="cs-CZ" smtClean="0"/>
              <a:t>16. 11. 2014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1D686F-4F2A-494F-A9B4-E44EAE307F6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0751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8746A-FBD4-47FF-90EF-82A35D18F859}" type="datetimeFigureOut">
              <a:rPr lang="cs-CZ" smtClean="0"/>
              <a:t>16. 11. 2014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2CF0E99-5E9B-406B-A462-A57811B384D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8746A-FBD4-47FF-90EF-82A35D18F859}" type="datetimeFigureOut">
              <a:rPr lang="cs-CZ" smtClean="0"/>
              <a:t>16. 11. 2014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F0E99-5E9B-406B-A462-A57811B384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8746A-FBD4-47FF-90EF-82A35D18F859}" type="datetimeFigureOut">
              <a:rPr lang="cs-CZ" smtClean="0"/>
              <a:t>16. 11. 2014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F0E99-5E9B-406B-A462-A57811B384D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8746A-FBD4-47FF-90EF-82A35D18F859}" type="datetimeFigureOut">
              <a:rPr lang="cs-CZ" smtClean="0"/>
              <a:t>16. 11. 2014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F0E99-5E9B-406B-A462-A57811B384D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8746A-FBD4-47FF-90EF-82A35D18F859}" type="datetimeFigureOut">
              <a:rPr lang="cs-CZ" smtClean="0"/>
              <a:t>16. 11. 2014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F0E99-5E9B-406B-A462-A57811B384D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8746A-FBD4-47FF-90EF-82A35D18F859}" type="datetimeFigureOut">
              <a:rPr lang="cs-CZ" smtClean="0"/>
              <a:t>16. 11. 2014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F0E99-5E9B-406B-A462-A57811B384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8746A-FBD4-47FF-90EF-82A35D18F859}" type="datetimeFigureOut">
              <a:rPr lang="cs-CZ" smtClean="0"/>
              <a:t>16. 11. 2014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F0E99-5E9B-406B-A462-A57811B384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8746A-FBD4-47FF-90EF-82A35D18F859}" type="datetimeFigureOut">
              <a:rPr lang="cs-CZ" smtClean="0"/>
              <a:t>16. 11. 2014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F0E99-5E9B-406B-A462-A57811B384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8746A-FBD4-47FF-90EF-82A35D18F859}" type="datetimeFigureOut">
              <a:rPr lang="cs-CZ" smtClean="0"/>
              <a:t>16. 11. 2014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F0E99-5E9B-406B-A462-A57811B384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8746A-FBD4-47FF-90EF-82A35D18F859}" type="datetimeFigureOut">
              <a:rPr lang="cs-CZ" smtClean="0"/>
              <a:t>16. 11. 2014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F0E99-5E9B-406B-A462-A57811B384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48746A-FBD4-47FF-90EF-82A35D18F859}" type="datetimeFigureOut">
              <a:rPr lang="cs-CZ" smtClean="0"/>
              <a:t>16. 11. 2014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F0E99-5E9B-406B-A462-A57811B384D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A48746A-FBD4-47FF-90EF-82A35D18F859}" type="datetimeFigureOut">
              <a:rPr lang="cs-CZ" smtClean="0"/>
              <a:t>16. 11. 2014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2CF0E99-5E9B-406B-A462-A57811B384D3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7603265"/>
              </p:ext>
            </p:extLst>
          </p:nvPr>
        </p:nvGraphicFramePr>
        <p:xfrm>
          <a:off x="1616075" y="212725"/>
          <a:ext cx="5775325" cy="626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Dokument" r:id="rId3" imgW="5957635" imgH="6441702" progId="Word.Document.12">
                  <p:embed/>
                </p:oleObj>
              </mc:Choice>
              <mc:Fallback>
                <p:oleObj name="Dokument" r:id="rId3" imgW="5957635" imgH="644170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16075" y="212725"/>
                        <a:ext cx="5775325" cy="62642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70546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dirty="0" err="1" smtClean="0"/>
              <a:t>Animals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val="5901389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ana.koudelkova\AppData\Local\Microsoft\Windows\INetCache\IE\WFN2HAIV\MP9004486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332" y="1133081"/>
            <a:ext cx="172819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na.koudelkova\AppData\Local\Microsoft\Windows\INetCache\IE\PC1763D9\MP90040332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882" y="1133081"/>
            <a:ext cx="1080120" cy="1619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ana.koudelkova\AppData\Local\Microsoft\Windows\INetCache\IE\8YXLIUG6\MP90040383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308" y="2565565"/>
            <a:ext cx="1400932" cy="2100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ana.koudelkova\AppData\Local\Microsoft\Windows\INetCache\IE\KYM3XMTS\MP90040660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112481"/>
            <a:ext cx="1224136" cy="183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jana.koudelkova\AppData\Local\Microsoft\Windows\INetCache\IE\KYM3XMTS\MP90018065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460" y="5229200"/>
            <a:ext cx="1688964" cy="110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jana.koudelkova\AppData\Local\Microsoft\Windows\INetCache\IE\WFN2HAIV\MP90044859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55" y="4947789"/>
            <a:ext cx="2085747" cy="139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jana.koudelkova\AppData\Local\Microsoft\Windows\INetCache\IE\8YXLIUG6\MP90043176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870101"/>
            <a:ext cx="1152128" cy="172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jana.koudelkova\AppData\Local\Microsoft\Windows\INetCache\IE\KYM3XMTS\MP900406978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404" y="5229200"/>
            <a:ext cx="1728192" cy="1151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jana.koudelkova\AppData\Local\Microsoft\Windows\INetCache\IE\WFN2HAIV\MP900403841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8723" y="1033280"/>
            <a:ext cx="2094736" cy="1395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jana.koudelkova\AppData\Local\Microsoft\Windows\INetCache\IE\PC1763D9\MP900406855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263" y="5216195"/>
            <a:ext cx="1675656" cy="111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2443302" y="2752471"/>
            <a:ext cx="415616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hippo</a:t>
            </a:r>
            <a:r>
              <a:rPr lang="cs-CZ" dirty="0" smtClean="0"/>
              <a:t>     a </a:t>
            </a:r>
            <a:r>
              <a:rPr lang="cs-CZ" dirty="0" err="1" smtClean="0"/>
              <a:t>tortois</a:t>
            </a:r>
            <a:r>
              <a:rPr lang="cs-CZ" dirty="0" smtClean="0"/>
              <a:t>     a </a:t>
            </a:r>
            <a:r>
              <a:rPr lang="cs-CZ" dirty="0" err="1" smtClean="0"/>
              <a:t>parrot</a:t>
            </a:r>
            <a:r>
              <a:rPr lang="cs-CZ" dirty="0" smtClean="0"/>
              <a:t>      a </a:t>
            </a:r>
            <a:r>
              <a:rPr lang="cs-CZ" dirty="0" err="1" smtClean="0"/>
              <a:t>frog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swan</a:t>
            </a:r>
            <a:r>
              <a:rPr lang="cs-CZ" dirty="0" smtClean="0"/>
              <a:t>         a </a:t>
            </a:r>
            <a:r>
              <a:rPr lang="cs-CZ" dirty="0" err="1" smtClean="0"/>
              <a:t>kangaroo</a:t>
            </a:r>
            <a:r>
              <a:rPr lang="cs-CZ" dirty="0" smtClean="0"/>
              <a:t>       a </a:t>
            </a:r>
            <a:r>
              <a:rPr lang="cs-CZ" dirty="0" err="1" smtClean="0"/>
              <a:t>penguin</a:t>
            </a:r>
            <a:r>
              <a:rPr lang="cs-CZ" dirty="0" smtClean="0"/>
              <a:t>  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giraffe</a:t>
            </a:r>
            <a:r>
              <a:rPr lang="cs-CZ" dirty="0" smtClean="0"/>
              <a:t>        a </a:t>
            </a:r>
            <a:r>
              <a:rPr lang="cs-CZ" dirty="0" err="1" smtClean="0"/>
              <a:t>dolphin</a:t>
            </a:r>
            <a:r>
              <a:rPr lang="cs-CZ" dirty="0" smtClean="0"/>
              <a:t>            a </a:t>
            </a:r>
            <a:r>
              <a:rPr lang="cs-CZ" dirty="0" err="1" smtClean="0"/>
              <a:t>stag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1009002" y="223770"/>
            <a:ext cx="66593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/>
              <a:t>Přečti a přiřaď  slovo ke správnému obrázku: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829812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232832" y="710685"/>
            <a:ext cx="8961254" cy="64519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z="2400" b="1" dirty="0" smtClean="0">
                <a:solidFill>
                  <a:schemeClr val="tx1"/>
                </a:solidFill>
              </a:rPr>
              <a:t>           :</a:t>
            </a:r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  <p:pic>
        <p:nvPicPr>
          <p:cNvPr id="3" name="Picture 2" descr="C:\Users\jana.koudelkova\AppData\Local\Microsoft\Windows\INetCache\IE\WFN2HAIV\MP90044863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332" y="1133081"/>
            <a:ext cx="172819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jana.koudelkova\AppData\Local\Microsoft\Windows\INetCache\IE\PC1763D9\MP90040332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882" y="1133081"/>
            <a:ext cx="1080120" cy="1619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jana.koudelkova\AppData\Local\Microsoft\Windows\INetCache\IE\8YXLIUG6\MP90040383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308" y="2565565"/>
            <a:ext cx="1400932" cy="2100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jana.koudelkova\AppData\Local\Microsoft\Windows\INetCache\IE\KYM3XMTS\MP90040660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112481"/>
            <a:ext cx="1224136" cy="183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jana.koudelkova\AppData\Local\Microsoft\Windows\INetCache\IE\KYM3XMTS\MP90018065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460" y="5229200"/>
            <a:ext cx="1688964" cy="110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Users\jana.koudelkova\AppData\Local\Microsoft\Windows\INetCache\IE\WFN2HAIV\MP90044859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55" y="4947789"/>
            <a:ext cx="2085747" cy="139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C:\Users\jana.koudelkova\AppData\Local\Microsoft\Windows\INetCache\IE\8YXLIUG6\MP90043176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870101"/>
            <a:ext cx="1152128" cy="172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1" descr="C:\Users\jana.koudelkova\AppData\Local\Microsoft\Windows\INetCache\IE\KYM3XMTS\MP900406978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404" y="5229200"/>
            <a:ext cx="1728192" cy="1151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2" descr="C:\Users\jana.koudelkova\AppData\Local\Microsoft\Windows\INetCache\IE\WFN2HAIV\MP900403841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8723" y="1033280"/>
            <a:ext cx="2094736" cy="1395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3" descr="C:\Users\jana.koudelkova\AppData\Local\Microsoft\Windows\INetCache\IE\PC1763D9\MP900406855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8263" y="5216195"/>
            <a:ext cx="1675656" cy="111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2443302" y="2752471"/>
            <a:ext cx="415616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hippo</a:t>
            </a:r>
            <a:r>
              <a:rPr lang="cs-CZ" dirty="0" smtClean="0"/>
              <a:t>     a </a:t>
            </a:r>
            <a:r>
              <a:rPr lang="cs-CZ" dirty="0" err="1" smtClean="0"/>
              <a:t>tortois</a:t>
            </a:r>
            <a:r>
              <a:rPr lang="cs-CZ" dirty="0" smtClean="0"/>
              <a:t>     a </a:t>
            </a:r>
            <a:r>
              <a:rPr lang="cs-CZ" dirty="0" err="1" smtClean="0"/>
              <a:t>parrot</a:t>
            </a:r>
            <a:r>
              <a:rPr lang="cs-CZ" dirty="0" smtClean="0"/>
              <a:t>      a </a:t>
            </a:r>
            <a:r>
              <a:rPr lang="cs-CZ" dirty="0" err="1" smtClean="0"/>
              <a:t>frog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a </a:t>
            </a:r>
            <a:r>
              <a:rPr lang="cs-CZ" dirty="0" err="1" smtClean="0"/>
              <a:t>swan</a:t>
            </a:r>
            <a:r>
              <a:rPr lang="cs-CZ" dirty="0" smtClean="0"/>
              <a:t>         a </a:t>
            </a:r>
            <a:r>
              <a:rPr lang="cs-CZ" dirty="0" err="1" smtClean="0"/>
              <a:t>kangaroo</a:t>
            </a:r>
            <a:r>
              <a:rPr lang="cs-CZ" dirty="0" smtClean="0"/>
              <a:t>       a </a:t>
            </a:r>
            <a:r>
              <a:rPr lang="cs-CZ" dirty="0" err="1" smtClean="0"/>
              <a:t>penguin</a:t>
            </a:r>
            <a:r>
              <a:rPr lang="cs-CZ" dirty="0" smtClean="0"/>
              <a:t>  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giraffe</a:t>
            </a:r>
            <a:r>
              <a:rPr lang="cs-CZ" dirty="0" smtClean="0"/>
              <a:t>        a </a:t>
            </a:r>
            <a:r>
              <a:rPr lang="cs-CZ" dirty="0" err="1" smtClean="0"/>
              <a:t>dolphin</a:t>
            </a:r>
            <a:r>
              <a:rPr lang="cs-CZ" dirty="0" smtClean="0"/>
              <a:t>            a </a:t>
            </a:r>
            <a:r>
              <a:rPr lang="cs-CZ" dirty="0" err="1" smtClean="0"/>
              <a:t>stag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33061" y="231031"/>
            <a:ext cx="74238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Přečti a přiřaď  slovo ke správnému obrázku: </a:t>
            </a:r>
            <a:r>
              <a:rPr lang="cs-CZ" sz="2400" b="1" i="1" dirty="0" smtClean="0"/>
              <a:t>řešení</a:t>
            </a:r>
            <a:endParaRPr lang="cs-CZ" sz="2400" b="1" i="1" dirty="0"/>
          </a:p>
        </p:txBody>
      </p:sp>
      <p:cxnSp>
        <p:nvCxnSpPr>
          <p:cNvPr id="16" name="Přímá spojnice se šipkou 15"/>
          <p:cNvCxnSpPr/>
          <p:nvPr/>
        </p:nvCxnSpPr>
        <p:spPr>
          <a:xfrm flipV="1">
            <a:off x="2915816" y="2429225"/>
            <a:ext cx="216024" cy="42371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V="1">
            <a:off x="4144974" y="2429225"/>
            <a:ext cx="1075098" cy="42371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5561500" y="3112481"/>
            <a:ext cx="1602788" cy="50327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 flipV="1">
            <a:off x="2443302" y="2565565"/>
            <a:ext cx="3352834" cy="28737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H="1">
            <a:off x="2020240" y="4030135"/>
            <a:ext cx="808023" cy="91765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H="1" flipV="1">
            <a:off x="2020240" y="4030135"/>
            <a:ext cx="808023" cy="45882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>
            <a:off x="4932040" y="3768133"/>
            <a:ext cx="2232248" cy="131705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se šipkou 31"/>
          <p:cNvCxnSpPr/>
          <p:nvPr/>
        </p:nvCxnSpPr>
        <p:spPr>
          <a:xfrm flipV="1">
            <a:off x="6362894" y="2852936"/>
            <a:ext cx="801394" cy="91519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>
            <a:stCxn id="13" idx="2"/>
          </p:cNvCxnSpPr>
          <p:nvPr/>
        </p:nvCxnSpPr>
        <p:spPr>
          <a:xfrm>
            <a:off x="4521383" y="4783796"/>
            <a:ext cx="698689" cy="432399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/>
          <p:nvPr/>
        </p:nvCxnSpPr>
        <p:spPr>
          <a:xfrm flipH="1">
            <a:off x="4283968" y="4783796"/>
            <a:ext cx="1368152" cy="3013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44032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7" y="272563"/>
            <a:ext cx="52966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Přečti a spoj se správným obrázkem: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43808" y="1340768"/>
            <a:ext cx="35181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bid</a:t>
            </a:r>
            <a:r>
              <a:rPr lang="cs-CZ" dirty="0" smtClean="0"/>
              <a:t> </a:t>
            </a:r>
            <a:r>
              <a:rPr lang="cs-CZ" dirty="0" err="1" smtClean="0"/>
              <a:t>legs</a:t>
            </a:r>
            <a:r>
              <a:rPr lang="cs-CZ" dirty="0" smtClean="0"/>
              <a:t> and </a:t>
            </a:r>
            <a:r>
              <a:rPr lang="cs-CZ" dirty="0" err="1" smtClean="0"/>
              <a:t>small</a:t>
            </a:r>
            <a:r>
              <a:rPr lang="cs-CZ" dirty="0" smtClean="0"/>
              <a:t>  </a:t>
            </a:r>
            <a:r>
              <a:rPr lang="cs-CZ" dirty="0" err="1" smtClean="0"/>
              <a:t>hands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jump</a:t>
            </a:r>
            <a:r>
              <a:rPr lang="cs-CZ" dirty="0" smtClean="0"/>
              <a:t> – up and </a:t>
            </a:r>
            <a:r>
              <a:rPr lang="cs-CZ" dirty="0" err="1" smtClean="0"/>
              <a:t>down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big </a:t>
            </a:r>
            <a:r>
              <a:rPr lang="cs-CZ" dirty="0" err="1" smtClean="0"/>
              <a:t>pocket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85833" y="3660157"/>
            <a:ext cx="181992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water</a:t>
            </a:r>
            <a:r>
              <a:rPr lang="cs-CZ" dirty="0" smtClean="0"/>
              <a:t> </a:t>
            </a:r>
            <a:r>
              <a:rPr lang="cs-CZ" dirty="0" err="1" smtClean="0"/>
              <a:t>bird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swim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beautiful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85833" y="2564904"/>
            <a:ext cx="17322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very </a:t>
            </a:r>
            <a:r>
              <a:rPr lang="cs-CZ" dirty="0" err="1" smtClean="0"/>
              <a:t>slow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shell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59832" y="5013176"/>
            <a:ext cx="26214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clever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grey</a:t>
            </a:r>
            <a:r>
              <a:rPr lang="cs-CZ" dirty="0" smtClean="0"/>
              <a:t> and </a:t>
            </a:r>
            <a:r>
              <a:rPr lang="cs-CZ" dirty="0" err="1" smtClean="0"/>
              <a:t>black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swim</a:t>
            </a:r>
            <a:r>
              <a:rPr lang="cs-CZ" dirty="0" smtClean="0"/>
              <a:t> and play </a:t>
            </a:r>
            <a:r>
              <a:rPr lang="cs-CZ" dirty="0" err="1" smtClean="0"/>
              <a:t>all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9" name="Picture 3" descr="C:\Users\jana.koudelkova\AppData\Local\Microsoft\Windows\INetCache\IE\PC1763D9\MP9004033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103" y="1340768"/>
            <a:ext cx="1080120" cy="1619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jana.koudelkova\AppData\Local\Microsoft\Windows\INetCache\IE\8YXLIUG6\MP90040383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332" y="2974891"/>
            <a:ext cx="1400932" cy="2100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1" descr="C:\Users\jana.koudelkova\AppData\Local\Microsoft\Windows\INetCache\IE\KYM3XMTS\MP90040697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309" y="3545983"/>
            <a:ext cx="1728192" cy="1151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C:\Users\jana.koudelkova\AppData\Local\Microsoft\Windows\INetCache\IE\WFN2HAIV\MP90044859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290" y="5162615"/>
            <a:ext cx="2085747" cy="139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C:\Users\jana.koudelkova\AppData\Local\Microsoft\Windows\INetCache\IE\8YXLIUG6\MP90043176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854" y="941280"/>
            <a:ext cx="1152128" cy="172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C:\Users\jana.koudelkova\AppData\Local\Microsoft\Windows\INetCache\IE\KYM3XMTS\MP90018065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165" y="5381962"/>
            <a:ext cx="1688964" cy="110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51301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7" y="272563"/>
            <a:ext cx="6885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Přečti a spoj se správným obrázkem: </a:t>
            </a:r>
            <a:r>
              <a:rPr lang="cs-CZ" sz="2400" b="1" i="1" dirty="0" smtClean="0"/>
              <a:t>řešení</a:t>
            </a:r>
            <a:endParaRPr lang="cs-CZ" sz="2400" b="1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843808" y="1340768"/>
            <a:ext cx="35374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bid</a:t>
            </a:r>
            <a:r>
              <a:rPr lang="cs-CZ" dirty="0" smtClean="0"/>
              <a:t> </a:t>
            </a:r>
            <a:r>
              <a:rPr lang="cs-CZ" dirty="0" err="1" smtClean="0"/>
              <a:t>legs</a:t>
            </a:r>
            <a:r>
              <a:rPr lang="cs-CZ" dirty="0" smtClean="0"/>
              <a:t> and </a:t>
            </a:r>
            <a:r>
              <a:rPr lang="cs-CZ" dirty="0" err="1" smtClean="0"/>
              <a:t>small</a:t>
            </a:r>
            <a:r>
              <a:rPr lang="cs-CZ" dirty="0" smtClean="0"/>
              <a:t>  </a:t>
            </a:r>
            <a:r>
              <a:rPr lang="cs-CZ" dirty="0" err="1" smtClean="0"/>
              <a:t>hands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jump</a:t>
            </a:r>
            <a:r>
              <a:rPr lang="cs-CZ" dirty="0" smtClean="0"/>
              <a:t> – up and </a:t>
            </a:r>
            <a:r>
              <a:rPr lang="cs-CZ" dirty="0" err="1" smtClean="0"/>
              <a:t>down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big </a:t>
            </a:r>
            <a:r>
              <a:rPr lang="cs-CZ" dirty="0" err="1" smtClean="0"/>
              <a:t>pocket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185832" y="3660157"/>
            <a:ext cx="18298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water</a:t>
            </a:r>
            <a:r>
              <a:rPr lang="cs-CZ" dirty="0" smtClean="0"/>
              <a:t> </a:t>
            </a:r>
            <a:r>
              <a:rPr lang="cs-CZ" dirty="0" err="1" smtClean="0"/>
              <a:t>bird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swim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beautiful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185833" y="2564904"/>
            <a:ext cx="1741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very </a:t>
            </a:r>
            <a:r>
              <a:rPr lang="cs-CZ" dirty="0" err="1" smtClean="0"/>
              <a:t>slow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shell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059832" y="5013176"/>
            <a:ext cx="26358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clever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grey</a:t>
            </a:r>
            <a:r>
              <a:rPr lang="cs-CZ" dirty="0" smtClean="0"/>
              <a:t> and </a:t>
            </a:r>
            <a:r>
              <a:rPr lang="cs-CZ" dirty="0" err="1" smtClean="0"/>
              <a:t>black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swim</a:t>
            </a:r>
            <a:r>
              <a:rPr lang="cs-CZ" dirty="0" smtClean="0"/>
              <a:t> and play </a:t>
            </a:r>
            <a:r>
              <a:rPr lang="cs-CZ" dirty="0" err="1" smtClean="0"/>
              <a:t>all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7" name="Picture 3" descr="C:\Users\jana.koudelkova\AppData\Local\Microsoft\Windows\INetCache\IE\PC1763D9\MP90040332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103" y="1340768"/>
            <a:ext cx="1086038" cy="1619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jana.koudelkova\AppData\Local\Microsoft\Windows\INetCache\IE\8YXLIUG6\MP90040383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331" y="2974891"/>
            <a:ext cx="1408607" cy="2100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1" descr="C:\Users\jana.koudelkova\AppData\Local\Microsoft\Windows\INetCache\IE\KYM3XMTS\MP90040697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309" y="3545983"/>
            <a:ext cx="1737660" cy="1151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jana.koudelkova\AppData\Local\Microsoft\Windows\INetCache\IE\WFN2HAIV\MP900448597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290" y="5162615"/>
            <a:ext cx="2097174" cy="139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C:\Users\jana.koudelkova\AppData\Local\Microsoft\Windows\INetCache\IE\8YXLIUG6\MP90043176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854" y="941280"/>
            <a:ext cx="1158440" cy="172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jana.koudelkova\AppData\Local\Microsoft\Windows\INetCache\IE\KYM3XMTS\MP90018065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164" y="5381962"/>
            <a:ext cx="1698217" cy="110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Přímá spojnice se šipkou 13"/>
          <p:cNvCxnSpPr/>
          <p:nvPr/>
        </p:nvCxnSpPr>
        <p:spPr>
          <a:xfrm flipH="1">
            <a:off x="2137294" y="1916832"/>
            <a:ext cx="706514" cy="331236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>
            <a:stCxn id="5" idx="1"/>
          </p:cNvCxnSpPr>
          <p:nvPr/>
        </p:nvCxnSpPr>
        <p:spPr>
          <a:xfrm flipH="1" flipV="1">
            <a:off x="2257381" y="2264098"/>
            <a:ext cx="928452" cy="62397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>
            <a:stCxn id="4" idx="3"/>
          </p:cNvCxnSpPr>
          <p:nvPr/>
        </p:nvCxnSpPr>
        <p:spPr>
          <a:xfrm>
            <a:off x="5015725" y="4121822"/>
            <a:ext cx="1572499" cy="126014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4846394" y="4293096"/>
            <a:ext cx="1741830" cy="93610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3926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547664" y="2204863"/>
            <a:ext cx="20692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u="sng" dirty="0" smtClean="0"/>
              <a:t>Použité zdroje:</a:t>
            </a:r>
            <a:endParaRPr lang="cs-CZ" sz="24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75656" y="2666529"/>
            <a:ext cx="60265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 všech obrázků je galerie Microsoft Office 2010,</a:t>
            </a:r>
          </a:p>
          <a:p>
            <a:r>
              <a:rPr lang="cs-CZ" dirty="0" smtClean="0"/>
              <a:t>vlastník licence ZŠ Jablonec nad Nisou – Mšeno, Mozartova24,</a:t>
            </a:r>
          </a:p>
          <a:p>
            <a:r>
              <a:rPr lang="cs-CZ" dirty="0" smtClean="0"/>
              <a:t>příspěvková organizace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98027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334</TotalTime>
  <Words>216</Words>
  <Application>Microsoft Office PowerPoint</Application>
  <PresentationFormat>Předvádění na obrazovce (4:3)</PresentationFormat>
  <Paragraphs>46</Paragraphs>
  <Slides>7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9" baseType="lpstr">
      <vt:lpstr>Exekutivní</vt:lpstr>
      <vt:lpstr>Microsoft Word Document</vt:lpstr>
      <vt:lpstr>Prezentace aplikace PowerPoint</vt:lpstr>
      <vt:lpstr>Animals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Animals</dc:title>
  <dc:creator>Jana Koudelková</dc:creator>
  <cp:lastModifiedBy>Jana Koudelková</cp:lastModifiedBy>
  <cp:revision>27</cp:revision>
  <dcterms:created xsi:type="dcterms:W3CDTF">2013-12-28T12:17:52Z</dcterms:created>
  <dcterms:modified xsi:type="dcterms:W3CDTF">2014-11-16T20:23:05Z</dcterms:modified>
</cp:coreProperties>
</file>